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52" r:id="rId6"/>
  </p:sldMasterIdLst>
  <p:notesMasterIdLst>
    <p:notesMasterId r:id="rId20"/>
  </p:notesMasterIdLst>
  <p:handoutMasterIdLst>
    <p:handoutMasterId r:id="rId21"/>
  </p:handoutMasterIdLst>
  <p:sldIdLst>
    <p:sldId id="257" r:id="rId7"/>
    <p:sldId id="321" r:id="rId8"/>
    <p:sldId id="322" r:id="rId9"/>
    <p:sldId id="323" r:id="rId10"/>
    <p:sldId id="331" r:id="rId11"/>
    <p:sldId id="324" r:id="rId12"/>
    <p:sldId id="330" r:id="rId13"/>
    <p:sldId id="325" r:id="rId14"/>
    <p:sldId id="328" r:id="rId15"/>
    <p:sldId id="333" r:id="rId16"/>
    <p:sldId id="269" r:id="rId17"/>
    <p:sldId id="332" r:id="rId18"/>
    <p:sldId id="334" r:id="rId19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B26"/>
    <a:srgbClr val="449535"/>
    <a:srgbClr val="41A336"/>
    <a:srgbClr val="2E3135"/>
    <a:srgbClr val="004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20699-9EDF-4D60-8EBA-3785A9FA21EF}" v="448" dt="2025-03-06T13:16:57.418"/>
    <p1510:client id="{80226EEB-4D54-44F4-BBA7-7FF661E049B1}" v="2" dt="2025-03-07T10:32:35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el Lepere" userId="b5823195-a7d1-44c4-bf51-d53bbbf96bc0" providerId="ADAL" clId="{80226EEB-4D54-44F4-BBA7-7FF661E049B1}"/>
    <pc:docChg chg="undo custSel addSld delSld modSld">
      <pc:chgData name="Muriel Lepere" userId="b5823195-a7d1-44c4-bf51-d53bbbf96bc0" providerId="ADAL" clId="{80226EEB-4D54-44F4-BBA7-7FF661E049B1}" dt="2025-03-07T10:36:50.342" v="334" actId="113"/>
      <pc:docMkLst>
        <pc:docMk/>
      </pc:docMkLst>
      <pc:sldChg chg="modSp mod">
        <pc:chgData name="Muriel Lepere" userId="b5823195-a7d1-44c4-bf51-d53bbbf96bc0" providerId="ADAL" clId="{80226EEB-4D54-44F4-BBA7-7FF661E049B1}" dt="2025-03-07T10:22:04.011" v="8" actId="114"/>
        <pc:sldMkLst>
          <pc:docMk/>
          <pc:sldMk cId="919024681" sldId="323"/>
        </pc:sldMkLst>
        <pc:spChg chg="mod">
          <ac:chgData name="Muriel Lepere" userId="b5823195-a7d1-44c4-bf51-d53bbbf96bc0" providerId="ADAL" clId="{80226EEB-4D54-44F4-BBA7-7FF661E049B1}" dt="2025-03-07T10:22:04.011" v="8" actId="114"/>
          <ac:spMkLst>
            <pc:docMk/>
            <pc:sldMk cId="919024681" sldId="323"/>
            <ac:spMk id="2" creationId="{933DC51B-1535-91D9-47AC-F1F8BEE79DB2}"/>
          </ac:spMkLst>
        </pc:spChg>
        <pc:spChg chg="mod">
          <ac:chgData name="Muriel Lepere" userId="b5823195-a7d1-44c4-bf51-d53bbbf96bc0" providerId="ADAL" clId="{80226EEB-4D54-44F4-BBA7-7FF661E049B1}" dt="2025-03-07T10:20:57.477" v="1" actId="14100"/>
          <ac:spMkLst>
            <pc:docMk/>
            <pc:sldMk cId="919024681" sldId="323"/>
            <ac:spMk id="5" creationId="{D96B7203-A876-58B5-581C-1F0B51E39B2B}"/>
          </ac:spMkLst>
        </pc:spChg>
        <pc:spChg chg="mod">
          <ac:chgData name="Muriel Lepere" userId="b5823195-a7d1-44c4-bf51-d53bbbf96bc0" providerId="ADAL" clId="{80226EEB-4D54-44F4-BBA7-7FF661E049B1}" dt="2025-03-07T10:21:09.391" v="4" actId="1076"/>
          <ac:spMkLst>
            <pc:docMk/>
            <pc:sldMk cId="919024681" sldId="323"/>
            <ac:spMk id="6" creationId="{06D70C96-6A0E-20E4-1B54-62FADA1618B6}"/>
          </ac:spMkLst>
        </pc:spChg>
        <pc:spChg chg="mod">
          <ac:chgData name="Muriel Lepere" userId="b5823195-a7d1-44c4-bf51-d53bbbf96bc0" providerId="ADAL" clId="{80226EEB-4D54-44F4-BBA7-7FF661E049B1}" dt="2025-03-07T10:21:28.850" v="7" actId="14100"/>
          <ac:spMkLst>
            <pc:docMk/>
            <pc:sldMk cId="919024681" sldId="323"/>
            <ac:spMk id="9" creationId="{3DDED2F6-5001-D6C4-968C-1B511A60FCE6}"/>
          </ac:spMkLst>
        </pc:spChg>
        <pc:spChg chg="mod">
          <ac:chgData name="Muriel Lepere" userId="b5823195-a7d1-44c4-bf51-d53bbbf96bc0" providerId="ADAL" clId="{80226EEB-4D54-44F4-BBA7-7FF661E049B1}" dt="2025-03-07T10:21:14.386" v="5" actId="255"/>
          <ac:spMkLst>
            <pc:docMk/>
            <pc:sldMk cId="919024681" sldId="323"/>
            <ac:spMk id="11" creationId="{EB79ED2B-F4AE-791E-FD14-57732B871AC9}"/>
          </ac:spMkLst>
        </pc:spChg>
      </pc:sldChg>
      <pc:sldChg chg="modSp mod">
        <pc:chgData name="Muriel Lepere" userId="b5823195-a7d1-44c4-bf51-d53bbbf96bc0" providerId="ADAL" clId="{80226EEB-4D54-44F4-BBA7-7FF661E049B1}" dt="2025-03-07T10:23:27.153" v="10" actId="114"/>
        <pc:sldMkLst>
          <pc:docMk/>
          <pc:sldMk cId="1290007023" sldId="325"/>
        </pc:sldMkLst>
        <pc:spChg chg="mod">
          <ac:chgData name="Muriel Lepere" userId="b5823195-a7d1-44c4-bf51-d53bbbf96bc0" providerId="ADAL" clId="{80226EEB-4D54-44F4-BBA7-7FF661E049B1}" dt="2025-03-07T10:23:27.153" v="10" actId="114"/>
          <ac:spMkLst>
            <pc:docMk/>
            <pc:sldMk cId="1290007023" sldId="325"/>
            <ac:spMk id="2" creationId="{7E4E727A-4F30-0028-2B44-1035856B3FFF}"/>
          </ac:spMkLst>
        </pc:spChg>
      </pc:sldChg>
      <pc:sldChg chg="modSp mod">
        <pc:chgData name="Muriel Lepere" userId="b5823195-a7d1-44c4-bf51-d53bbbf96bc0" providerId="ADAL" clId="{80226EEB-4D54-44F4-BBA7-7FF661E049B1}" dt="2025-03-07T10:23:52.528" v="12" actId="114"/>
        <pc:sldMkLst>
          <pc:docMk/>
          <pc:sldMk cId="1223879219" sldId="328"/>
        </pc:sldMkLst>
        <pc:spChg chg="mod">
          <ac:chgData name="Muriel Lepere" userId="b5823195-a7d1-44c4-bf51-d53bbbf96bc0" providerId="ADAL" clId="{80226EEB-4D54-44F4-BBA7-7FF661E049B1}" dt="2025-03-07T10:23:52.528" v="12" actId="114"/>
          <ac:spMkLst>
            <pc:docMk/>
            <pc:sldMk cId="1223879219" sldId="328"/>
            <ac:spMk id="2" creationId="{C75078BC-B11C-F6DC-81DD-7647487430C2}"/>
          </ac:spMkLst>
        </pc:spChg>
      </pc:sldChg>
      <pc:sldChg chg="modSp mod">
        <pc:chgData name="Muriel Lepere" userId="b5823195-a7d1-44c4-bf51-d53bbbf96bc0" providerId="ADAL" clId="{80226EEB-4D54-44F4-BBA7-7FF661E049B1}" dt="2025-03-07T10:36:50.342" v="334" actId="113"/>
        <pc:sldMkLst>
          <pc:docMk/>
          <pc:sldMk cId="1239722262" sldId="333"/>
        </pc:sldMkLst>
        <pc:spChg chg="mod">
          <ac:chgData name="Muriel Lepere" userId="b5823195-a7d1-44c4-bf51-d53bbbf96bc0" providerId="ADAL" clId="{80226EEB-4D54-44F4-BBA7-7FF661E049B1}" dt="2025-03-07T10:36:50.342" v="334" actId="113"/>
          <ac:spMkLst>
            <pc:docMk/>
            <pc:sldMk cId="1239722262" sldId="333"/>
            <ac:spMk id="4" creationId="{023E47DD-D38F-8089-7D80-D24A337EF627}"/>
          </ac:spMkLst>
        </pc:spChg>
        <pc:spChg chg="mod">
          <ac:chgData name="Muriel Lepere" userId="b5823195-a7d1-44c4-bf51-d53bbbf96bc0" providerId="ADAL" clId="{80226EEB-4D54-44F4-BBA7-7FF661E049B1}" dt="2025-03-07T10:28:45.327" v="245" actId="20577"/>
          <ac:spMkLst>
            <pc:docMk/>
            <pc:sldMk cId="1239722262" sldId="333"/>
            <ac:spMk id="29" creationId="{E157E986-1BBC-E4B0-16AD-066D723AC8F8}"/>
          </ac:spMkLst>
        </pc:spChg>
      </pc:sldChg>
      <pc:sldChg chg="addSp delSp modSp add del mod">
        <pc:chgData name="Muriel Lepere" userId="b5823195-a7d1-44c4-bf51-d53bbbf96bc0" providerId="ADAL" clId="{80226EEB-4D54-44F4-BBA7-7FF661E049B1}" dt="2025-03-07T10:33:52.220" v="330" actId="1076"/>
        <pc:sldMkLst>
          <pc:docMk/>
          <pc:sldMk cId="1354764827" sldId="334"/>
        </pc:sldMkLst>
        <pc:picChg chg="add mod modCrop">
          <ac:chgData name="Muriel Lepere" userId="b5823195-a7d1-44c4-bf51-d53bbbf96bc0" providerId="ADAL" clId="{80226EEB-4D54-44F4-BBA7-7FF661E049B1}" dt="2025-03-07T10:33:52.220" v="330" actId="1076"/>
          <ac:picMkLst>
            <pc:docMk/>
            <pc:sldMk cId="1354764827" sldId="334"/>
            <ac:picMk id="2" creationId="{4D16F632-151F-11C5-43DE-7ED85B7ED208}"/>
          </ac:picMkLst>
        </pc:picChg>
        <pc:picChg chg="del">
          <ac:chgData name="Muriel Lepere" userId="b5823195-a7d1-44c4-bf51-d53bbbf96bc0" providerId="ADAL" clId="{80226EEB-4D54-44F4-BBA7-7FF661E049B1}" dt="2025-03-07T10:32:33.794" v="314" actId="478"/>
          <ac:picMkLst>
            <pc:docMk/>
            <pc:sldMk cId="1354764827" sldId="334"/>
            <ac:picMk id="6" creationId="{F9E66AD8-6E18-56FF-68DB-8A47A455A6FB}"/>
          </ac:picMkLst>
        </pc:picChg>
      </pc:sldChg>
    </pc:docChg>
  </pc:docChgLst>
  <pc:docChgLst>
    <pc:chgData name="Nicolas DRICOT" userId="14a2b7d0-a976-44c4-ac9d-d1a44b2914df" providerId="ADAL" clId="{7B620699-9EDF-4D60-8EBA-3785A9FA21EF}"/>
    <pc:docChg chg="undo redo custSel addSld delSld modSld sldOrd modShowInfo">
      <pc:chgData name="Nicolas DRICOT" userId="14a2b7d0-a976-44c4-ac9d-d1a44b2914df" providerId="ADAL" clId="{7B620699-9EDF-4D60-8EBA-3785A9FA21EF}" dt="2025-03-06T13:17:12.842" v="5352" actId="20577"/>
      <pc:docMkLst>
        <pc:docMk/>
      </pc:docMkLst>
      <pc:sldChg chg="addSp delSp modSp mod">
        <pc:chgData name="Nicolas DRICOT" userId="14a2b7d0-a976-44c4-ac9d-d1a44b2914df" providerId="ADAL" clId="{7B620699-9EDF-4D60-8EBA-3785A9FA21EF}" dt="2025-03-03T10:21:00.675" v="4356" actId="1036"/>
        <pc:sldMkLst>
          <pc:docMk/>
          <pc:sldMk cId="0" sldId="257"/>
        </pc:sldMkLst>
        <pc:spChg chg="mod">
          <ac:chgData name="Nicolas DRICOT" userId="14a2b7d0-a976-44c4-ac9d-d1a44b2914df" providerId="ADAL" clId="{7B620699-9EDF-4D60-8EBA-3785A9FA21EF}" dt="2025-03-03T10:19:55.013" v="4299" actId="14100"/>
          <ac:spMkLst>
            <pc:docMk/>
            <pc:sldMk cId="0" sldId="257"/>
            <ac:spMk id="7170" creationId="{310ABB62-8A34-4810-9104-EFACCCF53141}"/>
          </ac:spMkLst>
        </pc:spChg>
        <pc:picChg chg="mod">
          <ac:chgData name="Nicolas DRICOT" userId="14a2b7d0-a976-44c4-ac9d-d1a44b2914df" providerId="ADAL" clId="{7B620699-9EDF-4D60-8EBA-3785A9FA21EF}" dt="2025-03-03T10:21:00.675" v="4356" actId="1036"/>
          <ac:picMkLst>
            <pc:docMk/>
            <pc:sldMk cId="0" sldId="257"/>
            <ac:picMk id="2" creationId="{CF0EA86F-BC18-74EC-C9BD-3C5C6637594F}"/>
          </ac:picMkLst>
        </pc:picChg>
        <pc:picChg chg="mod">
          <ac:chgData name="Nicolas DRICOT" userId="14a2b7d0-a976-44c4-ac9d-d1a44b2914df" providerId="ADAL" clId="{7B620699-9EDF-4D60-8EBA-3785A9FA21EF}" dt="2025-03-03T10:20:46.459" v="4332" actId="1038"/>
          <ac:picMkLst>
            <pc:docMk/>
            <pc:sldMk cId="0" sldId="257"/>
            <ac:picMk id="3" creationId="{ED57BDAC-1FE9-15D2-7565-54A301A5C352}"/>
          </ac:picMkLst>
        </pc:picChg>
        <pc:picChg chg="add mod">
          <ac:chgData name="Nicolas DRICOT" userId="14a2b7d0-a976-44c4-ac9d-d1a44b2914df" providerId="ADAL" clId="{7B620699-9EDF-4D60-8EBA-3785A9FA21EF}" dt="2025-03-03T10:21:00.675" v="4356" actId="1036"/>
          <ac:picMkLst>
            <pc:docMk/>
            <pc:sldMk cId="0" sldId="257"/>
            <ac:picMk id="1026" creationId="{F19BB53D-AB95-E4EB-3068-499FF577AC6E}"/>
          </ac:picMkLst>
        </pc:picChg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0" sldId="266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4098938996" sldId="267"/>
        </pc:sldMkLst>
      </pc:sldChg>
      <pc:sldChg chg="del">
        <pc:chgData name="Nicolas DRICOT" userId="14a2b7d0-a976-44c4-ac9d-d1a44b2914df" providerId="ADAL" clId="{7B620699-9EDF-4D60-8EBA-3785A9FA21EF}" dt="2025-02-24T15:29:44.291" v="618" actId="47"/>
        <pc:sldMkLst>
          <pc:docMk/>
          <pc:sldMk cId="2553801271" sldId="268"/>
        </pc:sldMkLst>
      </pc:sldChg>
      <pc:sldChg chg="addSp delSp modSp mod">
        <pc:chgData name="Nicolas DRICOT" userId="14a2b7d0-a976-44c4-ac9d-d1a44b2914df" providerId="ADAL" clId="{7B620699-9EDF-4D60-8EBA-3785A9FA21EF}" dt="2025-03-03T10:21:28.122" v="4367" actId="1036"/>
        <pc:sldMkLst>
          <pc:docMk/>
          <pc:sldMk cId="271051477" sldId="269"/>
        </pc:sldMkLst>
        <pc:spChg chg="mod">
          <ac:chgData name="Nicolas DRICOT" userId="14a2b7d0-a976-44c4-ac9d-d1a44b2914df" providerId="ADAL" clId="{7B620699-9EDF-4D60-8EBA-3785A9FA21EF}" dt="2025-02-26T13:54:31.330" v="3422" actId="20577"/>
          <ac:spMkLst>
            <pc:docMk/>
            <pc:sldMk cId="271051477" sldId="269"/>
            <ac:spMk id="2" creationId="{36B10069-E26E-7B52-1CE9-FD29BDD52FA4}"/>
          </ac:spMkLst>
        </pc:spChg>
        <pc:picChg chg="mod">
          <ac:chgData name="Nicolas DRICOT" userId="14a2b7d0-a976-44c4-ac9d-d1a44b2914df" providerId="ADAL" clId="{7B620699-9EDF-4D60-8EBA-3785A9FA21EF}" dt="2025-03-03T10:21:28.122" v="4367" actId="1036"/>
          <ac:picMkLst>
            <pc:docMk/>
            <pc:sldMk cId="271051477" sldId="269"/>
            <ac:picMk id="3" creationId="{31A484B3-4836-21F5-3EFA-82B63D54B0EB}"/>
          </ac:picMkLst>
        </pc:picChg>
        <pc:picChg chg="add mod">
          <ac:chgData name="Nicolas DRICOT" userId="14a2b7d0-a976-44c4-ac9d-d1a44b2914df" providerId="ADAL" clId="{7B620699-9EDF-4D60-8EBA-3785A9FA21EF}" dt="2025-03-03T10:21:25.317" v="4362" actId="1036"/>
          <ac:picMkLst>
            <pc:docMk/>
            <pc:sldMk cId="271051477" sldId="269"/>
            <ac:picMk id="6" creationId="{2B9551E6-987A-0E81-6C45-63FB68B04832}"/>
          </ac:picMkLst>
        </pc:picChg>
      </pc:sldChg>
      <pc:sldChg chg="addSp delSp modSp del mod modNotesTx">
        <pc:chgData name="Nicolas DRICOT" userId="14a2b7d0-a976-44c4-ac9d-d1a44b2914df" providerId="ADAL" clId="{7B620699-9EDF-4D60-8EBA-3785A9FA21EF}" dt="2025-02-24T15:15:48.983" v="248" actId="47"/>
        <pc:sldMkLst>
          <pc:docMk/>
          <pc:sldMk cId="2662503445" sldId="270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2219906191" sldId="271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2236617387" sldId="272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2516998944" sldId="273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2014898860" sldId="274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4253075209" sldId="275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3702889803" sldId="276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3578972877" sldId="277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644870972" sldId="278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1126051131" sldId="279"/>
        </pc:sldMkLst>
      </pc:sldChg>
      <pc:sldChg chg="del">
        <pc:chgData name="Nicolas DRICOT" userId="14a2b7d0-a976-44c4-ac9d-d1a44b2914df" providerId="ADAL" clId="{7B620699-9EDF-4D60-8EBA-3785A9FA21EF}" dt="2025-02-24T15:01:04.157" v="0" actId="47"/>
        <pc:sldMkLst>
          <pc:docMk/>
          <pc:sldMk cId="451929568" sldId="281"/>
        </pc:sldMkLst>
      </pc:sldChg>
      <pc:sldChg chg="del">
        <pc:chgData name="Nicolas DRICOT" userId="14a2b7d0-a976-44c4-ac9d-d1a44b2914df" providerId="ADAL" clId="{7B620699-9EDF-4D60-8EBA-3785A9FA21EF}" dt="2025-02-24T15:29:44.291" v="618" actId="47"/>
        <pc:sldMkLst>
          <pc:docMk/>
          <pc:sldMk cId="1386098681" sldId="282"/>
        </pc:sldMkLst>
      </pc:sldChg>
      <pc:sldChg chg="addSp delSp modSp add del mod addAnim delAnim modAnim">
        <pc:chgData name="Nicolas DRICOT" userId="14a2b7d0-a976-44c4-ac9d-d1a44b2914df" providerId="ADAL" clId="{7B620699-9EDF-4D60-8EBA-3785A9FA21EF}" dt="2025-03-06T08:35:49.431" v="4817" actId="1076"/>
        <pc:sldMkLst>
          <pc:docMk/>
          <pc:sldMk cId="2640646070" sldId="321"/>
        </pc:sldMkLst>
        <pc:spChg chg="add mod">
          <ac:chgData name="Nicolas DRICOT" userId="14a2b7d0-a976-44c4-ac9d-d1a44b2914df" providerId="ADAL" clId="{7B620699-9EDF-4D60-8EBA-3785A9FA21EF}" dt="2025-03-06T08:35:49.431" v="4817" actId="1076"/>
          <ac:spMkLst>
            <pc:docMk/>
            <pc:sldMk cId="2640646070" sldId="321"/>
            <ac:spMk id="5" creationId="{5C8F6259-A897-F4E3-6F7C-82383B66AF98}"/>
          </ac:spMkLst>
        </pc:spChg>
        <pc:spChg chg="add mod">
          <ac:chgData name="Nicolas DRICOT" userId="14a2b7d0-a976-44c4-ac9d-d1a44b2914df" providerId="ADAL" clId="{7B620699-9EDF-4D60-8EBA-3785A9FA21EF}" dt="2025-02-24T16:25:14.129" v="889" actId="2711"/>
          <ac:spMkLst>
            <pc:docMk/>
            <pc:sldMk cId="2640646070" sldId="321"/>
            <ac:spMk id="29" creationId="{AA9468FD-4CD7-AD05-D8A2-E90897B21660}"/>
          </ac:spMkLst>
        </pc:spChg>
        <pc:spChg chg="add mod">
          <ac:chgData name="Nicolas DRICOT" userId="14a2b7d0-a976-44c4-ac9d-d1a44b2914df" providerId="ADAL" clId="{7B620699-9EDF-4D60-8EBA-3785A9FA21EF}" dt="2025-02-24T15:16:10.972" v="264" actId="1037"/>
          <ac:spMkLst>
            <pc:docMk/>
            <pc:sldMk cId="2640646070" sldId="321"/>
            <ac:spMk id="30" creationId="{02D36E0A-8128-B26A-4B1F-B138DF4FFCCE}"/>
          </ac:spMkLst>
        </pc:spChg>
        <pc:spChg chg="add mod">
          <ac:chgData name="Nicolas DRICOT" userId="14a2b7d0-a976-44c4-ac9d-d1a44b2914df" providerId="ADAL" clId="{7B620699-9EDF-4D60-8EBA-3785A9FA21EF}" dt="2025-02-24T16:25:17.039" v="890" actId="2711"/>
          <ac:spMkLst>
            <pc:docMk/>
            <pc:sldMk cId="2640646070" sldId="321"/>
            <ac:spMk id="1024" creationId="{220335A9-3C9B-4DB0-4030-299B5C9207E9}"/>
          </ac:spMkLst>
        </pc:spChg>
        <pc:spChg chg="add mod">
          <ac:chgData name="Nicolas DRICOT" userId="14a2b7d0-a976-44c4-ac9d-d1a44b2914df" providerId="ADAL" clId="{7B620699-9EDF-4D60-8EBA-3785A9FA21EF}" dt="2025-02-26T15:19:19.586" v="3511" actId="20577"/>
          <ac:spMkLst>
            <pc:docMk/>
            <pc:sldMk cId="2640646070" sldId="321"/>
            <ac:spMk id="1028" creationId="{8C390826-903C-734C-0891-A0E8ABB1BAC5}"/>
          </ac:spMkLst>
        </pc:spChg>
        <pc:spChg chg="add mod">
          <ac:chgData name="Nicolas DRICOT" userId="14a2b7d0-a976-44c4-ac9d-d1a44b2914df" providerId="ADAL" clId="{7B620699-9EDF-4D60-8EBA-3785A9FA21EF}" dt="2025-02-26T15:25:50.918" v="3531" actId="1076"/>
          <ac:spMkLst>
            <pc:docMk/>
            <pc:sldMk cId="2640646070" sldId="321"/>
            <ac:spMk id="1033" creationId="{D1597C71-8374-BC52-C1CC-AFF8E149EA83}"/>
          </ac:spMkLst>
        </pc:spChg>
        <pc:picChg chg="add mod">
          <ac:chgData name="Nicolas DRICOT" userId="14a2b7d0-a976-44c4-ac9d-d1a44b2914df" providerId="ADAL" clId="{7B620699-9EDF-4D60-8EBA-3785A9FA21EF}" dt="2025-02-24T15:20:35.475" v="315" actId="1035"/>
          <ac:picMkLst>
            <pc:docMk/>
            <pc:sldMk cId="2640646070" sldId="321"/>
            <ac:picMk id="19" creationId="{7F610E32-0714-A1C1-1F4E-814D6EB615FB}"/>
          </ac:picMkLst>
        </pc:picChg>
        <pc:picChg chg="add mod">
          <ac:chgData name="Nicolas DRICOT" userId="14a2b7d0-a976-44c4-ac9d-d1a44b2914df" providerId="ADAL" clId="{7B620699-9EDF-4D60-8EBA-3785A9FA21EF}" dt="2025-02-24T15:33:11.920" v="726" actId="1037"/>
          <ac:picMkLst>
            <pc:docMk/>
            <pc:sldMk cId="2640646070" sldId="321"/>
            <ac:picMk id="28" creationId="{0AF1010E-B480-7022-A384-24DD10CAEE7B}"/>
          </ac:picMkLst>
        </pc:picChg>
        <pc:cxnChg chg="add mod">
          <ac:chgData name="Nicolas DRICOT" userId="14a2b7d0-a976-44c4-ac9d-d1a44b2914df" providerId="ADAL" clId="{7B620699-9EDF-4D60-8EBA-3785A9FA21EF}" dt="2025-02-26T15:25:50.918" v="3531" actId="1076"/>
          <ac:cxnSpMkLst>
            <pc:docMk/>
            <pc:sldMk cId="2640646070" sldId="321"/>
            <ac:cxnSpMk id="4" creationId="{9677208D-AB86-1DAC-F4A2-36554D6DDD46}"/>
          </ac:cxnSpMkLst>
        </pc:cxnChg>
        <pc:cxnChg chg="add mod">
          <ac:chgData name="Nicolas DRICOT" userId="14a2b7d0-a976-44c4-ac9d-d1a44b2914df" providerId="ADAL" clId="{7B620699-9EDF-4D60-8EBA-3785A9FA21EF}" dt="2025-02-26T13:56:09.305" v="3489" actId="1076"/>
          <ac:cxnSpMkLst>
            <pc:docMk/>
            <pc:sldMk cId="2640646070" sldId="321"/>
            <ac:cxnSpMk id="6" creationId="{227FCA85-70D3-33B3-8C89-8E54793FA49A}"/>
          </ac:cxnSpMkLst>
        </pc:cxnChg>
      </pc:sldChg>
      <pc:sldChg chg="addSp delSp modSp add mod modAnim">
        <pc:chgData name="Nicolas DRICOT" userId="14a2b7d0-a976-44c4-ac9d-d1a44b2914df" providerId="ADAL" clId="{7B620699-9EDF-4D60-8EBA-3785A9FA21EF}" dt="2025-03-03T10:00:41.413" v="4132" actId="20577"/>
        <pc:sldMkLst>
          <pc:docMk/>
          <pc:sldMk cId="1310329109" sldId="322"/>
        </pc:sldMkLst>
        <pc:spChg chg="add mod">
          <ac:chgData name="Nicolas DRICOT" userId="14a2b7d0-a976-44c4-ac9d-d1a44b2914df" providerId="ADAL" clId="{7B620699-9EDF-4D60-8EBA-3785A9FA21EF}" dt="2025-03-03T10:00:41.413" v="4132" actId="20577"/>
          <ac:spMkLst>
            <pc:docMk/>
            <pc:sldMk cId="1310329109" sldId="322"/>
            <ac:spMk id="2" creationId="{49274BFD-75EB-C3A1-3AEA-7553F520978D}"/>
          </ac:spMkLst>
        </pc:spChg>
        <pc:spChg chg="add mod">
          <ac:chgData name="Nicolas DRICOT" userId="14a2b7d0-a976-44c4-ac9d-d1a44b2914df" providerId="ADAL" clId="{7B620699-9EDF-4D60-8EBA-3785A9FA21EF}" dt="2025-02-24T16:27:36.181" v="1008" actId="1036"/>
          <ac:spMkLst>
            <pc:docMk/>
            <pc:sldMk cId="1310329109" sldId="322"/>
            <ac:spMk id="7" creationId="{57E6030E-4F21-C30D-0A44-30B5E24CD3BF}"/>
          </ac:spMkLst>
        </pc:spChg>
        <pc:spChg chg="mod">
          <ac:chgData name="Nicolas DRICOT" userId="14a2b7d0-a976-44c4-ac9d-d1a44b2914df" providerId="ADAL" clId="{7B620699-9EDF-4D60-8EBA-3785A9FA21EF}" dt="2025-02-24T16:28:02.049" v="1042" actId="2711"/>
          <ac:spMkLst>
            <pc:docMk/>
            <pc:sldMk cId="1310329109" sldId="322"/>
            <ac:spMk id="29" creationId="{61EE2656-4F6C-03C0-9287-F7125C946D53}"/>
          </ac:spMkLst>
        </pc:spChg>
        <pc:spChg chg="mod">
          <ac:chgData name="Nicolas DRICOT" userId="14a2b7d0-a976-44c4-ac9d-d1a44b2914df" providerId="ADAL" clId="{7B620699-9EDF-4D60-8EBA-3785A9FA21EF}" dt="2025-02-26T13:58:46.426" v="3503" actId="20577"/>
          <ac:spMkLst>
            <pc:docMk/>
            <pc:sldMk cId="1310329109" sldId="322"/>
            <ac:spMk id="30" creationId="{210E8616-97F0-DB5D-5B6F-975A5B88BA2A}"/>
          </ac:spMkLst>
        </pc:spChg>
        <pc:picChg chg="add mod">
          <ac:chgData name="Nicolas DRICOT" userId="14a2b7d0-a976-44c4-ac9d-d1a44b2914df" providerId="ADAL" clId="{7B620699-9EDF-4D60-8EBA-3785A9FA21EF}" dt="2025-02-24T16:27:36.181" v="1008" actId="1036"/>
          <ac:picMkLst>
            <pc:docMk/>
            <pc:sldMk cId="1310329109" sldId="322"/>
            <ac:picMk id="2050" creationId="{39D874B9-9A97-A0A3-B200-B5ACBFEF4062}"/>
          </ac:picMkLst>
        </pc:picChg>
        <pc:picChg chg="add mod">
          <ac:chgData name="Nicolas DRICOT" userId="14a2b7d0-a976-44c4-ac9d-d1a44b2914df" providerId="ADAL" clId="{7B620699-9EDF-4D60-8EBA-3785A9FA21EF}" dt="2025-02-24T16:27:36.181" v="1008" actId="1036"/>
          <ac:picMkLst>
            <pc:docMk/>
            <pc:sldMk cId="1310329109" sldId="322"/>
            <ac:picMk id="2062" creationId="{360796EA-BFD1-03ED-9ACA-DF67C5809503}"/>
          </ac:picMkLst>
        </pc:picChg>
      </pc:sldChg>
      <pc:sldChg chg="addSp delSp modSp add mod delAnim modAnim">
        <pc:chgData name="Nicolas DRICOT" userId="14a2b7d0-a976-44c4-ac9d-d1a44b2914df" providerId="ADAL" clId="{7B620699-9EDF-4D60-8EBA-3785A9FA21EF}" dt="2025-03-06T12:03:00.703" v="4940" actId="1076"/>
        <pc:sldMkLst>
          <pc:docMk/>
          <pc:sldMk cId="919024681" sldId="323"/>
        </pc:sldMkLst>
        <pc:spChg chg="add mod">
          <ac:chgData name="Nicolas DRICOT" userId="14a2b7d0-a976-44c4-ac9d-d1a44b2914df" providerId="ADAL" clId="{7B620699-9EDF-4D60-8EBA-3785A9FA21EF}" dt="2025-03-06T07:38:42.480" v="4779" actId="20577"/>
          <ac:spMkLst>
            <pc:docMk/>
            <pc:sldMk cId="919024681" sldId="323"/>
            <ac:spMk id="2" creationId="{933DC51B-1535-91D9-47AC-F1F8BEE79DB2}"/>
          </ac:spMkLst>
        </pc:spChg>
        <pc:spChg chg="add mod">
          <ac:chgData name="Nicolas DRICOT" userId="14a2b7d0-a976-44c4-ac9d-d1a44b2914df" providerId="ADAL" clId="{7B620699-9EDF-4D60-8EBA-3785A9FA21EF}" dt="2025-02-28T13:16:14.182" v="3810" actId="1036"/>
          <ac:spMkLst>
            <pc:docMk/>
            <pc:sldMk cId="919024681" sldId="323"/>
            <ac:spMk id="4" creationId="{858B0CA2-FADC-33EF-F972-2AEDC4CCED13}"/>
          </ac:spMkLst>
        </pc:spChg>
        <pc:spChg chg="add mod">
          <ac:chgData name="Nicolas DRICOT" userId="14a2b7d0-a976-44c4-ac9d-d1a44b2914df" providerId="ADAL" clId="{7B620699-9EDF-4D60-8EBA-3785A9FA21EF}" dt="2025-03-06T12:02:55.564" v="4939" actId="1038"/>
          <ac:spMkLst>
            <pc:docMk/>
            <pc:sldMk cId="919024681" sldId="323"/>
            <ac:spMk id="5" creationId="{D96B7203-A876-58B5-581C-1F0B51E39B2B}"/>
          </ac:spMkLst>
        </pc:spChg>
        <pc:spChg chg="add mod">
          <ac:chgData name="Nicolas DRICOT" userId="14a2b7d0-a976-44c4-ac9d-d1a44b2914df" providerId="ADAL" clId="{7B620699-9EDF-4D60-8EBA-3785A9FA21EF}" dt="2025-03-06T12:02:01.410" v="4879" actId="20577"/>
          <ac:spMkLst>
            <pc:docMk/>
            <pc:sldMk cId="919024681" sldId="323"/>
            <ac:spMk id="6" creationId="{06D70C96-6A0E-20E4-1B54-62FADA1618B6}"/>
          </ac:spMkLst>
        </pc:spChg>
        <pc:spChg chg="add mod">
          <ac:chgData name="Nicolas DRICOT" userId="14a2b7d0-a976-44c4-ac9d-d1a44b2914df" providerId="ADAL" clId="{7B620699-9EDF-4D60-8EBA-3785A9FA21EF}" dt="2025-02-28T13:16:10.650" v="3805" actId="1076"/>
          <ac:spMkLst>
            <pc:docMk/>
            <pc:sldMk cId="919024681" sldId="323"/>
            <ac:spMk id="7" creationId="{6B5635B9-13D8-7A27-767C-7ECEC4CEE58D}"/>
          </ac:spMkLst>
        </pc:spChg>
        <pc:spChg chg="add mod">
          <ac:chgData name="Nicolas DRICOT" userId="14a2b7d0-a976-44c4-ac9d-d1a44b2914df" providerId="ADAL" clId="{7B620699-9EDF-4D60-8EBA-3785A9FA21EF}" dt="2025-02-28T13:16:09.424" v="3804" actId="1076"/>
          <ac:spMkLst>
            <pc:docMk/>
            <pc:sldMk cId="919024681" sldId="323"/>
            <ac:spMk id="8" creationId="{BC6E53C0-3D3D-2310-8478-44EF294F058E}"/>
          </ac:spMkLst>
        </pc:spChg>
        <pc:spChg chg="add mod">
          <ac:chgData name="Nicolas DRICOT" userId="14a2b7d0-a976-44c4-ac9d-d1a44b2914df" providerId="ADAL" clId="{7B620699-9EDF-4D60-8EBA-3785A9FA21EF}" dt="2025-03-06T12:02:16.900" v="4899" actId="1076"/>
          <ac:spMkLst>
            <pc:docMk/>
            <pc:sldMk cId="919024681" sldId="323"/>
            <ac:spMk id="9" creationId="{3DDED2F6-5001-D6C4-968C-1B511A60FCE6}"/>
          </ac:spMkLst>
        </pc:spChg>
        <pc:spChg chg="add mod">
          <ac:chgData name="Nicolas DRICOT" userId="14a2b7d0-a976-44c4-ac9d-d1a44b2914df" providerId="ADAL" clId="{7B620699-9EDF-4D60-8EBA-3785A9FA21EF}" dt="2025-03-06T12:02:31.809" v="4916" actId="1076"/>
          <ac:spMkLst>
            <pc:docMk/>
            <pc:sldMk cId="919024681" sldId="323"/>
            <ac:spMk id="10" creationId="{BD8B28C1-1BF5-4299-61A3-1027231E4A24}"/>
          </ac:spMkLst>
        </pc:spChg>
        <pc:spChg chg="add mod">
          <ac:chgData name="Nicolas DRICOT" userId="14a2b7d0-a976-44c4-ac9d-d1a44b2914df" providerId="ADAL" clId="{7B620699-9EDF-4D60-8EBA-3785A9FA21EF}" dt="2025-03-06T12:03:00.703" v="4940" actId="1076"/>
          <ac:spMkLst>
            <pc:docMk/>
            <pc:sldMk cId="919024681" sldId="323"/>
            <ac:spMk id="11" creationId="{EB79ED2B-F4AE-791E-FD14-57732B871AC9}"/>
          </ac:spMkLst>
        </pc:spChg>
        <pc:spChg chg="mod">
          <ac:chgData name="Nicolas DRICOT" userId="14a2b7d0-a976-44c4-ac9d-d1a44b2914df" providerId="ADAL" clId="{7B620699-9EDF-4D60-8EBA-3785A9FA21EF}" dt="2025-02-24T16:36:59.432" v="1059" actId="2711"/>
          <ac:spMkLst>
            <pc:docMk/>
            <pc:sldMk cId="919024681" sldId="323"/>
            <ac:spMk id="29" creationId="{27426352-66B7-63B8-BFFB-AC303961B821}"/>
          </ac:spMkLst>
        </pc:spChg>
        <pc:spChg chg="mod">
          <ac:chgData name="Nicolas DRICOT" userId="14a2b7d0-a976-44c4-ac9d-d1a44b2914df" providerId="ADAL" clId="{7B620699-9EDF-4D60-8EBA-3785A9FA21EF}" dt="2025-02-26T13:58:48.717" v="3504" actId="20577"/>
          <ac:spMkLst>
            <pc:docMk/>
            <pc:sldMk cId="919024681" sldId="323"/>
            <ac:spMk id="30" creationId="{09D138CB-FB01-E2DA-1D03-1FCB1C2AB323}"/>
          </ac:spMkLst>
        </pc:spChg>
        <pc:picChg chg="add mod">
          <ac:chgData name="Nicolas DRICOT" userId="14a2b7d0-a976-44c4-ac9d-d1a44b2914df" providerId="ADAL" clId="{7B620699-9EDF-4D60-8EBA-3785A9FA21EF}" dt="2025-02-28T13:16:12.321" v="3806" actId="1076"/>
          <ac:picMkLst>
            <pc:docMk/>
            <pc:sldMk cId="919024681" sldId="323"/>
            <ac:picMk id="3" creationId="{DD8B3CF9-A8DB-07A5-F535-49035E35C7EA}"/>
          </ac:picMkLst>
        </pc:picChg>
      </pc:sldChg>
      <pc:sldChg chg="addSp delSp modSp add mod delAnim modAnim">
        <pc:chgData name="Nicolas DRICOT" userId="14a2b7d0-a976-44c4-ac9d-d1a44b2914df" providerId="ADAL" clId="{7B620699-9EDF-4D60-8EBA-3785A9FA21EF}" dt="2025-03-05T09:40:02.548" v="4592" actId="1076"/>
        <pc:sldMkLst>
          <pc:docMk/>
          <pc:sldMk cId="2706342893" sldId="324"/>
        </pc:sldMkLst>
        <pc:spChg chg="add mod">
          <ac:chgData name="Nicolas DRICOT" userId="14a2b7d0-a976-44c4-ac9d-d1a44b2914df" providerId="ADAL" clId="{7B620699-9EDF-4D60-8EBA-3785A9FA21EF}" dt="2025-02-28T09:33:55.826" v="3655" actId="1076"/>
          <ac:spMkLst>
            <pc:docMk/>
            <pc:sldMk cId="2706342893" sldId="324"/>
            <ac:spMk id="3" creationId="{7A484EE1-9BD1-76B3-BC31-E28DF3B564EB}"/>
          </ac:spMkLst>
        </pc:spChg>
        <pc:spChg chg="mod">
          <ac:chgData name="Nicolas DRICOT" userId="14a2b7d0-a976-44c4-ac9d-d1a44b2914df" providerId="ADAL" clId="{7B620699-9EDF-4D60-8EBA-3785A9FA21EF}" dt="2025-02-26T12:43:01.203" v="1416" actId="20577"/>
          <ac:spMkLst>
            <pc:docMk/>
            <pc:sldMk cId="2706342893" sldId="324"/>
            <ac:spMk id="29" creationId="{21986CE9-34CC-E3F1-7CBE-3DB73939004A}"/>
          </ac:spMkLst>
        </pc:spChg>
        <pc:spChg chg="mod">
          <ac:chgData name="Nicolas DRICOT" userId="14a2b7d0-a976-44c4-ac9d-d1a44b2914df" providerId="ADAL" clId="{7B620699-9EDF-4D60-8EBA-3785A9FA21EF}" dt="2025-02-28T13:17:21.161" v="3833" actId="20577"/>
          <ac:spMkLst>
            <pc:docMk/>
            <pc:sldMk cId="2706342893" sldId="324"/>
            <ac:spMk id="30" creationId="{505127B3-01B5-87DA-FA2C-8E8761D693FC}"/>
          </ac:spMkLst>
        </pc:spChg>
        <pc:picChg chg="add mod">
          <ac:chgData name="Nicolas DRICOT" userId="14a2b7d0-a976-44c4-ac9d-d1a44b2914df" providerId="ADAL" clId="{7B620699-9EDF-4D60-8EBA-3785A9FA21EF}" dt="2025-03-05T09:40:02.548" v="4592" actId="1076"/>
          <ac:picMkLst>
            <pc:docMk/>
            <pc:sldMk cId="2706342893" sldId="324"/>
            <ac:picMk id="5" creationId="{798647E5-B88B-1D0B-1A4D-9FADFC038119}"/>
          </ac:picMkLst>
        </pc:picChg>
      </pc:sldChg>
      <pc:sldChg chg="addSp delSp modSp add mod delAnim modAnim modNotesTx">
        <pc:chgData name="Nicolas DRICOT" userId="14a2b7d0-a976-44c4-ac9d-d1a44b2914df" providerId="ADAL" clId="{7B620699-9EDF-4D60-8EBA-3785A9FA21EF}" dt="2025-03-06T13:09:18.204" v="5317" actId="1076"/>
        <pc:sldMkLst>
          <pc:docMk/>
          <pc:sldMk cId="1290007023" sldId="325"/>
        </pc:sldMkLst>
        <pc:spChg chg="add mod">
          <ac:chgData name="Nicolas DRICOT" userId="14a2b7d0-a976-44c4-ac9d-d1a44b2914df" providerId="ADAL" clId="{7B620699-9EDF-4D60-8EBA-3785A9FA21EF}" dt="2025-03-06T07:38:54.676" v="4783" actId="20577"/>
          <ac:spMkLst>
            <pc:docMk/>
            <pc:sldMk cId="1290007023" sldId="325"/>
            <ac:spMk id="2" creationId="{7E4E727A-4F30-0028-2B44-1035856B3FFF}"/>
          </ac:spMkLst>
        </pc:spChg>
        <pc:spChg chg="mod">
          <ac:chgData name="Nicolas DRICOT" userId="14a2b7d0-a976-44c4-ac9d-d1a44b2914df" providerId="ADAL" clId="{7B620699-9EDF-4D60-8EBA-3785A9FA21EF}" dt="2025-02-26T13:27:06.252" v="2389" actId="20577"/>
          <ac:spMkLst>
            <pc:docMk/>
            <pc:sldMk cId="1290007023" sldId="325"/>
            <ac:spMk id="29" creationId="{D3666566-5153-CB84-B4BE-F0C49B30C311}"/>
          </ac:spMkLst>
        </pc:spChg>
        <pc:spChg chg="mod">
          <ac:chgData name="Nicolas DRICOT" userId="14a2b7d0-a976-44c4-ac9d-d1a44b2914df" providerId="ADAL" clId="{7B620699-9EDF-4D60-8EBA-3785A9FA21EF}" dt="2025-02-28T14:10:46.705" v="3846" actId="20577"/>
          <ac:spMkLst>
            <pc:docMk/>
            <pc:sldMk cId="1290007023" sldId="325"/>
            <ac:spMk id="30" creationId="{6CA8083C-EC76-6F0B-D9B8-61BFC7D1F15E}"/>
          </ac:spMkLst>
        </pc:spChg>
        <pc:picChg chg="add del mod">
          <ac:chgData name="Nicolas DRICOT" userId="14a2b7d0-a976-44c4-ac9d-d1a44b2914df" providerId="ADAL" clId="{7B620699-9EDF-4D60-8EBA-3785A9FA21EF}" dt="2025-03-06T12:58:06.933" v="5301" actId="478"/>
          <ac:picMkLst>
            <pc:docMk/>
            <pc:sldMk cId="1290007023" sldId="325"/>
            <ac:picMk id="3" creationId="{C02BEA2C-7FD7-211E-B01D-0B512A959DFE}"/>
          </ac:picMkLst>
        </pc:picChg>
        <pc:picChg chg="add mod">
          <ac:chgData name="Nicolas DRICOT" userId="14a2b7d0-a976-44c4-ac9d-d1a44b2914df" providerId="ADAL" clId="{7B620699-9EDF-4D60-8EBA-3785A9FA21EF}" dt="2025-03-06T12:58:15.923" v="5308" actId="14100"/>
          <ac:picMkLst>
            <pc:docMk/>
            <pc:sldMk cId="1290007023" sldId="325"/>
            <ac:picMk id="5" creationId="{0F03545B-A836-03F2-7EA0-F2EF1363C7A3}"/>
          </ac:picMkLst>
        </pc:picChg>
        <pc:picChg chg="add mod ord">
          <ac:chgData name="Nicolas DRICOT" userId="14a2b7d0-a976-44c4-ac9d-d1a44b2914df" providerId="ADAL" clId="{7B620699-9EDF-4D60-8EBA-3785A9FA21EF}" dt="2025-03-06T13:09:18.204" v="5317" actId="1076"/>
          <ac:picMkLst>
            <pc:docMk/>
            <pc:sldMk cId="1290007023" sldId="325"/>
            <ac:picMk id="7" creationId="{E895974F-949C-FB73-525D-2DC6D346C41C}"/>
          </ac:picMkLst>
        </pc:picChg>
        <pc:picChg chg="add del mod">
          <ac:chgData name="Nicolas DRICOT" userId="14a2b7d0-a976-44c4-ac9d-d1a44b2914df" providerId="ADAL" clId="{7B620699-9EDF-4D60-8EBA-3785A9FA21EF}" dt="2025-03-06T13:09:06.691" v="5312" actId="478"/>
          <ac:picMkLst>
            <pc:docMk/>
            <pc:sldMk cId="1290007023" sldId="325"/>
            <ac:picMk id="9" creationId="{ACE26D24-DF92-77A2-755A-4C5EE82C832E}"/>
          </ac:picMkLst>
        </pc:picChg>
      </pc:sldChg>
      <pc:sldChg chg="add del">
        <pc:chgData name="Nicolas DRICOT" userId="14a2b7d0-a976-44c4-ac9d-d1a44b2914df" providerId="ADAL" clId="{7B620699-9EDF-4D60-8EBA-3785A9FA21EF}" dt="2025-02-26T13:53:33.311" v="3318" actId="47"/>
        <pc:sldMkLst>
          <pc:docMk/>
          <pc:sldMk cId="4237875248" sldId="326"/>
        </pc:sldMkLst>
      </pc:sldChg>
      <pc:sldChg chg="modSp add del mod">
        <pc:chgData name="Nicolas DRICOT" userId="14a2b7d0-a976-44c4-ac9d-d1a44b2914df" providerId="ADAL" clId="{7B620699-9EDF-4D60-8EBA-3785A9FA21EF}" dt="2025-02-26T13:54:24.919" v="3394" actId="47"/>
        <pc:sldMkLst>
          <pc:docMk/>
          <pc:sldMk cId="813401825" sldId="327"/>
        </pc:sldMkLst>
      </pc:sldChg>
      <pc:sldChg chg="addSp delSp modSp add mod delAnim modAnim modNotesTx">
        <pc:chgData name="Nicolas DRICOT" userId="14a2b7d0-a976-44c4-ac9d-d1a44b2914df" providerId="ADAL" clId="{7B620699-9EDF-4D60-8EBA-3785A9FA21EF}" dt="2025-03-06T12:45:44.345" v="5300" actId="20577"/>
        <pc:sldMkLst>
          <pc:docMk/>
          <pc:sldMk cId="1223879219" sldId="328"/>
        </pc:sldMkLst>
        <pc:spChg chg="add mod">
          <ac:chgData name="Nicolas DRICOT" userId="14a2b7d0-a976-44c4-ac9d-d1a44b2914df" providerId="ADAL" clId="{7B620699-9EDF-4D60-8EBA-3785A9FA21EF}" dt="2025-03-05T09:48:12.343" v="4773" actId="1076"/>
          <ac:spMkLst>
            <pc:docMk/>
            <pc:sldMk cId="1223879219" sldId="328"/>
            <ac:spMk id="2" creationId="{C75078BC-B11C-F6DC-81DD-7647487430C2}"/>
          </ac:spMkLst>
        </pc:spChg>
        <pc:spChg chg="mod">
          <ac:chgData name="Nicolas DRICOT" userId="14a2b7d0-a976-44c4-ac9d-d1a44b2914df" providerId="ADAL" clId="{7B620699-9EDF-4D60-8EBA-3785A9FA21EF}" dt="2025-02-26T13:37:57.149" v="3014" actId="20577"/>
          <ac:spMkLst>
            <pc:docMk/>
            <pc:sldMk cId="1223879219" sldId="328"/>
            <ac:spMk id="29" creationId="{8104C0F8-CF79-5B6E-550C-0671B22C4F59}"/>
          </ac:spMkLst>
        </pc:spChg>
        <pc:spChg chg="mod">
          <ac:chgData name="Nicolas DRICOT" userId="14a2b7d0-a976-44c4-ac9d-d1a44b2914df" providerId="ADAL" clId="{7B620699-9EDF-4D60-8EBA-3785A9FA21EF}" dt="2025-03-03T08:46:51.808" v="4105" actId="20577"/>
          <ac:spMkLst>
            <pc:docMk/>
            <pc:sldMk cId="1223879219" sldId="328"/>
            <ac:spMk id="30" creationId="{83EB510D-C718-20DE-4061-CBA2EFF6C695}"/>
          </ac:spMkLst>
        </pc:spChg>
        <pc:picChg chg="add del mod modCrop">
          <ac:chgData name="Nicolas DRICOT" userId="14a2b7d0-a976-44c4-ac9d-d1a44b2914df" providerId="ADAL" clId="{7B620699-9EDF-4D60-8EBA-3785A9FA21EF}" dt="2025-03-06T12:45:14.018" v="5291" actId="478"/>
          <ac:picMkLst>
            <pc:docMk/>
            <pc:sldMk cId="1223879219" sldId="328"/>
            <ac:picMk id="3" creationId="{F41EA40A-678E-AFCE-C8E4-AB865DFB828F}"/>
          </ac:picMkLst>
        </pc:picChg>
        <pc:picChg chg="add mod modCrop">
          <ac:chgData name="Nicolas DRICOT" userId="14a2b7d0-a976-44c4-ac9d-d1a44b2914df" providerId="ADAL" clId="{7B620699-9EDF-4D60-8EBA-3785A9FA21EF}" dt="2025-03-06T12:45:35.710" v="5299" actId="1076"/>
          <ac:picMkLst>
            <pc:docMk/>
            <pc:sldMk cId="1223879219" sldId="328"/>
            <ac:picMk id="5" creationId="{25B20630-3A64-665D-2807-C6DE56B2CC60}"/>
          </ac:picMkLst>
        </pc:picChg>
      </pc:sldChg>
      <pc:sldChg chg="new del">
        <pc:chgData name="Nicolas DRICOT" userId="14a2b7d0-a976-44c4-ac9d-d1a44b2914df" providerId="ADAL" clId="{7B620699-9EDF-4D60-8EBA-3785A9FA21EF}" dt="2025-02-26T13:26:57.047" v="2381" actId="47"/>
        <pc:sldMkLst>
          <pc:docMk/>
          <pc:sldMk cId="2396454276" sldId="328"/>
        </pc:sldMkLst>
      </pc:sldChg>
      <pc:sldChg chg="add del">
        <pc:chgData name="Nicolas DRICOT" userId="14a2b7d0-a976-44c4-ac9d-d1a44b2914df" providerId="ADAL" clId="{7B620699-9EDF-4D60-8EBA-3785A9FA21EF}" dt="2025-02-28T14:15:11.472" v="3863" actId="47"/>
        <pc:sldMkLst>
          <pc:docMk/>
          <pc:sldMk cId="219548909" sldId="329"/>
        </pc:sldMkLst>
      </pc:sldChg>
      <pc:sldChg chg="delSp modSp add mod modAnim">
        <pc:chgData name="Nicolas DRICOT" userId="14a2b7d0-a976-44c4-ac9d-d1a44b2914df" providerId="ADAL" clId="{7B620699-9EDF-4D60-8EBA-3785A9FA21EF}" dt="2025-03-05T11:02:22.403" v="4775"/>
        <pc:sldMkLst>
          <pc:docMk/>
          <pc:sldMk cId="988319023" sldId="330"/>
        </pc:sldMkLst>
        <pc:spChg chg="mod">
          <ac:chgData name="Nicolas DRICOT" userId="14a2b7d0-a976-44c4-ac9d-d1a44b2914df" providerId="ADAL" clId="{7B620699-9EDF-4D60-8EBA-3785A9FA21EF}" dt="2025-02-28T13:17:23.789" v="3834" actId="20577"/>
          <ac:spMkLst>
            <pc:docMk/>
            <pc:sldMk cId="988319023" sldId="330"/>
            <ac:spMk id="30" creationId="{67D48E53-A9AD-DF11-35FD-A94B3C45A8C9}"/>
          </ac:spMkLst>
        </pc:spChg>
        <pc:picChg chg="mod">
          <ac:chgData name="Nicolas DRICOT" userId="14a2b7d0-a976-44c4-ac9d-d1a44b2914df" providerId="ADAL" clId="{7B620699-9EDF-4D60-8EBA-3785A9FA21EF}" dt="2025-02-28T13:15:43.664" v="3797" actId="1036"/>
          <ac:picMkLst>
            <pc:docMk/>
            <pc:sldMk cId="988319023" sldId="330"/>
            <ac:picMk id="7" creationId="{C0FE5DC1-0166-52F0-8547-4BFED0EA4578}"/>
          </ac:picMkLst>
        </pc:picChg>
      </pc:sldChg>
      <pc:sldChg chg="addSp delSp modSp add mod delAnim modAnim">
        <pc:chgData name="Nicolas DRICOT" userId="14a2b7d0-a976-44c4-ac9d-d1a44b2914df" providerId="ADAL" clId="{7B620699-9EDF-4D60-8EBA-3785A9FA21EF}" dt="2025-03-06T08:28:28.886" v="4787" actId="14100"/>
        <pc:sldMkLst>
          <pc:docMk/>
          <pc:sldMk cId="2630319560" sldId="331"/>
        </pc:sldMkLst>
        <pc:spChg chg="add mod">
          <ac:chgData name="Nicolas DRICOT" userId="14a2b7d0-a976-44c4-ac9d-d1a44b2914df" providerId="ADAL" clId="{7B620699-9EDF-4D60-8EBA-3785A9FA21EF}" dt="2025-03-05T09:31:46.544" v="4586" actId="1076"/>
          <ac:spMkLst>
            <pc:docMk/>
            <pc:sldMk cId="2630319560" sldId="331"/>
            <ac:spMk id="4" creationId="{43C7B431-8283-AC27-196E-D25245418556}"/>
          </ac:spMkLst>
        </pc:spChg>
        <pc:spChg chg="mod">
          <ac:chgData name="Nicolas DRICOT" userId="14a2b7d0-a976-44c4-ac9d-d1a44b2914df" providerId="ADAL" clId="{7B620699-9EDF-4D60-8EBA-3785A9FA21EF}" dt="2025-03-05T09:30:54.225" v="4504" actId="1037"/>
          <ac:spMkLst>
            <pc:docMk/>
            <pc:sldMk cId="2630319560" sldId="331"/>
            <ac:spMk id="6" creationId="{6E7A6E97-735B-1C8A-9151-481954D136FB}"/>
          </ac:spMkLst>
        </pc:spChg>
        <pc:spChg chg="mod">
          <ac:chgData name="Nicolas DRICOT" userId="14a2b7d0-a976-44c4-ac9d-d1a44b2914df" providerId="ADAL" clId="{7B620699-9EDF-4D60-8EBA-3785A9FA21EF}" dt="2025-03-05T09:30:54.225" v="4504" actId="1037"/>
          <ac:spMkLst>
            <pc:docMk/>
            <pc:sldMk cId="2630319560" sldId="331"/>
            <ac:spMk id="9" creationId="{FA845A28-E77A-7134-6343-CCDDAF534AA3}"/>
          </ac:spMkLst>
        </pc:spChg>
        <pc:spChg chg="mod">
          <ac:chgData name="Nicolas DRICOT" userId="14a2b7d0-a976-44c4-ac9d-d1a44b2914df" providerId="ADAL" clId="{7B620699-9EDF-4D60-8EBA-3785A9FA21EF}" dt="2025-03-05T09:30:54.225" v="4504" actId="1037"/>
          <ac:spMkLst>
            <pc:docMk/>
            <pc:sldMk cId="2630319560" sldId="331"/>
            <ac:spMk id="10" creationId="{C35C45E5-15D5-7A59-8734-8B957B74082E}"/>
          </ac:spMkLst>
        </pc:spChg>
        <pc:spChg chg="mod">
          <ac:chgData name="Nicolas DRICOT" userId="14a2b7d0-a976-44c4-ac9d-d1a44b2914df" providerId="ADAL" clId="{7B620699-9EDF-4D60-8EBA-3785A9FA21EF}" dt="2025-02-28T13:16:24.913" v="3812" actId="20577"/>
          <ac:spMkLst>
            <pc:docMk/>
            <pc:sldMk cId="2630319560" sldId="331"/>
            <ac:spMk id="30" creationId="{062511FA-5431-4B44-49D6-AFE0CA931F2B}"/>
          </ac:spMkLst>
        </pc:spChg>
        <pc:picChg chg="add mod modCrop">
          <ac:chgData name="Nicolas DRICOT" userId="14a2b7d0-a976-44c4-ac9d-d1a44b2914df" providerId="ADAL" clId="{7B620699-9EDF-4D60-8EBA-3785A9FA21EF}" dt="2025-03-06T08:28:28.886" v="4787" actId="14100"/>
          <ac:picMkLst>
            <pc:docMk/>
            <pc:sldMk cId="2630319560" sldId="331"/>
            <ac:picMk id="3" creationId="{64F3D45C-8870-C25A-587E-D6A02BFBD550}"/>
          </ac:picMkLst>
        </pc:picChg>
        <pc:picChg chg="mod ord">
          <ac:chgData name="Nicolas DRICOT" userId="14a2b7d0-a976-44c4-ac9d-d1a44b2914df" providerId="ADAL" clId="{7B620699-9EDF-4D60-8EBA-3785A9FA21EF}" dt="2025-03-05T09:22:45.756" v="4391" actId="167"/>
          <ac:picMkLst>
            <pc:docMk/>
            <pc:sldMk cId="2630319560" sldId="331"/>
            <ac:picMk id="5" creationId="{4BE5AC22-7039-2CAE-84B5-2846EA13AFA2}"/>
          </ac:picMkLst>
        </pc:picChg>
      </pc:sldChg>
      <pc:sldChg chg="addSp delSp modSp add mod ord modNotesTx">
        <pc:chgData name="Nicolas DRICOT" userId="14a2b7d0-a976-44c4-ac9d-d1a44b2914df" providerId="ADAL" clId="{7B620699-9EDF-4D60-8EBA-3785A9FA21EF}" dt="2025-03-06T12:17:36.970" v="5161" actId="478"/>
        <pc:sldMkLst>
          <pc:docMk/>
          <pc:sldMk cId="1732534146" sldId="332"/>
        </pc:sldMkLst>
        <pc:spChg chg="del">
          <ac:chgData name="Nicolas DRICOT" userId="14a2b7d0-a976-44c4-ac9d-d1a44b2914df" providerId="ADAL" clId="{7B620699-9EDF-4D60-8EBA-3785A9FA21EF}" dt="2025-03-06T12:03:34.330" v="4959" actId="478"/>
          <ac:spMkLst>
            <pc:docMk/>
            <pc:sldMk cId="1732534146" sldId="332"/>
            <ac:spMk id="2" creationId="{1A43F72F-CCAB-8E70-A75A-2C3244F1B1AF}"/>
          </ac:spMkLst>
        </pc:spChg>
        <pc:spChg chg="mod">
          <ac:chgData name="Nicolas DRICOT" userId="14a2b7d0-a976-44c4-ac9d-d1a44b2914df" providerId="ADAL" clId="{7B620699-9EDF-4D60-8EBA-3785A9FA21EF}" dt="2025-03-06T12:03:29.549" v="4957" actId="20577"/>
          <ac:spMkLst>
            <pc:docMk/>
            <pc:sldMk cId="1732534146" sldId="332"/>
            <ac:spMk id="29" creationId="{7C1CE722-5F61-83C0-63F0-7A712E1F2769}"/>
          </ac:spMkLst>
        </pc:spChg>
        <pc:spChg chg="del">
          <ac:chgData name="Nicolas DRICOT" userId="14a2b7d0-a976-44c4-ac9d-d1a44b2914df" providerId="ADAL" clId="{7B620699-9EDF-4D60-8EBA-3785A9FA21EF}" dt="2025-03-06T12:17:36.970" v="5161" actId="478"/>
          <ac:spMkLst>
            <pc:docMk/>
            <pc:sldMk cId="1732534146" sldId="332"/>
            <ac:spMk id="30" creationId="{0D2C8517-3D42-34F7-063B-C0C33C7E1612}"/>
          </ac:spMkLst>
        </pc:spChg>
        <pc:graphicFrameChg chg="add mod">
          <ac:chgData name="Nicolas DRICOT" userId="14a2b7d0-a976-44c4-ac9d-d1a44b2914df" providerId="ADAL" clId="{7B620699-9EDF-4D60-8EBA-3785A9FA21EF}" dt="2025-03-06T12:04:18.840" v="4961"/>
          <ac:graphicFrameMkLst>
            <pc:docMk/>
            <pc:sldMk cId="1732534146" sldId="332"/>
            <ac:graphicFrameMk id="4" creationId="{1DEE647B-AC3A-7301-A42C-53ED50D852A1}"/>
          </ac:graphicFrameMkLst>
        </pc:graphicFrameChg>
        <pc:graphicFrameChg chg="add mod modGraphic">
          <ac:chgData name="Nicolas DRICOT" userId="14a2b7d0-a976-44c4-ac9d-d1a44b2914df" providerId="ADAL" clId="{7B620699-9EDF-4D60-8EBA-3785A9FA21EF}" dt="2025-03-06T12:12:55.015" v="5160" actId="1076"/>
          <ac:graphicFrameMkLst>
            <pc:docMk/>
            <pc:sldMk cId="1732534146" sldId="332"/>
            <ac:graphicFrameMk id="5" creationId="{86FAF354-BF0E-55B2-8FB9-35B18563BF82}"/>
          </ac:graphicFrameMkLst>
        </pc:graphicFrameChg>
        <pc:picChg chg="del">
          <ac:chgData name="Nicolas DRICOT" userId="14a2b7d0-a976-44c4-ac9d-d1a44b2914df" providerId="ADAL" clId="{7B620699-9EDF-4D60-8EBA-3785A9FA21EF}" dt="2025-03-06T12:03:32.374" v="4958" actId="478"/>
          <ac:picMkLst>
            <pc:docMk/>
            <pc:sldMk cId="1732534146" sldId="332"/>
            <ac:picMk id="3" creationId="{8C4901BC-5AEF-E75A-8585-3CF9E6602DF7}"/>
          </ac:picMkLst>
        </pc:picChg>
      </pc:sldChg>
      <pc:sldChg chg="addSp delSp modSp add mod modNotesTx">
        <pc:chgData name="Nicolas DRICOT" userId="14a2b7d0-a976-44c4-ac9d-d1a44b2914df" providerId="ADAL" clId="{7B620699-9EDF-4D60-8EBA-3785A9FA21EF}" dt="2025-03-06T13:15:10.832" v="5322" actId="1076"/>
        <pc:sldMkLst>
          <pc:docMk/>
          <pc:sldMk cId="1239722262" sldId="333"/>
        </pc:sldMkLst>
        <pc:spChg chg="del">
          <ac:chgData name="Nicolas DRICOT" userId="14a2b7d0-a976-44c4-ac9d-d1a44b2914df" providerId="ADAL" clId="{7B620699-9EDF-4D60-8EBA-3785A9FA21EF}" dt="2025-03-06T12:17:51.508" v="5174" actId="478"/>
          <ac:spMkLst>
            <pc:docMk/>
            <pc:sldMk cId="1239722262" sldId="333"/>
            <ac:spMk id="2" creationId="{F9FFF284-AF08-7885-0623-5106EB236E4F}"/>
          </ac:spMkLst>
        </pc:spChg>
        <pc:spChg chg="add mod">
          <ac:chgData name="Nicolas DRICOT" userId="14a2b7d0-a976-44c4-ac9d-d1a44b2914df" providerId="ADAL" clId="{7B620699-9EDF-4D60-8EBA-3785A9FA21EF}" dt="2025-03-06T13:15:10.832" v="5322" actId="1076"/>
          <ac:spMkLst>
            <pc:docMk/>
            <pc:sldMk cId="1239722262" sldId="333"/>
            <ac:spMk id="4" creationId="{023E47DD-D38F-8089-7D80-D24A337EF627}"/>
          </ac:spMkLst>
        </pc:spChg>
        <pc:spChg chg="mod">
          <ac:chgData name="Nicolas DRICOT" userId="14a2b7d0-a976-44c4-ac9d-d1a44b2914df" providerId="ADAL" clId="{7B620699-9EDF-4D60-8EBA-3785A9FA21EF}" dt="2025-03-06T12:17:46.350" v="5172" actId="20577"/>
          <ac:spMkLst>
            <pc:docMk/>
            <pc:sldMk cId="1239722262" sldId="333"/>
            <ac:spMk id="29" creationId="{E157E986-1BBC-E4B0-16AD-066D723AC8F8}"/>
          </ac:spMkLst>
        </pc:spChg>
        <pc:spChg chg="mod">
          <ac:chgData name="Nicolas DRICOT" userId="14a2b7d0-a976-44c4-ac9d-d1a44b2914df" providerId="ADAL" clId="{7B620699-9EDF-4D60-8EBA-3785A9FA21EF}" dt="2025-03-06T12:19:37.409" v="5176" actId="20577"/>
          <ac:spMkLst>
            <pc:docMk/>
            <pc:sldMk cId="1239722262" sldId="333"/>
            <ac:spMk id="30" creationId="{35001CE8-903D-6EDE-A852-71CAD6B076B1}"/>
          </ac:spMkLst>
        </pc:spChg>
        <pc:picChg chg="del">
          <ac:chgData name="Nicolas DRICOT" userId="14a2b7d0-a976-44c4-ac9d-d1a44b2914df" providerId="ADAL" clId="{7B620699-9EDF-4D60-8EBA-3785A9FA21EF}" dt="2025-03-06T12:17:48.178" v="5173" actId="478"/>
          <ac:picMkLst>
            <pc:docMk/>
            <pc:sldMk cId="1239722262" sldId="333"/>
            <ac:picMk id="3" creationId="{EC5EFE20-1E40-2741-4667-525E875CD5F7}"/>
          </ac:picMkLst>
        </pc:picChg>
      </pc:sldChg>
      <pc:sldChg chg="addSp delSp modSp add mod">
        <pc:chgData name="Nicolas DRICOT" userId="14a2b7d0-a976-44c4-ac9d-d1a44b2914df" providerId="ADAL" clId="{7B620699-9EDF-4D60-8EBA-3785A9FA21EF}" dt="2025-03-06T13:17:12.842" v="5352" actId="20577"/>
        <pc:sldMkLst>
          <pc:docMk/>
          <pc:sldMk cId="1354764827" sldId="334"/>
        </pc:sldMkLst>
        <pc:spChg chg="mod">
          <ac:chgData name="Nicolas DRICOT" userId="14a2b7d0-a976-44c4-ac9d-d1a44b2914df" providerId="ADAL" clId="{7B620699-9EDF-4D60-8EBA-3785A9FA21EF}" dt="2025-03-06T13:17:12.842" v="5352" actId="20577"/>
          <ac:spMkLst>
            <pc:docMk/>
            <pc:sldMk cId="1354764827" sldId="334"/>
            <ac:spMk id="29" creationId="{8545D1A1-4070-C6CF-053C-81D1DF4C2EAA}"/>
          </ac:spMkLst>
        </pc:spChg>
        <pc:graphicFrameChg chg="del">
          <ac:chgData name="Nicolas DRICOT" userId="14a2b7d0-a976-44c4-ac9d-d1a44b2914df" providerId="ADAL" clId="{7B620699-9EDF-4D60-8EBA-3785A9FA21EF}" dt="2025-03-06T13:15:17.762" v="5324" actId="478"/>
          <ac:graphicFrameMkLst>
            <pc:docMk/>
            <pc:sldMk cId="1354764827" sldId="334"/>
            <ac:graphicFrameMk id="5" creationId="{D19C127E-C5D6-3419-4CFD-60D09AB9CE52}"/>
          </ac:graphicFrameMkLst>
        </pc:graphicFrameChg>
        <pc:picChg chg="add mod">
          <ac:chgData name="Nicolas DRICOT" userId="14a2b7d0-a976-44c4-ac9d-d1a44b2914df" providerId="ADAL" clId="{7B620699-9EDF-4D60-8EBA-3785A9FA21EF}" dt="2025-03-06T13:16:55.691" v="5325"/>
          <ac:picMkLst>
            <pc:docMk/>
            <pc:sldMk cId="1354764827" sldId="334"/>
            <ac:picMk id="3" creationId="{3B71DB6A-EC2D-F791-C805-8CFA52C1EA6D}"/>
          </ac:picMkLst>
        </pc:picChg>
        <pc:picChg chg="add mod">
          <ac:chgData name="Nicolas DRICOT" userId="14a2b7d0-a976-44c4-ac9d-d1a44b2914df" providerId="ADAL" clId="{7B620699-9EDF-4D60-8EBA-3785A9FA21EF}" dt="2025-03-06T13:17:06.262" v="5330" actId="1076"/>
          <ac:picMkLst>
            <pc:docMk/>
            <pc:sldMk cId="1354764827" sldId="334"/>
            <ac:picMk id="6" creationId="{F9E66AD8-6E18-56FF-68DB-8A47A455A6FB}"/>
          </ac:picMkLst>
        </pc:picChg>
      </pc:sldChg>
      <pc:sldMasterChg chg="delSldLayout">
        <pc:chgData name="Nicolas DRICOT" userId="14a2b7d0-a976-44c4-ac9d-d1a44b2914df" providerId="ADAL" clId="{7B620699-9EDF-4D60-8EBA-3785A9FA21EF}" dt="2025-02-24T15:29:44.291" v="618" actId="47"/>
        <pc:sldMasterMkLst>
          <pc:docMk/>
          <pc:sldMasterMk cId="0" sldId="2147483652"/>
        </pc:sldMasterMkLst>
        <pc:sldLayoutChg chg="del">
          <pc:chgData name="Nicolas DRICOT" userId="14a2b7d0-a976-44c4-ac9d-d1a44b2914df" providerId="ADAL" clId="{7B620699-9EDF-4D60-8EBA-3785A9FA21EF}" dt="2025-02-24T15:29:44.291" v="618" actId="47"/>
          <pc:sldLayoutMkLst>
            <pc:docMk/>
            <pc:sldMasterMk cId="0" sldId="2147483652"/>
            <pc:sldLayoutMk cId="665150676" sldId="2147483667"/>
          </pc:sldLayoutMkLst>
        </pc:sldLayoutChg>
      </pc:sldMasterChg>
    </pc:docChg>
  </pc:docChgLst>
  <pc:docChgLst>
    <pc:chgData name="Bastien Vispoel" userId="e44ebeb0-db76-4bd4-bce7-918635e23c01" providerId="ADAL" clId="{1F876743-CE70-4F54-8AB2-8510482FCAFF}"/>
    <pc:docChg chg="undo custSel addSld delSld modSld sldOrd modMainMaster">
      <pc:chgData name="Bastien Vispoel" userId="e44ebeb0-db76-4bd4-bce7-918635e23c01" providerId="ADAL" clId="{1F876743-CE70-4F54-8AB2-8510482FCAFF}" dt="2024-08-28T13:35:54.050" v="3820"/>
      <pc:docMkLst>
        <pc:docMk/>
      </pc:docMkLst>
      <pc:sldChg chg="addSp modSp mod">
        <pc:chgData name="Bastien Vispoel" userId="e44ebeb0-db76-4bd4-bce7-918635e23c01" providerId="ADAL" clId="{1F876743-CE70-4F54-8AB2-8510482FCAFF}" dt="2024-08-21T13:44:15.970" v="196" actId="1038"/>
        <pc:sldMkLst>
          <pc:docMk/>
          <pc:sldMk cId="0" sldId="257"/>
        </pc:sldMkLst>
      </pc:sldChg>
      <pc:sldChg chg="del">
        <pc:chgData name="Bastien Vispoel" userId="e44ebeb0-db76-4bd4-bce7-918635e23c01" providerId="ADAL" clId="{1F876743-CE70-4F54-8AB2-8510482FCAFF}" dt="2024-08-21T13:33:01.915" v="0" actId="47"/>
        <pc:sldMkLst>
          <pc:docMk/>
          <pc:sldMk cId="0" sldId="265"/>
        </pc:sldMkLst>
      </pc:sldChg>
      <pc:sldChg chg="addSp delSp modSp mod modNotesTx">
        <pc:chgData name="Bastien Vispoel" userId="e44ebeb0-db76-4bd4-bce7-918635e23c01" providerId="ADAL" clId="{1F876743-CE70-4F54-8AB2-8510482FCAFF}" dt="2024-08-21T13:59:40.456" v="202"/>
        <pc:sldMkLst>
          <pc:docMk/>
          <pc:sldMk cId="0" sldId="266"/>
        </pc:sldMkLst>
      </pc:sldChg>
      <pc:sldChg chg="addSp delSp modSp new mod modAnim">
        <pc:chgData name="Bastien Vispoel" userId="e44ebeb0-db76-4bd4-bce7-918635e23c01" providerId="ADAL" clId="{1F876743-CE70-4F54-8AB2-8510482FCAFF}" dt="2024-08-22T08:04:08.673" v="356"/>
        <pc:sldMkLst>
          <pc:docMk/>
          <pc:sldMk cId="4098938996" sldId="267"/>
        </pc:sldMkLst>
      </pc:sldChg>
      <pc:sldChg chg="addSp delSp modSp add mod modAnim">
        <pc:chgData name="Bastien Vispoel" userId="e44ebeb0-db76-4bd4-bce7-918635e23c01" providerId="ADAL" clId="{1F876743-CE70-4F54-8AB2-8510482FCAFF}" dt="2024-08-22T07:58:18.916" v="239" actId="1036"/>
        <pc:sldMkLst>
          <pc:docMk/>
          <pc:sldMk cId="2553801271" sldId="268"/>
        </pc:sldMkLst>
      </pc:sldChg>
      <pc:sldChg chg="addSp modSp new mod">
        <pc:chgData name="Bastien Vispoel" userId="e44ebeb0-db76-4bd4-bce7-918635e23c01" providerId="ADAL" clId="{1F876743-CE70-4F54-8AB2-8510482FCAFF}" dt="2024-08-22T08:06:31.188" v="380"/>
        <pc:sldMkLst>
          <pc:docMk/>
          <pc:sldMk cId="271051477" sldId="269"/>
        </pc:sldMkLst>
      </pc:sldChg>
      <pc:sldChg chg="new del">
        <pc:chgData name="Bastien Vispoel" userId="e44ebeb0-db76-4bd4-bce7-918635e23c01" providerId="ADAL" clId="{1F876743-CE70-4F54-8AB2-8510482FCAFF}" dt="2024-08-22T08:33:35.215" v="382" actId="680"/>
        <pc:sldMkLst>
          <pc:docMk/>
          <pc:sldMk cId="1175337502" sldId="270"/>
        </pc:sldMkLst>
      </pc:sldChg>
      <pc:sldChg chg="addSp delSp modSp new mod ord delAnim modAnim modNotesTx">
        <pc:chgData name="Bastien Vispoel" userId="e44ebeb0-db76-4bd4-bce7-918635e23c01" providerId="ADAL" clId="{1F876743-CE70-4F54-8AB2-8510482FCAFF}" dt="2024-08-28T13:35:54.050" v="3820"/>
        <pc:sldMkLst>
          <pc:docMk/>
          <pc:sldMk cId="2662503445" sldId="270"/>
        </pc:sldMkLst>
      </pc:sldChg>
      <pc:sldChg chg="addSp delSp modSp add mod delAnim modAnim modNotesTx">
        <pc:chgData name="Bastien Vispoel" userId="e44ebeb0-db76-4bd4-bce7-918635e23c01" providerId="ADAL" clId="{1F876743-CE70-4F54-8AB2-8510482FCAFF}" dt="2024-08-26T13:20:21.190" v="1270" actId="1035"/>
        <pc:sldMkLst>
          <pc:docMk/>
          <pc:sldMk cId="2219906191" sldId="271"/>
        </pc:sldMkLst>
      </pc:sldChg>
      <pc:sldChg chg="addSp delSp modSp add mod modNotesTx">
        <pc:chgData name="Bastien Vispoel" userId="e44ebeb0-db76-4bd4-bce7-918635e23c01" providerId="ADAL" clId="{1F876743-CE70-4F54-8AB2-8510482FCAFF}" dt="2024-08-26T13:37:15.921" v="2074" actId="313"/>
        <pc:sldMkLst>
          <pc:docMk/>
          <pc:sldMk cId="2236617387" sldId="272"/>
        </pc:sldMkLst>
      </pc:sldChg>
      <pc:sldChg chg="addSp delSp modSp add mod">
        <pc:chgData name="Bastien Vispoel" userId="e44ebeb0-db76-4bd4-bce7-918635e23c01" providerId="ADAL" clId="{1F876743-CE70-4F54-8AB2-8510482FCAFF}" dt="2024-08-26T13:37:13.722" v="2073" actId="313"/>
        <pc:sldMkLst>
          <pc:docMk/>
          <pc:sldMk cId="2516998944" sldId="273"/>
        </pc:sldMkLst>
      </pc:sldChg>
      <pc:sldChg chg="addSp delSp modSp add mod modNotesTx">
        <pc:chgData name="Bastien Vispoel" userId="e44ebeb0-db76-4bd4-bce7-918635e23c01" providerId="ADAL" clId="{1F876743-CE70-4F54-8AB2-8510482FCAFF}" dt="2024-08-26T14:11:36.780" v="2190" actId="1035"/>
        <pc:sldMkLst>
          <pc:docMk/>
          <pc:sldMk cId="2014898860" sldId="274"/>
        </pc:sldMkLst>
      </pc:sldChg>
      <pc:sldChg chg="addSp delSp modSp add mod ord modNotesTx">
        <pc:chgData name="Bastien Vispoel" userId="e44ebeb0-db76-4bd4-bce7-918635e23c01" providerId="ADAL" clId="{1F876743-CE70-4F54-8AB2-8510482FCAFF}" dt="2024-08-28T07:48:46.974" v="3690" actId="1037"/>
        <pc:sldMkLst>
          <pc:docMk/>
          <pc:sldMk cId="4253075209" sldId="275"/>
        </pc:sldMkLst>
      </pc:sldChg>
      <pc:sldChg chg="addSp delSp modSp add mod">
        <pc:chgData name="Bastien Vispoel" userId="e44ebeb0-db76-4bd4-bce7-918635e23c01" providerId="ADAL" clId="{1F876743-CE70-4F54-8AB2-8510482FCAFF}" dt="2024-08-27T14:21:49.410" v="3098" actId="1038"/>
        <pc:sldMkLst>
          <pc:docMk/>
          <pc:sldMk cId="3702889803" sldId="276"/>
        </pc:sldMkLst>
      </pc:sldChg>
      <pc:sldChg chg="addSp delSp modSp add mod">
        <pc:chgData name="Bastien Vispoel" userId="e44ebeb0-db76-4bd4-bce7-918635e23c01" providerId="ADAL" clId="{1F876743-CE70-4F54-8AB2-8510482FCAFF}" dt="2024-08-28T13:30:09.500" v="3790" actId="1076"/>
        <pc:sldMkLst>
          <pc:docMk/>
          <pc:sldMk cId="3578972877" sldId="277"/>
        </pc:sldMkLst>
      </pc:sldChg>
      <pc:sldChg chg="addSp modSp add mod">
        <pc:chgData name="Bastien Vispoel" userId="e44ebeb0-db76-4bd4-bce7-918635e23c01" providerId="ADAL" clId="{1F876743-CE70-4F54-8AB2-8510482FCAFF}" dt="2024-08-28T11:50:15.343" v="3781" actId="1076"/>
        <pc:sldMkLst>
          <pc:docMk/>
          <pc:sldMk cId="644870972" sldId="278"/>
        </pc:sldMkLst>
      </pc:sldChg>
      <pc:sldChg chg="addSp modSp add mod">
        <pc:chgData name="Bastien Vispoel" userId="e44ebeb0-db76-4bd4-bce7-918635e23c01" providerId="ADAL" clId="{1F876743-CE70-4F54-8AB2-8510482FCAFF}" dt="2024-08-28T13:33:17.066" v="3816" actId="20577"/>
        <pc:sldMkLst>
          <pc:docMk/>
          <pc:sldMk cId="1126051131" sldId="279"/>
        </pc:sldMkLst>
      </pc:sldChg>
      <pc:sldChg chg="modSp add del mod">
        <pc:chgData name="Bastien Vispoel" userId="e44ebeb0-db76-4bd4-bce7-918635e23c01" providerId="ADAL" clId="{1F876743-CE70-4F54-8AB2-8510482FCAFF}" dt="2024-08-27T14:38:14.265" v="3101" actId="47"/>
        <pc:sldMkLst>
          <pc:docMk/>
          <pc:sldMk cId="686192768" sldId="280"/>
        </pc:sldMkLst>
      </pc:sldChg>
      <pc:sldChg chg="modSp new mod">
        <pc:chgData name="Bastien Vispoel" userId="e44ebeb0-db76-4bd4-bce7-918635e23c01" providerId="ADAL" clId="{1F876743-CE70-4F54-8AB2-8510482FCAFF}" dt="2024-08-27T14:43:45.826" v="3658" actId="20577"/>
        <pc:sldMkLst>
          <pc:docMk/>
          <pc:sldMk cId="451929568" sldId="281"/>
        </pc:sldMkLst>
      </pc:sldChg>
      <pc:sldChg chg="addSp delSp modSp new mod">
        <pc:chgData name="Bastien Vispoel" userId="e44ebeb0-db76-4bd4-bce7-918635e23c01" providerId="ADAL" clId="{1F876743-CE70-4F54-8AB2-8510482FCAFF}" dt="2024-08-27T14:47:57.950" v="3665" actId="962"/>
        <pc:sldMkLst>
          <pc:docMk/>
          <pc:sldMk cId="1386098681" sldId="282"/>
        </pc:sldMkLst>
      </pc:sldChg>
      <pc:sldChg chg="new del">
        <pc:chgData name="Bastien Vispoel" userId="e44ebeb0-db76-4bd4-bce7-918635e23c01" providerId="ADAL" clId="{1F876743-CE70-4F54-8AB2-8510482FCAFF}" dt="2024-08-27T14:44:35.700" v="3660" actId="47"/>
        <pc:sldMkLst>
          <pc:docMk/>
          <pc:sldMk cId="2622211814" sldId="282"/>
        </pc:sldMkLst>
      </pc:sldChg>
      <pc:sldChg chg="add del">
        <pc:chgData name="Bastien Vispoel" userId="e44ebeb0-db76-4bd4-bce7-918635e23c01" providerId="ADAL" clId="{1F876743-CE70-4F54-8AB2-8510482FCAFF}" dt="2024-08-22T08:05:44.768" v="358" actId="47"/>
        <pc:sldMkLst>
          <pc:docMk/>
          <pc:sldMk cId="2873598482" sldId="294"/>
        </pc:sldMkLst>
      </pc:sldChg>
      <pc:sldMasterChg chg="delSldLayout modSldLayout">
        <pc:chgData name="Bastien Vispoel" userId="e44ebeb0-db76-4bd4-bce7-918635e23c01" providerId="ADAL" clId="{1F876743-CE70-4F54-8AB2-8510482FCAFF}" dt="2024-08-22T08:05:44.768" v="358" actId="47"/>
        <pc:sldMasterMkLst>
          <pc:docMk/>
          <pc:sldMasterMk cId="0" sldId="2147483652"/>
        </pc:sldMasterMkLst>
        <pc:sldLayoutChg chg="addSp modSp mod">
          <pc:chgData name="Bastien Vispoel" userId="e44ebeb0-db76-4bd4-bce7-918635e23c01" providerId="ADAL" clId="{1F876743-CE70-4F54-8AB2-8510482FCAFF}" dt="2024-08-21T13:34:35.240" v="52" actId="1076"/>
          <pc:sldLayoutMkLst>
            <pc:docMk/>
            <pc:sldMasterMk cId="0" sldId="2147483652"/>
            <pc:sldLayoutMk cId="665150676" sldId="2147483667"/>
          </pc:sldLayoutMkLst>
        </pc:sldLayoutChg>
        <pc:sldLayoutChg chg="del">
          <pc:chgData name="Bastien Vispoel" userId="e44ebeb0-db76-4bd4-bce7-918635e23c01" providerId="ADAL" clId="{1F876743-CE70-4F54-8AB2-8510482FCAFF}" dt="2024-08-22T08:05:44.768" v="358" actId="47"/>
          <pc:sldLayoutMkLst>
            <pc:docMk/>
            <pc:sldMasterMk cId="0" sldId="2147483652"/>
            <pc:sldLayoutMk cId="2146860723" sldId="2147483668"/>
          </pc:sldLayoutMkLst>
        </pc:sldLayoutChg>
      </pc:sldMasterChg>
    </pc:docChg>
  </pc:docChgLst>
  <pc:docChgLst>
    <pc:chgData name="Bastien Vispoel" userId="S::bastien.vispoel@unamur.be::e44ebeb0-db76-4bd4-bce7-918635e23c01" providerId="AD" clId="Web-{C2FFCB4A-80EF-0FA1-7C5A-7D231B0315C9}"/>
    <pc:docChg chg="modSld">
      <pc:chgData name="Bastien Vispoel" userId="S::bastien.vispoel@unamur.be::e44ebeb0-db76-4bd4-bce7-918635e23c01" providerId="AD" clId="Web-{C2FFCB4A-80EF-0FA1-7C5A-7D231B0315C9}" dt="2024-08-28T13:04:44.391" v="14" actId="20577"/>
      <pc:docMkLst>
        <pc:docMk/>
      </pc:docMkLst>
      <pc:sldChg chg="modSp">
        <pc:chgData name="Bastien Vispoel" userId="S::bastien.vispoel@unamur.be::e44ebeb0-db76-4bd4-bce7-918635e23c01" providerId="AD" clId="Web-{C2FFCB4A-80EF-0FA1-7C5A-7D231B0315C9}" dt="2024-08-28T13:04:44.391" v="14" actId="20577"/>
        <pc:sldMkLst>
          <pc:docMk/>
          <pc:sldMk cId="2236617387" sldId="272"/>
        </pc:sldMkLst>
      </pc:sldChg>
    </pc:docChg>
  </pc:docChgLst>
  <pc:docChgLst>
    <pc:chgData name="Bastien Vispoel" userId="S::bastien.vispoel@unamur.be::e44ebeb0-db76-4bd4-bce7-918635e23c01" providerId="AD" clId="Web-{29C522BC-8BED-70AA-B5AE-744B2D066A53}"/>
    <pc:docChg chg="modSld">
      <pc:chgData name="Bastien Vispoel" userId="S::bastien.vispoel@unamur.be::e44ebeb0-db76-4bd4-bce7-918635e23c01" providerId="AD" clId="Web-{29C522BC-8BED-70AA-B5AE-744B2D066A53}" dt="2024-08-28T14:48:38.373" v="0"/>
      <pc:docMkLst>
        <pc:docMk/>
      </pc:docMkLst>
      <pc:sldChg chg="modNotes">
        <pc:chgData name="Bastien Vispoel" userId="S::bastien.vispoel@unamur.be::e44ebeb0-db76-4bd4-bce7-918635e23c01" providerId="AD" clId="Web-{29C522BC-8BED-70AA-B5AE-744B2D066A53}" dt="2024-08-28T14:48:38.373" v="0"/>
        <pc:sldMkLst>
          <pc:docMk/>
          <pc:sldMk cId="2516998944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18E4464-7F56-5E5F-FEF3-784C58411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717CD9-9EE3-44C1-9C6C-F2C09FAD0E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329383-6589-4D7C-A4DD-CC28BCECF3B9}" type="datetimeFigureOut">
              <a:rPr lang="fr-FR"/>
              <a:pPr>
                <a:defRPr/>
              </a:pPr>
              <a:t>07/03/2025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AFE4EF-9AD2-1EF3-66A2-C96164902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07DC8-E7B8-6E4F-A57E-709BC91726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3888E6-891D-44A2-A9AE-1E6C1E9B46A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E4AA1A-0EFA-584B-E09A-9B4E6B6FCC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EEF24-D419-B101-EBF8-7B51FFA6C6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DD1756A-E249-4062-ABE8-8146AEF4BA61}" type="datetimeFigureOut">
              <a:rPr lang="en-GB"/>
              <a:pPr>
                <a:defRPr/>
              </a:pPr>
              <a:t>07/03/2025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288434-3020-29C5-F054-DD2F6912F9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00BC17-53DB-218C-5398-FDBF8E15B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563F-C246-378E-C899-C4A43DE1C4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96581-8C0F-5387-BD90-C8040CE37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4B08AC-A9F3-489E-A6E9-DC7BA525EC8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17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92C9D-599D-55F6-AB63-EDB6F1520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D8149-4C86-7AB6-30E3-C3DDDE6A8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3D0064-1F76-3504-97F3-A6901D154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F0938-4D5C-A28D-2184-603598972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894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C26D9-FDCB-9DAB-8480-F920C2662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4FBCBB-DB12-EE11-CDD9-FB5802D1F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8BA38-996B-521A-7BFD-3B5851089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03E85-530A-65D5-BF43-F707585F9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7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58F00-21E8-671D-CE78-4234CB03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73061-BDCB-5097-DE3D-306B5373B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5521F0-40B1-B929-975A-81388912E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B4A4A-3509-B280-8778-A22B0D83E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43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9BE39-C9DE-351C-334A-26CFA0E9F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0557CB-35C1-B934-DA0D-984796197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E3641-A28D-F9D4-9103-E8FE58671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C82D6-4D43-2C7F-DBA3-00336FCAAD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3DB42-229E-82BE-784B-4008082C0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8DD98-64FA-4A94-CDB9-365E08E92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12B4A-22AC-5A99-6753-97AB80426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75DF4-03EF-8E19-F0C5-A1770DD54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34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13FC-4049-ABB9-0FEE-67F26C1B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5A342F-ED15-F2C0-D6FA-A54FCE424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4A8C8-E9EA-2143-2998-80489B590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76697-F58F-3921-ADA7-E3032B383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05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1A5A-3785-1368-CB4D-B69B2737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A4C081-989D-E050-FC21-014B90EC4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B55FA-CB26-3BC4-0C10-752193C5E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88AE-0232-0922-7A4E-B93705283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B6FC-DA98-826E-EE86-5866F163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0BD89-9ACC-4419-4852-A9CD394CA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61FD1-A3FA-6D9C-F0E8-37C23F67D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Profils élaborés nécessaires</a:t>
            </a:r>
          </a:p>
          <a:p>
            <a:r>
              <a:rPr lang="fr-FR" dirty="0"/>
              <a:t>Limité par la pression faible</a:t>
            </a:r>
          </a:p>
          <a:p>
            <a:r>
              <a:rPr lang="fr-FR" dirty="0"/>
              <a:t>Première étude pour beaucoup d’aspects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BEDE4-048A-10FE-B633-C1E81AF69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65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33E9B-AB96-36AD-184C-D25DA52AF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F1974-9F7E-EC55-499A-82A77F849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134AF-5BD1-56D9-17C3-FDD71C862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D31AA-5192-3A5E-E2E1-98F4F2574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0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7E00A-DF81-0B66-A518-A1687CB4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FA9592-3C3B-1317-0E52-279FE974C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97AFB-44CB-C647-9D21-0B92B4FF2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8EB82-90D7-DF7B-6BF5-C1CFFE0AA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B77E4-6E6D-4C91-85FE-D6EAD988CEF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4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4000" y="0"/>
            <a:ext cx="8280000" cy="4554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None/>
              <a:defRPr sz="3500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Clr>
                <a:srgbClr val="FF6600"/>
              </a:buClr>
              <a:buFontTx/>
              <a:buNone/>
              <a:defRPr sz="2500" b="0" i="0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3pPr>
            <a:lvl4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4pPr>
            <a:lvl5pPr>
              <a:buClr>
                <a:srgbClr val="FF6600"/>
              </a:buClr>
              <a:defRPr b="0" i="0">
                <a:latin typeface="Frutiger LT Std 45 Light"/>
                <a:cs typeface="Frutiger LT Std 45 Ligh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348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799" y="2683279"/>
            <a:ext cx="6944783" cy="1470025"/>
          </a:xfrm>
          <a:prstGeom prst="rect">
            <a:avLst/>
          </a:prstGeom>
        </p:spPr>
        <p:txBody>
          <a:bodyPr anchor="ctr" anchorCtr="0"/>
          <a:lstStyle>
            <a:lvl1pPr algn="r">
              <a:defRPr sz="3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>
  <p:cSld name="3_Diapositive de tit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E3135"/>
              </a:buClr>
              <a:buSzPts val="2000"/>
              <a:buFont typeface="Verdana"/>
              <a:buNone/>
              <a:defRPr sz="1500" b="0" i="0" u="none" strike="noStrike" cap="none">
                <a:solidFill>
                  <a:srgbClr val="2E313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892" marR="0" lvl="0" indent="-171446" algn="l" rtl="0">
              <a:spcBef>
                <a:spcPts val="405"/>
              </a:spcBef>
              <a:spcAft>
                <a:spcPts val="0"/>
              </a:spcAft>
              <a:buClr>
                <a:srgbClr val="305291"/>
              </a:buClr>
              <a:buSzPts val="2700"/>
              <a:buFont typeface="Arial"/>
              <a:buNone/>
              <a:defRPr sz="2025" b="0" i="0" u="none" strike="noStrike" cap="none">
                <a:solidFill>
                  <a:srgbClr val="4747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247644" algn="l" rtl="0">
              <a:spcBef>
                <a:spcPts val="240"/>
              </a:spcBef>
              <a:spcAft>
                <a:spcPts val="0"/>
              </a:spcAft>
              <a:buClr>
                <a:srgbClr val="41A336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rgbClr val="2E313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28675" marR="0" lvl="2" indent="-238119" algn="l" rtl="0">
              <a:spcBef>
                <a:spcPts val="210"/>
              </a:spcBef>
              <a:spcAft>
                <a:spcPts val="0"/>
              </a:spcAft>
              <a:buClr>
                <a:srgbClr val="41A336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2E313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566" marR="0" lvl="3" indent="-228594" algn="l" rtl="0">
              <a:spcBef>
                <a:spcPts val="180"/>
              </a:spcBef>
              <a:spcAft>
                <a:spcPts val="0"/>
              </a:spcAft>
              <a:buClr>
                <a:srgbClr val="41A336"/>
              </a:buClr>
              <a:buSzPts val="1200"/>
              <a:buFont typeface="Arial"/>
              <a:buChar char="•"/>
              <a:defRPr sz="900" b="0" i="0" u="none" strike="noStrike" cap="none">
                <a:solidFill>
                  <a:srgbClr val="2E313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714457" marR="0" lvl="4" indent="-219070" algn="l" rtl="0">
              <a:spcBef>
                <a:spcPts val="150"/>
              </a:spcBef>
              <a:spcAft>
                <a:spcPts val="0"/>
              </a:spcAft>
              <a:buClr>
                <a:srgbClr val="41A336"/>
              </a:buClr>
              <a:buSzPts val="1000"/>
              <a:buFont typeface="Arial"/>
              <a:buChar char="•"/>
              <a:defRPr sz="750" b="0" i="0" u="none" strike="noStrike" cap="none">
                <a:solidFill>
                  <a:srgbClr val="2E313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57348" marR="0" lvl="5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240" marR="0" lvl="6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132" marR="0" lvl="7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023" marR="0" lvl="8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5164137" y="628650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4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cessus 8">
            <a:extLst>
              <a:ext uri="{FF2B5EF4-FFF2-40B4-BE49-F238E27FC236}">
                <a16:creationId xmlns:a16="http://schemas.microsoft.com/office/drawing/2014/main" id="{DA9EFEAB-224F-3B1D-7A4B-E5D24BD344F9}"/>
              </a:ext>
            </a:extLst>
          </p:cNvPr>
          <p:cNvSpPr/>
          <p:nvPr/>
        </p:nvSpPr>
        <p:spPr>
          <a:xfrm>
            <a:off x="0" y="0"/>
            <a:ext cx="9144000" cy="4554538"/>
          </a:xfrm>
          <a:prstGeom prst="flowChartProcess">
            <a:avLst/>
          </a:prstGeom>
          <a:solidFill>
            <a:srgbClr val="2E3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              </a:t>
            </a:r>
          </a:p>
        </p:txBody>
      </p:sp>
      <p:grpSp>
        <p:nvGrpSpPr>
          <p:cNvPr id="1027" name="Grouper 13">
            <a:extLst>
              <a:ext uri="{FF2B5EF4-FFF2-40B4-BE49-F238E27FC236}">
                <a16:creationId xmlns:a16="http://schemas.microsoft.com/office/drawing/2014/main" id="{371B4821-9A62-9E84-9169-B4ADAF3E3B5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48488" y="4391025"/>
            <a:ext cx="1384300" cy="831850"/>
            <a:chOff x="6948948" y="4391742"/>
            <a:chExt cx="1384302" cy="830915"/>
          </a:xfrm>
        </p:grpSpPr>
        <p:sp>
          <p:nvSpPr>
            <p:cNvPr id="10" name="Processus 9">
              <a:extLst>
                <a:ext uri="{FF2B5EF4-FFF2-40B4-BE49-F238E27FC236}">
                  <a16:creationId xmlns:a16="http://schemas.microsoft.com/office/drawing/2014/main" id="{A08F4A13-E2CC-EE1A-2300-047775252961}"/>
                </a:ext>
              </a:extLst>
            </p:cNvPr>
            <p:cNvSpPr/>
            <p:nvPr userDrawn="1"/>
          </p:nvSpPr>
          <p:spPr>
            <a:xfrm>
              <a:off x="7298199" y="4391742"/>
              <a:ext cx="682626" cy="507429"/>
            </a:xfrm>
            <a:prstGeom prst="flowChartProcess">
              <a:avLst/>
            </a:prstGeom>
            <a:solidFill>
              <a:srgbClr val="2E31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/>
                <a:t>     </a:t>
              </a:r>
            </a:p>
          </p:txBody>
        </p:sp>
        <p:sp>
          <p:nvSpPr>
            <p:cNvPr id="11" name="Connecteur 10">
              <a:extLst>
                <a:ext uri="{FF2B5EF4-FFF2-40B4-BE49-F238E27FC236}">
                  <a16:creationId xmlns:a16="http://schemas.microsoft.com/office/drawing/2014/main" id="{F78C59B2-BBE0-DF51-4415-AA30DE41244F}"/>
                </a:ext>
              </a:extLst>
            </p:cNvPr>
            <p:cNvSpPr/>
            <p:nvPr userDrawn="1"/>
          </p:nvSpPr>
          <p:spPr>
            <a:xfrm>
              <a:off x="6948948" y="4553485"/>
              <a:ext cx="1384302" cy="669172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028" name="Image 15" descr="UNamur.png">
            <a:extLst>
              <a:ext uri="{FF2B5EF4-FFF2-40B4-BE49-F238E27FC236}">
                <a16:creationId xmlns:a16="http://schemas.microsoft.com/office/drawing/2014/main" id="{952DB473-AEFD-119B-734B-DBABE78E40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097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cessus 6">
            <a:extLst>
              <a:ext uri="{FF2B5EF4-FFF2-40B4-BE49-F238E27FC236}">
                <a16:creationId xmlns:a16="http://schemas.microsoft.com/office/drawing/2014/main" id="{CC9CD499-65BA-63E3-C6CA-F647EB3F0306}"/>
              </a:ext>
            </a:extLst>
          </p:cNvPr>
          <p:cNvSpPr/>
          <p:nvPr userDrawn="1"/>
        </p:nvSpPr>
        <p:spPr>
          <a:xfrm>
            <a:off x="0" y="0"/>
            <a:ext cx="9144000" cy="5497513"/>
          </a:xfrm>
          <a:prstGeom prst="flowChartProcess">
            <a:avLst/>
          </a:prstGeom>
          <a:solidFill>
            <a:srgbClr val="55AB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latin typeface="Verdana"/>
                <a:cs typeface="Verdana"/>
              </a:rPr>
              <a:t>               </a:t>
            </a:r>
          </a:p>
        </p:txBody>
      </p:sp>
      <p:pic>
        <p:nvPicPr>
          <p:cNvPr id="2051" name="Image 4" descr="PICTOS_blanc.png">
            <a:extLst>
              <a:ext uri="{FF2B5EF4-FFF2-40B4-BE49-F238E27FC236}">
                <a16:creationId xmlns:a16="http://schemas.microsoft.com/office/drawing/2014/main" id="{9D71046F-1636-E001-2F80-D9A1BB3DF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er 12">
            <a:extLst>
              <a:ext uri="{FF2B5EF4-FFF2-40B4-BE49-F238E27FC236}">
                <a16:creationId xmlns:a16="http://schemas.microsoft.com/office/drawing/2014/main" id="{B0B2E7C4-3F1C-ADD1-C7DD-DADF6568994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948488" y="5353050"/>
            <a:ext cx="1384300" cy="814388"/>
            <a:chOff x="6948948" y="5525435"/>
            <a:chExt cx="1384302" cy="813222"/>
          </a:xfrm>
        </p:grpSpPr>
        <p:sp>
          <p:nvSpPr>
            <p:cNvPr id="9" name="Processus 8">
              <a:extLst>
                <a:ext uri="{FF2B5EF4-FFF2-40B4-BE49-F238E27FC236}">
                  <a16:creationId xmlns:a16="http://schemas.microsoft.com/office/drawing/2014/main" id="{D0F9FEAD-0746-4C0F-D456-CE2935822768}"/>
                </a:ext>
              </a:extLst>
            </p:cNvPr>
            <p:cNvSpPr/>
            <p:nvPr userDrawn="1"/>
          </p:nvSpPr>
          <p:spPr>
            <a:xfrm>
              <a:off x="7298199" y="5525435"/>
              <a:ext cx="682626" cy="507273"/>
            </a:xfrm>
            <a:prstGeom prst="flowChartProcess">
              <a:avLst/>
            </a:prstGeom>
            <a:solidFill>
              <a:srgbClr val="55AB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>
                  <a:latin typeface="Verdana"/>
                  <a:cs typeface="Verdana"/>
                </a:rPr>
                <a:t>     </a:t>
              </a:r>
            </a:p>
          </p:txBody>
        </p:sp>
        <p:sp>
          <p:nvSpPr>
            <p:cNvPr id="10" name="Connecteur 10">
              <a:extLst>
                <a:ext uri="{FF2B5EF4-FFF2-40B4-BE49-F238E27FC236}">
                  <a16:creationId xmlns:a16="http://schemas.microsoft.com/office/drawing/2014/main" id="{B9889C0B-A015-36C1-190C-7A6AB4A6145A}"/>
                </a:ext>
              </a:extLst>
            </p:cNvPr>
            <p:cNvSpPr/>
            <p:nvPr userDrawn="1"/>
          </p:nvSpPr>
          <p:spPr>
            <a:xfrm>
              <a:off x="6948948" y="5669691"/>
              <a:ext cx="1384302" cy="668966"/>
            </a:xfrm>
            <a:custGeom>
              <a:avLst/>
              <a:gdLst/>
              <a:ahLst/>
              <a:cxnLst/>
              <a:rect l="l" t="t" r="r" b="b"/>
              <a:pathLst>
                <a:path w="1384302" h="668657">
                  <a:moveTo>
                    <a:pt x="350838" y="0"/>
                  </a:moveTo>
                  <a:cubicBezTo>
                    <a:pt x="496159" y="0"/>
                    <a:pt x="620845" y="84197"/>
                    <a:pt x="674105" y="204193"/>
                  </a:cubicBezTo>
                  <a:lnTo>
                    <a:pt x="692151" y="259591"/>
                  </a:lnTo>
                  <a:lnTo>
                    <a:pt x="710197" y="204194"/>
                  </a:lnTo>
                  <a:cubicBezTo>
                    <a:pt x="763457" y="84198"/>
                    <a:pt x="888143" y="1"/>
                    <a:pt x="1033464" y="1"/>
                  </a:cubicBezTo>
                  <a:cubicBezTo>
                    <a:pt x="1227226" y="1"/>
                    <a:pt x="1384302" y="149685"/>
                    <a:pt x="1384302" y="334329"/>
                  </a:cubicBezTo>
                  <a:cubicBezTo>
                    <a:pt x="1384302" y="518973"/>
                    <a:pt x="1227226" y="668657"/>
                    <a:pt x="1033464" y="668657"/>
                  </a:cubicBezTo>
                  <a:cubicBezTo>
                    <a:pt x="888143" y="668657"/>
                    <a:pt x="763457" y="584460"/>
                    <a:pt x="710197" y="464465"/>
                  </a:cubicBezTo>
                  <a:lnTo>
                    <a:pt x="692151" y="409067"/>
                  </a:lnTo>
                  <a:lnTo>
                    <a:pt x="674105" y="464464"/>
                  </a:lnTo>
                  <a:cubicBezTo>
                    <a:pt x="620845" y="584459"/>
                    <a:pt x="496159" y="668656"/>
                    <a:pt x="350838" y="668656"/>
                  </a:cubicBezTo>
                  <a:cubicBezTo>
                    <a:pt x="157076" y="668656"/>
                    <a:pt x="0" y="518972"/>
                    <a:pt x="0" y="334328"/>
                  </a:cubicBezTo>
                  <a:cubicBezTo>
                    <a:pt x="0" y="149684"/>
                    <a:pt x="157076" y="0"/>
                    <a:pt x="3508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Verdana"/>
                <a:cs typeface="Verdana"/>
              </a:endParaRPr>
            </a:p>
          </p:txBody>
        </p:sp>
      </p:grpSp>
      <p:pic>
        <p:nvPicPr>
          <p:cNvPr id="2053" name="Image 11" descr="UNamur.png">
            <a:extLst>
              <a:ext uri="{FF2B5EF4-FFF2-40B4-BE49-F238E27FC236}">
                <a16:creationId xmlns:a16="http://schemas.microsoft.com/office/drawing/2014/main" id="{1E0EBBAB-90D7-D751-6CAF-54DBED0B0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61038"/>
            <a:ext cx="95408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0D87EBB-0A41-FB9D-12E6-D262F8CBB001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>
                <a:solidFill>
                  <a:srgbClr val="2E3135"/>
                </a:solidFill>
                <a:latin typeface="Verdana"/>
                <a:cs typeface="Verdana"/>
              </a:rPr>
              <a:t>www.unamur.be</a:t>
            </a:r>
            <a:endParaRPr lang="fr-FR" sz="800">
              <a:solidFill>
                <a:srgbClr val="2E3135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>
            <a:extLst>
              <a:ext uri="{FF2B5EF4-FFF2-40B4-BE49-F238E27FC236}">
                <a16:creationId xmlns:a16="http://schemas.microsoft.com/office/drawing/2014/main" id="{575E9B90-40CB-9723-C2D3-9275B945E1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1300"/>
            <a:ext cx="9144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7A43F8F-2B52-2AF0-C978-7ACEDA5E51A1}"/>
              </a:ext>
            </a:extLst>
          </p:cNvPr>
          <p:cNvSpPr txBox="1">
            <a:spLocks/>
          </p:cNvSpPr>
          <p:nvPr userDrawn="1"/>
        </p:nvSpPr>
        <p:spPr>
          <a:xfrm>
            <a:off x="457200" y="6516688"/>
            <a:ext cx="8229600" cy="233362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342900" indent="-342900" algn="r" defTabSz="457200" rtl="0" eaLnBrk="1" latinLnBrk="0" hangingPunct="1"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Font typeface="Arial"/>
              <a:buNone/>
              <a:defRPr sz="2500" b="0" i="0" kern="1200">
                <a:solidFill>
                  <a:srgbClr val="211D61"/>
                </a:solidFill>
                <a:latin typeface="+mj-lt"/>
                <a:ea typeface="+mn-ea"/>
                <a:cs typeface="Frutiger LT Std 55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»"/>
              <a:defRPr sz="2000" b="0" i="0" kern="1200">
                <a:solidFill>
                  <a:schemeClr val="tx1"/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defRPr/>
            </a:pPr>
            <a:r>
              <a:rPr lang="nl-BE" sz="800">
                <a:solidFill>
                  <a:schemeClr val="bg1"/>
                </a:solidFill>
                <a:latin typeface="Verdana"/>
                <a:cs typeface="Verdana"/>
              </a:rPr>
              <a:t>www.unamur.be</a:t>
            </a:r>
            <a:endParaRPr lang="fr-FR" sz="80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1">
            <a:extLst>
              <a:ext uri="{FF2B5EF4-FFF2-40B4-BE49-F238E27FC236}">
                <a16:creationId xmlns:a16="http://schemas.microsoft.com/office/drawing/2014/main" id="{310ABB62-8A34-4810-9104-EFACCCF5314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0411" y="0"/>
            <a:ext cx="8848725" cy="455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fr-FR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Paramètres collisionnels d’H</a:t>
            </a:r>
            <a:r>
              <a:rPr lang="fr-FR" altLang="en-US" sz="2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FR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pur </a:t>
            </a:r>
          </a:p>
          <a:p>
            <a:pPr eaLnBrk="1" hangingPunct="1">
              <a:spcAft>
                <a:spcPct val="0"/>
              </a:spcAft>
            </a:pPr>
            <a:r>
              <a:rPr lang="fr-FR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perturbé par argon dans l’infrarouge moyen </a:t>
            </a:r>
          </a:p>
          <a:p>
            <a:pPr eaLnBrk="1" hangingPunct="1">
              <a:spcAft>
                <a:spcPct val="0"/>
              </a:spcAft>
            </a:pPr>
            <a:r>
              <a:rPr lang="fr-FR" alt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spectroscopie laser à cascade quantique</a:t>
            </a:r>
          </a:p>
          <a:p>
            <a:pPr eaLnBrk="1" hangingPunct="1">
              <a:spcAft>
                <a:spcPct val="0"/>
              </a:spcAft>
            </a:pPr>
            <a:endParaRPr lang="en-GB" alt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GB" alt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 </a:t>
            </a:r>
            <a:r>
              <a:rPr lang="en-GB" altLang="en-US" sz="2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Dricot</a:t>
            </a:r>
            <a:r>
              <a:rPr lang="en-GB" altLang="en-US" sz="2000" u="sng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a,b</a:t>
            </a:r>
            <a:r>
              <a:rPr lang="en-GB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B. </a:t>
            </a:r>
            <a:r>
              <a:rPr lang="en-GB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Vispoel</a:t>
            </a:r>
            <a:r>
              <a:rPr lang="en-GB" altLang="en-US" sz="2000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 </a:t>
            </a:r>
            <a:r>
              <a:rPr lang="en-GB" alt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Lepère</a:t>
            </a:r>
            <a:r>
              <a:rPr lang="en-GB" altLang="en-US" sz="2000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en-GB" altLang="en-US" sz="20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ct val="0"/>
              </a:spcAft>
            </a:pPr>
            <a:endParaRPr lang="en-GB" alt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 eaLnBrk="1" hangingPunct="1">
              <a:spcAft>
                <a:spcPct val="0"/>
              </a:spcAft>
            </a:pPr>
            <a:r>
              <a:rPr lang="en-GB" altLang="en-US" sz="1600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Institute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Life, Earth and Environment (ILEE), University of Namur (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UNamur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Belgique</a:t>
            </a:r>
          </a:p>
          <a:p>
            <a:pPr marL="0" indent="0" algn="l" eaLnBrk="1" hangingPunct="1">
              <a:spcAft>
                <a:spcPct val="0"/>
              </a:spcAft>
            </a:pPr>
            <a:r>
              <a:rPr lang="en-GB" altLang="en-US" sz="1600" baseline="30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Lasers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Molécules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Environnement (LAME), 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Laboratoire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Interdisciplinaire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Physique (</a:t>
            </a:r>
            <a:r>
              <a:rPr lang="en-GB" alt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LIPhy</a:t>
            </a:r>
            <a:r>
              <a:rPr lang="en-GB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Université Grenoble-Alpes, France</a:t>
            </a:r>
            <a:endParaRPr lang="en-GB" alt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F0EA86F-BC18-74EC-C9BD-3C5C6637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63" y="5153499"/>
            <a:ext cx="1756868" cy="1110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57BDAC-1FE9-15D2-7565-54A301A5C3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09" y="5081064"/>
            <a:ext cx="2157639" cy="118226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9BB53D-AB95-E4EB-3068-499FF577A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3" y="5189359"/>
            <a:ext cx="1805082" cy="11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A4B8E-3F80-05F5-DED8-1309377B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E157E986-1BBC-E4B0-16AD-066D723A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Aptos" panose="020B0004020202020204" pitchFamily="34" charset="0"/>
              </a:rPr>
              <a:t>Conclusion &amp; Perspectives</a:t>
            </a:r>
            <a:endParaRPr lang="en-GB" sz="3200" b="1" dirty="0">
              <a:latin typeface="Aptos" panose="020B0004020202020204" pitchFamily="34" charset="0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35001CE8-903D-6EDE-A852-71CAD6B076B1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E47DD-D38F-8089-7D80-D24A337EF627}"/>
              </a:ext>
            </a:extLst>
          </p:cNvPr>
          <p:cNvSpPr txBox="1"/>
          <p:nvPr/>
        </p:nvSpPr>
        <p:spPr>
          <a:xfrm>
            <a:off x="677980" y="1690019"/>
            <a:ext cx="82067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15 raies</a:t>
            </a:r>
            <a:r>
              <a:rPr lang="fr-FR" sz="2000" dirty="0"/>
              <a:t> de vapeur d’eau autoperturbée et diluée dans de l’argon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Spectroscopie QCL et ajustements de profils élaborés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b="1" dirty="0">
                <a:sym typeface="Wingdings" panose="05000000000000000000" pitchFamily="2" charset="2"/>
              </a:rPr>
              <a:t>Hartmann-Tran</a:t>
            </a:r>
          </a:p>
          <a:p>
            <a:endParaRPr lang="fr-FR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anose="05000000000000000000" pitchFamily="2" charset="2"/>
              </a:rPr>
              <a:t>Premiers travaux concernant des </a:t>
            </a:r>
            <a:r>
              <a:rPr lang="fr-FR" sz="2000" b="1" dirty="0" err="1">
                <a:sym typeface="Wingdings" panose="05000000000000000000" pitchFamily="2" charset="2"/>
              </a:rPr>
              <a:t>isotopologues</a:t>
            </a:r>
            <a:r>
              <a:rPr lang="fr-FR" sz="2000" dirty="0">
                <a:sym typeface="Wingdings" panose="05000000000000000000" pitchFamily="2" charset="2"/>
              </a:rPr>
              <a:t> d’H</a:t>
            </a:r>
            <a:r>
              <a:rPr lang="fr-FR" sz="2000" baseline="-25000" dirty="0">
                <a:sym typeface="Wingdings" panose="05000000000000000000" pitchFamily="2" charset="2"/>
              </a:rPr>
              <a:t>2</a:t>
            </a:r>
            <a:r>
              <a:rPr lang="fr-FR" sz="2000" dirty="0">
                <a:sym typeface="Wingdings" panose="05000000000000000000" pitchFamily="2" charset="2"/>
              </a:rPr>
              <a:t>O pour ce mélange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err="1"/>
              <a:t>Dépendance</a:t>
            </a:r>
            <a:r>
              <a:rPr lang="en-GB" sz="2000" b="1" dirty="0"/>
              <a:t> </a:t>
            </a:r>
            <a:r>
              <a:rPr lang="en-GB" sz="2000" b="1" dirty="0" err="1"/>
              <a:t>vibrationnelle</a:t>
            </a:r>
            <a:r>
              <a:rPr lang="en-GB" sz="2000" b="1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 A confirmer !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7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0069-E26E-7B52-1CE9-FD29BDD52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151" y="1796311"/>
            <a:ext cx="6944783" cy="1470025"/>
          </a:xfrm>
        </p:spPr>
        <p:txBody>
          <a:bodyPr/>
          <a:lstStyle/>
          <a:p>
            <a:pPr algn="ctr"/>
            <a:r>
              <a:rPr lang="en-GB" sz="4000" b="1" dirty="0">
                <a:latin typeface="+mj-lt"/>
              </a:rPr>
              <a:t>Merci pour </a:t>
            </a:r>
            <a:r>
              <a:rPr lang="en-GB" sz="4000" b="1" dirty="0" err="1">
                <a:latin typeface="+mj-lt"/>
              </a:rPr>
              <a:t>votre</a:t>
            </a:r>
            <a:r>
              <a:rPr lang="en-GB" sz="4000" b="1" dirty="0">
                <a:latin typeface="+mj-lt"/>
              </a:rPr>
              <a:t> attention</a:t>
            </a:r>
            <a:endParaRPr lang="en-GB" sz="4000" dirty="0">
              <a:latin typeface="+mj-lt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1A484B3-4836-21F5-3EFA-82B63D54B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45" y="5906977"/>
            <a:ext cx="1038455" cy="656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756E5-31B8-8D12-C1BE-16BA5A7C92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17" y="5748618"/>
            <a:ext cx="1609115" cy="88170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B9551E6-987A-0E81-6C45-63FB68B0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724" y="5831494"/>
            <a:ext cx="1343004" cy="8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5A26-7369-D823-8D86-641AF4C2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7C1CE722-5F61-83C0-63F0-7A712E1F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Aptos" panose="020B0004020202020204" pitchFamily="34" charset="0"/>
              </a:rPr>
              <a:t>Raies étudiées</a:t>
            </a:r>
            <a:endParaRPr lang="en-GB" sz="3200" b="1" dirty="0">
              <a:latin typeface="Aptos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AF354-BF0E-55B2-8FB9-35B18563B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74008"/>
              </p:ext>
            </p:extLst>
          </p:nvPr>
        </p:nvGraphicFramePr>
        <p:xfrm>
          <a:off x="1260100" y="686334"/>
          <a:ext cx="6832340" cy="57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044">
                  <a:extLst>
                    <a:ext uri="{9D8B030D-6E8A-4147-A177-3AD203B41FA5}">
                      <a16:colId xmlns:a16="http://schemas.microsoft.com/office/drawing/2014/main" val="572622675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88354140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69300900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4144957397"/>
                    </a:ext>
                  </a:extLst>
                </a:gridCol>
                <a:gridCol w="1810512">
                  <a:extLst>
                    <a:ext uri="{9D8B030D-6E8A-4147-A177-3AD203B41FA5}">
                      <a16:colId xmlns:a16="http://schemas.microsoft.com/office/drawing/2014/main" val="3107019075"/>
                    </a:ext>
                  </a:extLst>
                </a:gridCol>
              </a:tblGrid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Isotopologue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 err="1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Vibrational</a:t>
                      </a: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band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kern="100" dirty="0">
                          <a:effectLst/>
                        </a:rPr>
                        <a:t>Line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u="sng" kern="100" dirty="0">
                          <a:effectLst/>
                        </a:rPr>
                        <a:t>Position (cm</a:t>
                      </a:r>
                      <a:r>
                        <a:rPr lang="en-GB" sz="1100" u="sng" kern="100" baseline="30000" dirty="0">
                          <a:effectLst/>
                        </a:rPr>
                        <a:t>-1</a:t>
                      </a:r>
                      <a:r>
                        <a:rPr lang="en-GB" sz="1100" u="sng" kern="100" dirty="0">
                          <a:effectLst/>
                        </a:rPr>
                        <a:t>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100" kern="100" dirty="0" err="1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Intensity</a:t>
                      </a: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(cm/</a:t>
                      </a:r>
                      <a:r>
                        <a:rPr lang="fr-FR" sz="1100" kern="100" dirty="0" err="1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molecule</a:t>
                      </a:r>
                      <a:r>
                        <a:rPr lang="fr-FR" sz="1100" kern="100" dirty="0">
                          <a:effectLst/>
                          <a:latin typeface="Aptos" panose="020B00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extLst>
                  <a:ext uri="{0D108BD9-81ED-4DB2-BD59-A6C34878D82A}">
                    <a16:rowId xmlns:a16="http://schemas.microsoft.com/office/drawing/2014/main" val="2473032404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7</a:t>
                      </a:r>
                      <a:r>
                        <a:rPr lang="en-GB" sz="1100" kern="100" baseline="-25000" dirty="0">
                          <a:effectLst/>
                        </a:rPr>
                        <a:t>2,6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8</a:t>
                      </a:r>
                      <a:r>
                        <a:rPr lang="en-GB" sz="1100" kern="100" baseline="-25000" dirty="0">
                          <a:effectLst/>
                        </a:rPr>
                        <a:t>3,5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1268.382274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5.729E-22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7657904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8</a:t>
                      </a:r>
                      <a:r>
                        <a:rPr lang="en-GB" sz="1100" kern="100" baseline="-25000" dirty="0">
                          <a:effectLst/>
                        </a:rPr>
                        <a:t>3,6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9</a:t>
                      </a:r>
                      <a:r>
                        <a:rPr lang="en-GB" sz="1100" kern="100" baseline="-25000" dirty="0">
                          <a:effectLst/>
                        </a:rPr>
                        <a:t>4,5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1269.957281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9.553E-22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581734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0,5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6</a:t>
                      </a:r>
                      <a:r>
                        <a:rPr lang="en-GB" sz="1100" kern="100" baseline="-25000" dirty="0">
                          <a:effectLst/>
                        </a:rPr>
                        <a:t>3,4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1271.787858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1.937E-21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748819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12</a:t>
                      </a:r>
                      <a:r>
                        <a:rPr lang="en-GB" sz="1100" kern="100" baseline="-25000" dirty="0">
                          <a:effectLst/>
                        </a:rPr>
                        <a:t>2,11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13</a:t>
                      </a:r>
                      <a:r>
                        <a:rPr lang="en-GB" sz="1100" kern="100" baseline="-25000" dirty="0">
                          <a:effectLst/>
                        </a:rPr>
                        <a:t>1,12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1344.068871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8.220E-23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521400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HDO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3</a:t>
                      </a:r>
                      <a:r>
                        <a:rPr lang="en-GB" sz="1100" kern="100" baseline="-25000" dirty="0">
                          <a:effectLst/>
                        </a:rPr>
                        <a:t>0,3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4</a:t>
                      </a:r>
                      <a:r>
                        <a:rPr lang="en-GB" sz="1100" kern="100" baseline="-25000" dirty="0">
                          <a:effectLst/>
                        </a:rPr>
                        <a:t>0,4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1344.899160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1.837E-23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658871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12</a:t>
                      </a:r>
                      <a:r>
                        <a:rPr lang="en-GB" sz="1100" kern="100" baseline="-25000" dirty="0">
                          <a:effectLst/>
                        </a:rPr>
                        <a:t>3,10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13</a:t>
                      </a:r>
                      <a:r>
                        <a:rPr lang="en-GB" sz="1100" kern="100" baseline="-25000" dirty="0">
                          <a:effectLst/>
                        </a:rPr>
                        <a:t>2,11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1345.539113 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2.549E-23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6892298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2ν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4</a:t>
                      </a:r>
                      <a:r>
                        <a:rPr lang="en-GB" sz="1100" kern="100" baseline="-25000" dirty="0">
                          <a:effectLst/>
                        </a:rPr>
                        <a:t>3,2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4,1</a:t>
                      </a:r>
                      <a:r>
                        <a:rPr lang="en-GB" sz="11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1346.003608 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4.144E-23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1800505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</a:t>
                      </a:r>
                      <a:r>
                        <a:rPr lang="en-GB" sz="1100" kern="100" baseline="-25000" dirty="0">
                          <a:effectLst/>
                        </a:rPr>
                        <a:t>1,13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13</a:t>
                      </a:r>
                      <a:r>
                        <a:rPr lang="en-GB" sz="1100" kern="100" baseline="-25000" dirty="0">
                          <a:effectLst/>
                        </a:rPr>
                        <a:t>2,12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1348.756681</a:t>
                      </a: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2.110E-23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8640372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13</a:t>
                      </a:r>
                      <a:r>
                        <a:rPr lang="en-GB" sz="1100" kern="100" baseline="-25000" dirty="0">
                          <a:effectLst/>
                        </a:rPr>
                        <a:t>0,13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13</a:t>
                      </a:r>
                      <a:r>
                        <a:rPr lang="en-GB" sz="1100" kern="100" baseline="-25000" dirty="0">
                          <a:effectLst/>
                        </a:rPr>
                        <a:t>1,12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1348.815565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6.332E-23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0977600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3</a:t>
                      </a:r>
                      <a:r>
                        <a:rPr lang="en-GB" sz="1100" kern="100" baseline="-25000" dirty="0">
                          <a:effectLst/>
                        </a:rPr>
                        <a:t>0,3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4</a:t>
                      </a:r>
                      <a:r>
                        <a:rPr lang="en-GB" sz="1100" kern="100" baseline="-25000" dirty="0">
                          <a:effectLst/>
                        </a:rPr>
                        <a:t>3,2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1349.379833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2.272E-21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143181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2ν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4</a:t>
                      </a:r>
                      <a:r>
                        <a:rPr lang="en-GB" sz="1100" kern="100" baseline="-25000" dirty="0">
                          <a:effectLst/>
                        </a:rPr>
                        <a:t>2,3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3,2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1351.570275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4.235E-23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7007416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1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3,36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6</a:t>
                      </a:r>
                      <a:r>
                        <a:rPr lang="en-GB" sz="1100" kern="100" baseline="-25000" dirty="0">
                          <a:effectLst/>
                        </a:rPr>
                        <a:t>4,2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1368.627556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8.758E-21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5417681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H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r>
                        <a:rPr lang="en-GB" sz="1100" kern="100" baseline="30000" dirty="0">
                          <a:effectLst/>
                        </a:rPr>
                        <a:t>18</a:t>
                      </a:r>
                      <a:r>
                        <a:rPr lang="en-GB" sz="1100" kern="100" dirty="0">
                          <a:effectLst/>
                        </a:rPr>
                        <a:t>O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4</a:t>
                      </a:r>
                      <a:r>
                        <a:rPr lang="en-GB" sz="1100" kern="100" baseline="-25000" dirty="0">
                          <a:effectLst/>
                        </a:rPr>
                        <a:t>1,4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2,3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1368.928577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2.899E-23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82898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HDO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1,4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2,3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1369.022700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1.781E-23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7135316"/>
                  </a:ext>
                </a:extLst>
              </a:tr>
              <a:tr h="3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H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r>
                        <a:rPr lang="en-GB" sz="1100" kern="100" baseline="30000" dirty="0">
                          <a:effectLst/>
                        </a:rPr>
                        <a:t>18</a:t>
                      </a:r>
                      <a:r>
                        <a:rPr lang="en-GB" sz="1100" kern="100" dirty="0">
                          <a:effectLst/>
                        </a:rPr>
                        <a:t>O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</a:rPr>
                        <a:t>ν</a:t>
                      </a:r>
                      <a:r>
                        <a:rPr lang="en-GB" sz="1100" kern="100" baseline="-25000" dirty="0">
                          <a:effectLst/>
                        </a:rPr>
                        <a:t>2</a:t>
                      </a:r>
                      <a:endParaRPr lang="en-GB" sz="1100" kern="100" dirty="0">
                        <a:effectLst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5</a:t>
                      </a:r>
                      <a:r>
                        <a:rPr lang="en-GB" sz="1100" kern="100" baseline="-25000" dirty="0">
                          <a:effectLst/>
                        </a:rPr>
                        <a:t>3,2</a:t>
                      </a:r>
                      <a:r>
                        <a:rPr lang="en-GB" sz="1100" kern="100" dirty="0">
                          <a:effectLst/>
                          <a:sym typeface="Wingdings 3" panose="05040102010807070707" pitchFamily="18" charset="2"/>
                        </a:rPr>
                        <a:t></a:t>
                      </a:r>
                      <a:r>
                        <a:rPr lang="en-GB" sz="1100" kern="100" dirty="0">
                          <a:effectLst/>
                        </a:rPr>
                        <a:t>6</a:t>
                      </a:r>
                      <a:r>
                        <a:rPr lang="en-GB" sz="1100" kern="100" baseline="-25000" dirty="0">
                          <a:effectLst/>
                        </a:rPr>
                        <a:t>4,3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1369.421690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3782" marR="53782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5.404E-23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96947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25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DAF17-0C75-4BC3-E43B-B70934AF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545D1A1-4070-C6CF-053C-81D1DF4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>
                <a:latin typeface="Aptos" panose="020B0004020202020204" pitchFamily="34" charset="0"/>
              </a:rPr>
              <a:t>Spectromètre QCL</a:t>
            </a:r>
            <a:endParaRPr lang="en-GB" sz="3200" b="1" dirty="0">
              <a:latin typeface="Aptos" panose="020B0004020202020204" pitchFamily="34" charset="0"/>
            </a:endParaRPr>
          </a:p>
        </p:txBody>
      </p:sp>
      <p:pic>
        <p:nvPicPr>
          <p:cNvPr id="2" name="Picture 2" descr="A machine in a room&#10;&#10;AI-generated content may be incorrect.">
            <a:extLst>
              <a:ext uri="{FF2B5EF4-FFF2-40B4-BE49-F238E27FC236}">
                <a16:creationId xmlns:a16="http://schemas.microsoft.com/office/drawing/2014/main" id="{4D16F632-151F-11C5-43DE-7ED85B7ED2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46" t="34957" b="10058"/>
          <a:stretch/>
        </p:blipFill>
        <p:spPr>
          <a:xfrm>
            <a:off x="-17154" y="1350389"/>
            <a:ext cx="9178308" cy="4352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7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7F610E32-0714-A1C1-1F4E-814D6EB61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6" y="1100598"/>
            <a:ext cx="4263523" cy="1564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F1010E-B480-7022-A384-24DD10CAE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026" y="3060032"/>
            <a:ext cx="4333060" cy="266372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AA9468FD-4CD7-AD05-D8A2-E90897B2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+mj-lt"/>
              </a:rPr>
              <a:t>Introduction</a:t>
            </a:r>
            <a:endParaRPr lang="en-GB" sz="3200" b="1" dirty="0">
              <a:latin typeface="+mj-lt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02D36E0A-8128-B26A-4B1F-B138DF4FFCCE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220335A9-3C9B-4DB0-4030-299B5C9207E9}"/>
              </a:ext>
            </a:extLst>
          </p:cNvPr>
          <p:cNvSpPr txBox="1"/>
          <p:nvPr/>
        </p:nvSpPr>
        <p:spPr>
          <a:xfrm>
            <a:off x="5056632" y="1577059"/>
            <a:ext cx="202082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latin typeface="+mj-lt"/>
              </a:rPr>
              <a:t>Remote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sensing</a:t>
            </a:r>
            <a:endParaRPr lang="en-GB" sz="2000" dirty="0">
              <a:latin typeface="+mj-lt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8C390826-903C-734C-0891-A0E8ABB1BAC5}"/>
              </a:ext>
            </a:extLst>
          </p:cNvPr>
          <p:cNvSpPr txBox="1"/>
          <p:nvPr/>
        </p:nvSpPr>
        <p:spPr>
          <a:xfrm>
            <a:off x="7286202" y="3611485"/>
            <a:ext cx="162919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latin typeface="+mj-lt"/>
              </a:rPr>
              <a:t>Composition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j-lt"/>
              </a:rPr>
              <a:t>Concentration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+mj-lt"/>
              </a:rPr>
              <a:t>Température</a:t>
            </a:r>
            <a:endParaRPr lang="en-GB" dirty="0">
              <a:latin typeface="+mj-lt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1597C71-8374-BC52-C1CC-AFF8E149EA83}"/>
              </a:ext>
            </a:extLst>
          </p:cNvPr>
          <p:cNvSpPr txBox="1"/>
          <p:nvPr/>
        </p:nvSpPr>
        <p:spPr>
          <a:xfrm>
            <a:off x="1217946" y="3105834"/>
            <a:ext cx="175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Mesures en laboratoire</a:t>
            </a:r>
            <a:endParaRPr lang="en-GB" dirty="0"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77208D-AB86-1DAC-F4A2-36554D6DDD46}"/>
              </a:ext>
            </a:extLst>
          </p:cNvPr>
          <p:cNvCxnSpPr>
            <a:cxnSpLocks/>
          </p:cNvCxnSpPr>
          <p:nvPr/>
        </p:nvCxnSpPr>
        <p:spPr>
          <a:xfrm>
            <a:off x="1883664" y="3752165"/>
            <a:ext cx="0" cy="3259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8F6259-A897-F4E3-6F7C-82383B66AF98}"/>
              </a:ext>
            </a:extLst>
          </p:cNvPr>
          <p:cNvSpPr txBox="1"/>
          <p:nvPr/>
        </p:nvSpPr>
        <p:spPr>
          <a:xfrm>
            <a:off x="1196609" y="4288157"/>
            <a:ext cx="183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Paramètres spectroscopiques</a:t>
            </a:r>
            <a:endParaRPr lang="en-GB" dirty="0">
              <a:latin typeface="+mj-lt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7FCA85-70D3-33B3-8C89-8E54793FA49A}"/>
              </a:ext>
            </a:extLst>
          </p:cNvPr>
          <p:cNvCxnSpPr>
            <a:cxnSpLocks/>
          </p:cNvCxnSpPr>
          <p:nvPr/>
        </p:nvCxnSpPr>
        <p:spPr>
          <a:xfrm>
            <a:off x="2622476" y="4513512"/>
            <a:ext cx="350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406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1028" grpId="0" animBg="1"/>
      <p:bldP spid="103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C011-1E62-B769-45F3-3E1096855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1EE2656-4F6C-03C0-9287-F7125C94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+mj-lt"/>
              </a:rPr>
              <a:t>Introduction</a:t>
            </a:r>
            <a:endParaRPr lang="en-GB" sz="3200" b="1" dirty="0">
              <a:latin typeface="+mj-lt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210E8616-97F0-DB5D-5B6F-975A5B88BA2A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050" name="Picture 2" descr="Image illustrative de l’article Molécule d'eau">
            <a:extLst>
              <a:ext uri="{FF2B5EF4-FFF2-40B4-BE49-F238E27FC236}">
                <a16:creationId xmlns:a16="http://schemas.microsoft.com/office/drawing/2014/main" id="{39D874B9-9A97-A0A3-B200-B5ACBFEF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64" y="1565679"/>
            <a:ext cx="2133600" cy="14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74BFD-75EB-C3A1-3AEA-7553F520978D}"/>
              </a:ext>
            </a:extLst>
          </p:cNvPr>
          <p:cNvSpPr txBox="1"/>
          <p:nvPr/>
        </p:nvSpPr>
        <p:spPr>
          <a:xfrm>
            <a:off x="457200" y="1959244"/>
            <a:ext cx="4800600" cy="723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50% humidité relative @ 20°C </a:t>
            </a:r>
            <a:r>
              <a:rPr lang="fr-FR" dirty="0">
                <a:sym typeface="Wingdings" panose="05000000000000000000" pitchFamily="2" charset="2"/>
              </a:rPr>
              <a:t> ~10 mbar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Moment </a:t>
            </a:r>
            <a:r>
              <a:rPr lang="en-GB" dirty="0" err="1"/>
              <a:t>dipolaire</a:t>
            </a:r>
            <a:r>
              <a:rPr lang="en-GB" dirty="0"/>
              <a:t> important	</a:t>
            </a:r>
          </a:p>
        </p:txBody>
      </p:sp>
      <p:pic>
        <p:nvPicPr>
          <p:cNvPr id="2062" name="Picture 14" descr="Argon atome Banque de photographies et d'images à haute résolution - Alamy">
            <a:extLst>
              <a:ext uri="{FF2B5EF4-FFF2-40B4-BE49-F238E27FC236}">
                <a16:creationId xmlns:a16="http://schemas.microsoft.com/office/drawing/2014/main" id="{360796EA-BFD1-03ED-9ACA-DF67C5809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8000" r="8369" b="12932"/>
          <a:stretch/>
        </p:blipFill>
        <p:spPr bwMode="auto">
          <a:xfrm>
            <a:off x="6071616" y="3758184"/>
            <a:ext cx="1636776" cy="16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6030E-4F21-C30D-0A44-30B5E24CD3BF}"/>
              </a:ext>
            </a:extLst>
          </p:cNvPr>
          <p:cNvSpPr txBox="1"/>
          <p:nvPr/>
        </p:nvSpPr>
        <p:spPr>
          <a:xfrm>
            <a:off x="457200" y="4110575"/>
            <a:ext cx="4800600" cy="723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~1% de concentration </a:t>
            </a:r>
            <a:r>
              <a:rPr lang="en-GB" dirty="0" err="1"/>
              <a:t>atmosphérique</a:t>
            </a:r>
            <a:endParaRPr lang="en-GB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Peu </a:t>
            </a:r>
            <a:r>
              <a:rPr lang="en-GB" dirty="0" err="1"/>
              <a:t>étudié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</a:t>
            </a:r>
            <a:r>
              <a:rPr lang="en-GB" dirty="0" err="1"/>
              <a:t>collisionneur</a:t>
            </a:r>
            <a:r>
              <a:rPr lang="en-GB" dirty="0"/>
              <a:t> de H</a:t>
            </a:r>
            <a:r>
              <a:rPr lang="en-GB" baseline="-25000" dirty="0"/>
              <a:t>2</a:t>
            </a:r>
            <a:r>
              <a:rPr lang="en-GB" dirty="0"/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3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0D91-35F4-DDF6-8308-9C9086218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27426352-66B7-63B8-BFFB-AC303961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+mj-lt"/>
              </a:rPr>
              <a:t>Dispositif expérimental</a:t>
            </a:r>
            <a:endParaRPr lang="en-GB" sz="3200" b="1" dirty="0">
              <a:latin typeface="+mj-lt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09D138CB-FB01-E2DA-1D03-1FCB1C2AB323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Picture 2" descr="A diagram of a machine&#10;&#10;Description automatically generated">
            <a:extLst>
              <a:ext uri="{FF2B5EF4-FFF2-40B4-BE49-F238E27FC236}">
                <a16:creationId xmlns:a16="http://schemas.microsoft.com/office/drawing/2014/main" id="{DD8B3CF9-A8DB-07A5-F535-49035E35C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/>
          <a:stretch/>
        </p:blipFill>
        <p:spPr bwMode="auto">
          <a:xfrm>
            <a:off x="1253489" y="813374"/>
            <a:ext cx="6637019" cy="3636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8B0CA2-FADC-33EF-F972-2AEDC4CCED13}"/>
              </a:ext>
            </a:extLst>
          </p:cNvPr>
          <p:cNvSpPr txBox="1"/>
          <p:nvPr/>
        </p:nvSpPr>
        <p:spPr>
          <a:xfrm>
            <a:off x="2821277" y="4562744"/>
            <a:ext cx="35014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Spectromètre double voie à laser à cascade quantique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5635B9-13D8-7A27-767C-7ECEC4CEE58D}"/>
              </a:ext>
            </a:extLst>
          </p:cNvPr>
          <p:cNvSpPr/>
          <p:nvPr/>
        </p:nvSpPr>
        <p:spPr>
          <a:xfrm>
            <a:off x="2331720" y="5654894"/>
            <a:ext cx="676656" cy="262301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E53C0-3D3D-2310-8478-44EF294F058E}"/>
              </a:ext>
            </a:extLst>
          </p:cNvPr>
          <p:cNvSpPr txBox="1"/>
          <p:nvPr/>
        </p:nvSpPr>
        <p:spPr>
          <a:xfrm>
            <a:off x="3305200" y="5324380"/>
            <a:ext cx="301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/>
              <a:t>Haute résolution : &lt;10</a:t>
            </a:r>
            <a:r>
              <a:rPr lang="fr-FR" baseline="30000" dirty="0"/>
              <a:t>-4</a:t>
            </a:r>
            <a:r>
              <a:rPr lang="fr-FR" dirty="0"/>
              <a:t>cm</a:t>
            </a:r>
            <a:r>
              <a:rPr lang="fr-FR" baseline="30000" dirty="0"/>
              <a:t>-1</a:t>
            </a:r>
          </a:p>
          <a:p>
            <a:pPr>
              <a:spcAft>
                <a:spcPts val="0"/>
              </a:spcAft>
            </a:pPr>
            <a:r>
              <a:rPr lang="fr-FR" dirty="0"/>
              <a:t>SNR &gt;2500</a:t>
            </a:r>
          </a:p>
          <a:p>
            <a:pPr>
              <a:spcAft>
                <a:spcPts val="0"/>
              </a:spcAft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app</a:t>
            </a:r>
            <a:r>
              <a:rPr lang="fr-FR" dirty="0"/>
              <a:t> &lt; 10</a:t>
            </a:r>
            <a:r>
              <a:rPr lang="fr-FR" baseline="30000" dirty="0"/>
              <a:t>-4</a:t>
            </a:r>
            <a:r>
              <a:rPr lang="fr-FR" dirty="0"/>
              <a:t> cm</a:t>
            </a:r>
            <a:r>
              <a:rPr lang="fr-FR" baseline="30000" dirty="0"/>
              <a:t>-1</a:t>
            </a:r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DC51B-1535-91D9-47AC-F1F8BEE79DB2}"/>
              </a:ext>
            </a:extLst>
          </p:cNvPr>
          <p:cNvSpPr txBox="1"/>
          <p:nvPr/>
        </p:nvSpPr>
        <p:spPr>
          <a:xfrm>
            <a:off x="6998968" y="4634725"/>
            <a:ext cx="198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</a:rPr>
              <a:t>[1] B. </a:t>
            </a:r>
            <a:r>
              <a:rPr lang="en-GB" sz="1400" dirty="0" err="1">
                <a:effectLst/>
              </a:rPr>
              <a:t>Vispoel</a:t>
            </a:r>
            <a:r>
              <a:rPr lang="en-GB" sz="1400" dirty="0">
                <a:effectLst/>
              </a:rPr>
              <a:t> </a:t>
            </a:r>
            <a:r>
              <a:rPr lang="en-GB" sz="1400" i="1" dirty="0">
                <a:effectLst/>
              </a:rPr>
              <a:t>et al.</a:t>
            </a:r>
            <a:r>
              <a:rPr lang="en-GB" sz="1400" dirty="0">
                <a:effectLst/>
              </a:rPr>
              <a:t> </a:t>
            </a:r>
            <a:r>
              <a:rPr lang="en-GB" sz="1400" i="1" dirty="0">
                <a:effectLst/>
              </a:rPr>
              <a:t>JQSRT </a:t>
            </a:r>
            <a:r>
              <a:rPr lang="en-GB" sz="1400" dirty="0">
                <a:effectLst/>
              </a:rPr>
              <a:t>2024;328:109150.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B7203-A876-58B5-581C-1F0B51E39B2B}"/>
              </a:ext>
            </a:extLst>
          </p:cNvPr>
          <p:cNvSpPr txBox="1"/>
          <p:nvPr/>
        </p:nvSpPr>
        <p:spPr>
          <a:xfrm>
            <a:off x="2111374" y="940805"/>
            <a:ext cx="203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Reference absorption </a:t>
            </a:r>
            <a:r>
              <a:rPr lang="fr-FR" sz="1400" dirty="0" err="1"/>
              <a:t>cell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70C96-6A0E-20E4-1B54-62FADA1618B6}"/>
              </a:ext>
            </a:extLst>
          </p:cNvPr>
          <p:cNvSpPr txBox="1"/>
          <p:nvPr/>
        </p:nvSpPr>
        <p:spPr>
          <a:xfrm>
            <a:off x="1921130" y="4048697"/>
            <a:ext cx="216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Multipass</a:t>
            </a:r>
            <a:r>
              <a:rPr lang="fr-FR" sz="1400" dirty="0"/>
              <a:t> absorption </a:t>
            </a:r>
            <a:r>
              <a:rPr lang="fr-FR" sz="1400" dirty="0" err="1"/>
              <a:t>cell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ED2F6-5001-D6C4-968C-1B511A60FCE6}"/>
              </a:ext>
            </a:extLst>
          </p:cNvPr>
          <p:cNvSpPr txBox="1"/>
          <p:nvPr/>
        </p:nvSpPr>
        <p:spPr>
          <a:xfrm>
            <a:off x="6648450" y="3716823"/>
            <a:ext cx="1160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QCL source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B28C1-1BF5-4299-61A3-1027231E4A24}"/>
              </a:ext>
            </a:extLst>
          </p:cNvPr>
          <p:cNvSpPr txBox="1"/>
          <p:nvPr/>
        </p:nvSpPr>
        <p:spPr>
          <a:xfrm>
            <a:off x="5062539" y="3762989"/>
            <a:ext cx="681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Beam splitter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9ED2B-F4AE-791E-FD14-57732B871AC9}"/>
              </a:ext>
            </a:extLst>
          </p:cNvPr>
          <p:cNvSpPr txBox="1"/>
          <p:nvPr/>
        </p:nvSpPr>
        <p:spPr>
          <a:xfrm>
            <a:off x="7808636" y="1202415"/>
            <a:ext cx="876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Confocal étalon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0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5EB9-845B-A4E8-A44E-3745FEDFF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objects&#10;&#10;Description automatically generated">
            <a:extLst>
              <a:ext uri="{FF2B5EF4-FFF2-40B4-BE49-F238E27FC236}">
                <a16:creationId xmlns:a16="http://schemas.microsoft.com/office/drawing/2014/main" id="{4BE5AC22-7039-2CAE-84B5-2846EA13A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5" y="896646"/>
            <a:ext cx="6181345" cy="343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BCCCC45-52E8-D838-CA2E-62CF1E9B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+mj-lt"/>
              </a:rPr>
              <a:t>Dispositif expérimental</a:t>
            </a:r>
            <a:endParaRPr lang="en-GB" sz="3200" b="1" dirty="0">
              <a:latin typeface="+mj-lt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062511FA-5431-4B44-49D6-AFE0CA931F2B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A6E97-735B-1C8A-9151-481954D136FB}"/>
              </a:ext>
            </a:extLst>
          </p:cNvPr>
          <p:cNvSpPr txBox="1"/>
          <p:nvPr/>
        </p:nvSpPr>
        <p:spPr>
          <a:xfrm>
            <a:off x="1585377" y="4549222"/>
            <a:ext cx="232827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Atmosphère contrôlée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845A28-E77A-7134-6343-CCDDAF534AA3}"/>
              </a:ext>
            </a:extLst>
          </p:cNvPr>
          <p:cNvSpPr/>
          <p:nvPr/>
        </p:nvSpPr>
        <p:spPr>
          <a:xfrm>
            <a:off x="908721" y="5083997"/>
            <a:ext cx="676656" cy="262301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C45E5-15D5-7A59-8734-8B957B74082E}"/>
              </a:ext>
            </a:extLst>
          </p:cNvPr>
          <p:cNvSpPr txBox="1"/>
          <p:nvPr/>
        </p:nvSpPr>
        <p:spPr>
          <a:xfrm>
            <a:off x="1667672" y="5029477"/>
            <a:ext cx="229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Humidité stable ~7%</a:t>
            </a:r>
          </a:p>
          <a:p>
            <a:endParaRPr lang="en-GB" dirty="0"/>
          </a:p>
        </p:txBody>
      </p:sp>
      <p:pic>
        <p:nvPicPr>
          <p:cNvPr id="3" name="Picture 2" descr="A machine in a room&#10;&#10;AI-generated content may be incorrect.">
            <a:extLst>
              <a:ext uri="{FF2B5EF4-FFF2-40B4-BE49-F238E27FC236}">
                <a16:creationId xmlns:a16="http://schemas.microsoft.com/office/drawing/2014/main" id="{64F3D45C-8870-C25A-587E-D6A02BFBD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232" y="3688665"/>
            <a:ext cx="3502152" cy="2626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C7B431-8283-AC27-196E-D25245418556}"/>
              </a:ext>
            </a:extLst>
          </p:cNvPr>
          <p:cNvSpPr txBox="1"/>
          <p:nvPr/>
        </p:nvSpPr>
        <p:spPr>
          <a:xfrm>
            <a:off x="3432465" y="5792059"/>
            <a:ext cx="174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[2] Dricot </a:t>
            </a:r>
            <a:r>
              <a:rPr lang="fr-FR" sz="1400" i="1" dirty="0"/>
              <a:t>et al. JQSRT 2025</a:t>
            </a:r>
            <a:r>
              <a:rPr lang="fr-FR" sz="1400" dirty="0"/>
              <a:t> (in </a:t>
            </a:r>
            <a:r>
              <a:rPr lang="fr-FR" sz="1400" dirty="0" err="1"/>
              <a:t>preparation</a:t>
            </a:r>
            <a:r>
              <a:rPr lang="fr-FR" sz="1400" dirty="0"/>
              <a:t>)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31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834D0-99B1-2773-7DD7-4D6F1D432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21986CE9-34CC-E3F1-7CBE-3DB73939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+mj-lt"/>
              </a:rPr>
              <a:t>Enregistrement et traitement des spectres</a:t>
            </a:r>
            <a:endParaRPr lang="en-GB" sz="3200" b="1" dirty="0">
              <a:latin typeface="+mj-lt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505127B3-01B5-87DA-FA2C-8E8761D693FC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84EE1-9BD1-76B3-BC31-E28DF3B564EB}"/>
              </a:ext>
            </a:extLst>
          </p:cNvPr>
          <p:cNvSpPr txBox="1"/>
          <p:nvPr/>
        </p:nvSpPr>
        <p:spPr>
          <a:xfrm>
            <a:off x="3361923" y="5137143"/>
            <a:ext cx="2420154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/>
              <a:t>4-8 spectres enregistrés</a:t>
            </a:r>
          </a:p>
          <a:p>
            <a:pPr algn="ctr">
              <a:spcAft>
                <a:spcPts val="600"/>
              </a:spcAft>
            </a:pPr>
            <a:r>
              <a:rPr lang="fr-FR" dirty="0"/>
              <a:t>30 – 700 mbar</a:t>
            </a:r>
          </a:p>
          <a:p>
            <a:pPr algn="ctr">
              <a:spcAft>
                <a:spcPts val="600"/>
              </a:spcAft>
            </a:pPr>
            <a:r>
              <a:rPr lang="fr-FR" dirty="0"/>
              <a:t>Température ambiante</a:t>
            </a:r>
          </a:p>
        </p:txBody>
      </p:sp>
      <p:pic>
        <p:nvPicPr>
          <p:cNvPr id="5" name="Picture 4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798647E5-B88B-1D0B-1A4D-9FADFC03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6" y="686334"/>
            <a:ext cx="7516368" cy="4173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3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04883-957A-8A7D-B636-0C45ED56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EC276644-156D-5418-61BB-5F451A03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+mj-lt"/>
              </a:rPr>
              <a:t>Enregistrement et traitement des spectres</a:t>
            </a:r>
            <a:endParaRPr lang="en-GB" sz="3200" b="1" dirty="0">
              <a:latin typeface="+mj-lt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67D48E53-A9AD-DF11-35FD-A94B3C45A8C9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C0FE5DC1-0166-52F0-8547-4BFED0EA4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69" y="1106424"/>
            <a:ext cx="8446462" cy="4751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3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F9706-9793-539C-2E0C-6E3C9721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different colors&#10;&#10;AI-generated content may be incorrect.">
            <a:extLst>
              <a:ext uri="{FF2B5EF4-FFF2-40B4-BE49-F238E27FC236}">
                <a16:creationId xmlns:a16="http://schemas.microsoft.com/office/drawing/2014/main" id="{E895974F-949C-FB73-525D-2DC6D346C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686334"/>
            <a:ext cx="5175504" cy="36264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3666566-5153-CB84-B4BE-F0C49B30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Aptos" panose="020B0004020202020204" pitchFamily="34" charset="0"/>
              </a:rPr>
              <a:t>Résultats H</a:t>
            </a:r>
            <a:r>
              <a:rPr lang="fr-FR" sz="3200" b="1" baseline="-25000" dirty="0">
                <a:latin typeface="Aptos" panose="020B0004020202020204" pitchFamily="34" charset="0"/>
              </a:rPr>
              <a:t>2</a:t>
            </a:r>
            <a:r>
              <a:rPr lang="fr-FR" sz="3200" b="1" dirty="0">
                <a:latin typeface="Aptos" panose="020B0004020202020204" pitchFamily="34" charset="0"/>
              </a:rPr>
              <a:t>O-H</a:t>
            </a:r>
            <a:r>
              <a:rPr lang="fr-FR" sz="3200" b="1" baseline="-25000" dirty="0">
                <a:latin typeface="Aptos" panose="020B0004020202020204" pitchFamily="34" charset="0"/>
              </a:rPr>
              <a:t>2</a:t>
            </a:r>
            <a:r>
              <a:rPr lang="fr-FR" sz="3200" b="1" dirty="0">
                <a:latin typeface="Aptos" panose="020B0004020202020204" pitchFamily="34" charset="0"/>
              </a:rPr>
              <a:t>O</a:t>
            </a:r>
            <a:endParaRPr lang="en-GB" sz="3200" b="1" dirty="0">
              <a:latin typeface="Aptos" panose="020B0004020202020204" pitchFamily="34" charset="0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6CA8083C-EC76-6F0B-D9B8-61BFC7D1F15E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E727A-4F30-0028-2B44-1035856B3FFF}"/>
              </a:ext>
            </a:extLst>
          </p:cNvPr>
          <p:cNvSpPr txBox="1"/>
          <p:nvPr/>
        </p:nvSpPr>
        <p:spPr>
          <a:xfrm>
            <a:off x="457200" y="4807619"/>
            <a:ext cx="2322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</a:rPr>
              <a:t>[3] M. Birk </a:t>
            </a:r>
            <a:r>
              <a:rPr lang="en-GB" sz="1400" i="1" dirty="0">
                <a:effectLst/>
              </a:rPr>
              <a:t> et al</a:t>
            </a:r>
            <a:r>
              <a:rPr lang="en-GB" sz="1400" dirty="0">
                <a:effectLst/>
              </a:rPr>
              <a:t>., </a:t>
            </a:r>
          </a:p>
          <a:p>
            <a:r>
              <a:rPr lang="en-GB" sz="1400" i="1" dirty="0">
                <a:effectLst/>
              </a:rPr>
              <a:t>JQSRT</a:t>
            </a:r>
            <a:r>
              <a:rPr lang="en-GB" sz="1400" dirty="0">
                <a:effectLst/>
              </a:rPr>
              <a:t> 2012;113:889–928.</a:t>
            </a:r>
          </a:p>
          <a:p>
            <a:r>
              <a:rPr lang="en-GB" sz="1400" dirty="0"/>
              <a:t>[4] Gordon </a:t>
            </a:r>
            <a:r>
              <a:rPr lang="en-GB" sz="1400" i="1" dirty="0"/>
              <a:t>et al.</a:t>
            </a:r>
            <a:r>
              <a:rPr lang="en-GB" sz="1400" dirty="0"/>
              <a:t>,</a:t>
            </a:r>
            <a:endParaRPr lang="en-GB" sz="1400" dirty="0">
              <a:effectLst/>
            </a:endParaRPr>
          </a:p>
          <a:p>
            <a:r>
              <a:rPr lang="en-GB" sz="1400" i="1" dirty="0">
                <a:effectLst/>
              </a:rPr>
              <a:t>JQSRT </a:t>
            </a:r>
            <a:r>
              <a:rPr lang="en-GB" sz="1400" dirty="0">
                <a:effectLst/>
              </a:rPr>
              <a:t>2022;277:107949.</a:t>
            </a:r>
            <a:endParaRPr lang="en-GB" sz="1400" dirty="0"/>
          </a:p>
        </p:txBody>
      </p:sp>
      <p:pic>
        <p:nvPicPr>
          <p:cNvPr id="5" name="Picture 4" descr="A graph of red dots&#10;&#10;AI-generated content may be incorrect.">
            <a:extLst>
              <a:ext uri="{FF2B5EF4-FFF2-40B4-BE49-F238E27FC236}">
                <a16:creationId xmlns:a16="http://schemas.microsoft.com/office/drawing/2014/main" id="{0F03545B-A836-03F2-7EA0-F2EF1363C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052" y="3090706"/>
            <a:ext cx="4780748" cy="3349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0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73097-5065-282F-D0FB-8A28FF785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8104C0F8-CF79-5B6E-550C-0671B22C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1143000"/>
          </a:xfrm>
        </p:spPr>
        <p:txBody>
          <a:bodyPr/>
          <a:lstStyle/>
          <a:p>
            <a:pPr algn="ctr"/>
            <a:r>
              <a:rPr lang="fr-FR" sz="3200" b="1" dirty="0">
                <a:latin typeface="Aptos" panose="020B0004020202020204" pitchFamily="34" charset="0"/>
              </a:rPr>
              <a:t>Résultats H</a:t>
            </a:r>
            <a:r>
              <a:rPr lang="fr-FR" sz="3200" b="1" baseline="-25000" dirty="0">
                <a:latin typeface="Aptos" panose="020B0004020202020204" pitchFamily="34" charset="0"/>
              </a:rPr>
              <a:t>2</a:t>
            </a:r>
            <a:r>
              <a:rPr lang="fr-FR" sz="3200" b="1" dirty="0">
                <a:latin typeface="Aptos" panose="020B0004020202020204" pitchFamily="34" charset="0"/>
              </a:rPr>
              <a:t>O-Ar</a:t>
            </a:r>
            <a:endParaRPr lang="en-GB" sz="3200" b="1" dirty="0">
              <a:latin typeface="Aptos" panose="020B0004020202020204" pitchFamily="34" charset="0"/>
            </a:endParaRP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83EB510D-C718-20DE-4061-CBA2EFF6C695}"/>
              </a:ext>
            </a:extLst>
          </p:cNvPr>
          <p:cNvSpPr txBox="1">
            <a:spLocks/>
          </p:cNvSpPr>
          <p:nvPr/>
        </p:nvSpPr>
        <p:spPr>
          <a:xfrm>
            <a:off x="6530382" y="65445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078BC-B11C-F6DC-81DD-7647487430C2}"/>
              </a:ext>
            </a:extLst>
          </p:cNvPr>
          <p:cNvSpPr txBox="1"/>
          <p:nvPr/>
        </p:nvSpPr>
        <p:spPr>
          <a:xfrm>
            <a:off x="7443216" y="2385457"/>
            <a:ext cx="18059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</a:rPr>
              <a:t>[5]C. </a:t>
            </a:r>
            <a:r>
              <a:rPr lang="en-GB" sz="1400" dirty="0" err="1">
                <a:effectLst/>
              </a:rPr>
              <a:t>Claveau</a:t>
            </a:r>
            <a:r>
              <a:rPr lang="en-GB" sz="1400" dirty="0">
                <a:effectLst/>
              </a:rPr>
              <a:t> </a:t>
            </a:r>
            <a:r>
              <a:rPr lang="en-GB" sz="1400" i="1" dirty="0">
                <a:effectLst/>
              </a:rPr>
              <a:t>et al</a:t>
            </a:r>
            <a:r>
              <a:rPr lang="en-GB" sz="1400" dirty="0">
                <a:effectLst/>
              </a:rPr>
              <a:t>., </a:t>
            </a:r>
            <a:r>
              <a:rPr lang="en-GB" sz="1400" i="1" dirty="0">
                <a:effectLst/>
              </a:rPr>
              <a:t>Mol. Phys. </a:t>
            </a:r>
            <a:r>
              <a:rPr lang="en-GB" sz="1400" dirty="0">
                <a:effectLst/>
              </a:rPr>
              <a:t>2009;107:1417–22.</a:t>
            </a:r>
          </a:p>
          <a:p>
            <a:endParaRPr lang="en-GB" sz="1400" dirty="0">
              <a:effectLst/>
            </a:endParaRPr>
          </a:p>
          <a:p>
            <a:r>
              <a:rPr lang="en-GB" sz="1400" dirty="0">
                <a:effectLst/>
              </a:rPr>
              <a:t>[6] T.M. Petrova </a:t>
            </a:r>
            <a:r>
              <a:rPr lang="en-GB" sz="1400" i="1" dirty="0">
                <a:effectLst/>
              </a:rPr>
              <a:t>et al</a:t>
            </a:r>
            <a:r>
              <a:rPr lang="en-GB" sz="1400" dirty="0">
                <a:effectLst/>
              </a:rPr>
              <a:t>., </a:t>
            </a:r>
            <a:r>
              <a:rPr lang="en-GB" sz="1400" i="1" dirty="0">
                <a:effectLst/>
              </a:rPr>
              <a:t>Mol. Phys. </a:t>
            </a:r>
            <a:r>
              <a:rPr lang="en-GB" sz="1400" dirty="0">
                <a:effectLst/>
              </a:rPr>
              <a:t>2017;115:1642–56.</a:t>
            </a:r>
            <a:endParaRPr lang="en-GB" sz="1400" dirty="0"/>
          </a:p>
        </p:txBody>
      </p:sp>
      <p:pic>
        <p:nvPicPr>
          <p:cNvPr id="5" name="Picture 4" descr="A graph of different types of data&#10;&#10;AI-generated content may be incorrect.">
            <a:extLst>
              <a:ext uri="{FF2B5EF4-FFF2-40B4-BE49-F238E27FC236}">
                <a16:creationId xmlns:a16="http://schemas.microsoft.com/office/drawing/2014/main" id="{25B20630-3A64-665D-2807-C6DE56B2CC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0" t="4901" r="8500" b="2905"/>
          <a:stretch/>
        </p:blipFill>
        <p:spPr>
          <a:xfrm>
            <a:off x="118872" y="834656"/>
            <a:ext cx="7156533" cy="5188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87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20"/>
    </mc:Choice>
    <mc:Fallback xmlns="">
      <p:transition spd="slow" advTm="10762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35.6|38.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9a95c9-e605-4b56-95ee-2c5baf84d0d7" xsi:nil="true"/>
    <lcf76f155ced4ddcb4097134ff3c332f xmlns="074b943e-47e9-453d-907e-1641ac3684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FFA0558E8774AA3C48D6C59D3D965" ma:contentTypeVersion="15" ma:contentTypeDescription="Crée un document." ma:contentTypeScope="" ma:versionID="c477135595386710435c728d24414a19">
  <xsd:schema xmlns:xsd="http://www.w3.org/2001/XMLSchema" xmlns:xs="http://www.w3.org/2001/XMLSchema" xmlns:p="http://schemas.microsoft.com/office/2006/metadata/properties" xmlns:ns2="074b943e-47e9-453d-907e-1641ac3684b8" xmlns:ns3="a59a95c9-e605-4b56-95ee-2c5baf84d0d7" targetNamespace="http://schemas.microsoft.com/office/2006/metadata/properties" ma:root="true" ma:fieldsID="8c1e7a92272b154a7034d5e1a08de170" ns2:_="" ns3:_="">
    <xsd:import namespace="074b943e-47e9-453d-907e-1641ac3684b8"/>
    <xsd:import namespace="a59a95c9-e605-4b56-95ee-2c5baf84d0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b943e-47e9-453d-907e-1641ac368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c73016ee-f6f3-49f5-9926-fe02af74ff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a95c9-e605-4b56-95ee-2c5baf84d0d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c45d1e8-e3e1-47d2-a736-371a7ea9d677}" ma:internalName="TaxCatchAll" ma:showField="CatchAllData" ma:web="a59a95c9-e605-4b56-95ee-2c5baf84d0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F78E8-0DA4-4EE8-9924-35325316C5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89014-27D9-4175-B975-9B894CB11C74}">
  <ds:schemaRefs>
    <ds:schemaRef ds:uri="a59a95c9-e605-4b56-95ee-2c5baf84d0d7"/>
    <ds:schemaRef ds:uri="http://schemas.microsoft.com/office/2006/documentManagement/types"/>
    <ds:schemaRef ds:uri="http://purl.org/dc/terms/"/>
    <ds:schemaRef ds:uri="http://purl.org/dc/dcmitype/"/>
    <ds:schemaRef ds:uri="074b943e-47e9-453d-907e-1641ac3684b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FC57C67-A46E-4F60-AEFD-E84AF97CC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4b943e-47e9-453d-907e-1641ac3684b8"/>
    <ds:schemaRef ds:uri="a59a95c9-e605-4b56-95ee-2c5baf84d0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443</Words>
  <Application>Microsoft Office PowerPoint</Application>
  <PresentationFormat>Affichage à l'écran (4:3)</PresentationFormat>
  <Paragraphs>155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Aptos</vt:lpstr>
      <vt:lpstr>Aptos Narrow</vt:lpstr>
      <vt:lpstr>Arial</vt:lpstr>
      <vt:lpstr>Calibri</vt:lpstr>
      <vt:lpstr>Cambria Math</vt:lpstr>
      <vt:lpstr>Frutiger LT Std 45 Light</vt:lpstr>
      <vt:lpstr>Verdana</vt:lpstr>
      <vt:lpstr>Wingdings</vt:lpstr>
      <vt:lpstr>Wingdings 3</vt:lpstr>
      <vt:lpstr>Thème Office</vt:lpstr>
      <vt:lpstr>Conception personnalisée</vt:lpstr>
      <vt:lpstr>1_Conception personnalisée</vt:lpstr>
      <vt:lpstr>Présentation PowerPoint</vt:lpstr>
      <vt:lpstr>Introduction</vt:lpstr>
      <vt:lpstr>Introduction</vt:lpstr>
      <vt:lpstr>Dispositif expérimental</vt:lpstr>
      <vt:lpstr>Dispositif expérimental</vt:lpstr>
      <vt:lpstr>Enregistrement et traitement des spectres</vt:lpstr>
      <vt:lpstr>Enregistrement et traitement des spectres</vt:lpstr>
      <vt:lpstr>Résultats H2O-H2O</vt:lpstr>
      <vt:lpstr>Résultats H2O-Ar</vt:lpstr>
      <vt:lpstr>Conclusion &amp; Perspectives</vt:lpstr>
      <vt:lpstr>Merci pour votre attention</vt:lpstr>
      <vt:lpstr>Raies étudiées</vt:lpstr>
      <vt:lpstr>Spectromètre QCL</vt:lpstr>
    </vt:vector>
  </TitlesOfParts>
  <Company>Hello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aaaaaa aaaaaaa</dc:creator>
  <cp:lastModifiedBy>Muriel Lepere</cp:lastModifiedBy>
  <cp:revision>1</cp:revision>
  <dcterms:created xsi:type="dcterms:W3CDTF">2012-08-22T10:00:01Z</dcterms:created>
  <dcterms:modified xsi:type="dcterms:W3CDTF">2025-03-07T10:36:56Z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0x0101002C5FFA0558E8774AA3C48D6C59D3D965</vt:lpwstr>
  </property>
  <property fmtid="{D5CDD505-2E9C-101B-9397-08002B2CF9AE}" pid="3" name="MediaServiceImageTags">
    <vt:lpwstr/>
  </property>
</Properties>
</file>