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0" r:id="rId3"/>
    <p:sldId id="258" r:id="rId4"/>
    <p:sldId id="259" r:id="rId5"/>
    <p:sldId id="260" r:id="rId6"/>
    <p:sldId id="269" r:id="rId7"/>
    <p:sldId id="262" r:id="rId8"/>
    <p:sldId id="264" r:id="rId9"/>
    <p:sldId id="271" r:id="rId10"/>
    <p:sldId id="273" r:id="rId11"/>
    <p:sldId id="265" r:id="rId12"/>
    <p:sldId id="272" r:id="rId13"/>
    <p:sldId id="274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B48A14B4-0F57-41B1-9065-9D3CEA7658E5}">
          <p14:sldIdLst>
            <p14:sldId id="256"/>
            <p14:sldId id="270"/>
            <p14:sldId id="258"/>
            <p14:sldId id="259"/>
            <p14:sldId id="260"/>
            <p14:sldId id="269"/>
            <p14:sldId id="262"/>
            <p14:sldId id="264"/>
            <p14:sldId id="271"/>
            <p14:sldId id="273"/>
            <p14:sldId id="265"/>
            <p14:sldId id="272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55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A13540-9BCA-1431-743C-180A47BBD94F}" v="32" dt="2025-03-06T16:16:48.0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581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lo Briend" userId="805a488d-308f-4cb4-8c2a-f0a202a4b34f" providerId="ADAL" clId="{7A46BB49-3623-4AC2-A8E4-FA6E7CA584FA}"/>
    <pc:docChg chg="undo custSel addSld delSld modSld sldOrd modMainMaster addSection delSection modSection">
      <pc:chgData name="Malo Briend" userId="805a488d-308f-4cb4-8c2a-f0a202a4b34f" providerId="ADAL" clId="{7A46BB49-3623-4AC2-A8E4-FA6E7CA584FA}" dt="2025-03-07T10:05:55.141" v="11664"/>
      <pc:docMkLst>
        <pc:docMk/>
      </pc:docMkLst>
      <pc:sldChg chg="modSp mod">
        <pc:chgData name="Malo Briend" userId="805a488d-308f-4cb4-8c2a-f0a202a4b34f" providerId="ADAL" clId="{7A46BB49-3623-4AC2-A8E4-FA6E7CA584FA}" dt="2025-02-28T14:24:48.189" v="120" actId="20577"/>
        <pc:sldMkLst>
          <pc:docMk/>
          <pc:sldMk cId="2097863214" sldId="256"/>
        </pc:sldMkLst>
        <pc:spChg chg="mod">
          <ac:chgData name="Malo Briend" userId="805a488d-308f-4cb4-8c2a-f0a202a4b34f" providerId="ADAL" clId="{7A46BB49-3623-4AC2-A8E4-FA6E7CA584FA}" dt="2025-02-28T14:24:48.189" v="120" actId="20577"/>
          <ac:spMkLst>
            <pc:docMk/>
            <pc:sldMk cId="2097863214" sldId="256"/>
            <ac:spMk id="2" creationId="{34A25320-C4FF-4F73-ABC1-72558DC7E0F9}"/>
          </ac:spMkLst>
        </pc:spChg>
      </pc:sldChg>
      <pc:sldChg chg="addSp delSp modSp mod delAnim modAnim">
        <pc:chgData name="Malo Briend" userId="805a488d-308f-4cb4-8c2a-f0a202a4b34f" providerId="ADAL" clId="{7A46BB49-3623-4AC2-A8E4-FA6E7CA584FA}" dt="2025-03-07T08:46:45.752" v="11501" actId="14100"/>
        <pc:sldMkLst>
          <pc:docMk/>
          <pc:sldMk cId="2521456402" sldId="258"/>
        </pc:sldMkLst>
        <pc:spChg chg="mod">
          <ac:chgData name="Malo Briend" userId="805a488d-308f-4cb4-8c2a-f0a202a4b34f" providerId="ADAL" clId="{7A46BB49-3623-4AC2-A8E4-FA6E7CA584FA}" dt="2025-02-28T14:55:00.657" v="995" actId="790"/>
          <ac:spMkLst>
            <pc:docMk/>
            <pc:sldMk cId="2521456402" sldId="258"/>
            <ac:spMk id="2" creationId="{B665C987-8178-40AA-8A29-12323C47B981}"/>
          </ac:spMkLst>
        </pc:spChg>
        <pc:spChg chg="add mod">
          <ac:chgData name="Malo Briend" userId="805a488d-308f-4cb4-8c2a-f0a202a4b34f" providerId="ADAL" clId="{7A46BB49-3623-4AC2-A8E4-FA6E7CA584FA}" dt="2025-03-07T08:41:38.694" v="11368" actId="14100"/>
          <ac:spMkLst>
            <pc:docMk/>
            <pc:sldMk cId="2521456402" sldId="258"/>
            <ac:spMk id="3" creationId="{6C24995B-51F1-493F-905B-B1AF35AE5720}"/>
          </ac:spMkLst>
        </pc:spChg>
        <pc:spChg chg="add mod">
          <ac:chgData name="Malo Briend" userId="805a488d-308f-4cb4-8c2a-f0a202a4b34f" providerId="ADAL" clId="{7A46BB49-3623-4AC2-A8E4-FA6E7CA584FA}" dt="2025-03-06T10:22:29.788" v="10888" actId="20577"/>
          <ac:spMkLst>
            <pc:docMk/>
            <pc:sldMk cId="2521456402" sldId="258"/>
            <ac:spMk id="6" creationId="{679770AD-1EFF-469B-B94B-036BBED653AD}"/>
          </ac:spMkLst>
        </pc:spChg>
        <pc:spChg chg="add mod">
          <ac:chgData name="Malo Briend" userId="805a488d-308f-4cb4-8c2a-f0a202a4b34f" providerId="ADAL" clId="{7A46BB49-3623-4AC2-A8E4-FA6E7CA584FA}" dt="2025-03-05T17:03:15.370" v="10547" actId="1076"/>
          <ac:spMkLst>
            <pc:docMk/>
            <pc:sldMk cId="2521456402" sldId="258"/>
            <ac:spMk id="11" creationId="{02DB7BCC-664E-43EF-A71F-57431A7258CA}"/>
          </ac:spMkLst>
        </pc:spChg>
        <pc:spChg chg="add mod">
          <ac:chgData name="Malo Briend" userId="805a488d-308f-4cb4-8c2a-f0a202a4b34f" providerId="ADAL" clId="{7A46BB49-3623-4AC2-A8E4-FA6E7CA584FA}" dt="2025-03-05T17:03:15.370" v="10547" actId="1076"/>
          <ac:spMkLst>
            <pc:docMk/>
            <pc:sldMk cId="2521456402" sldId="258"/>
            <ac:spMk id="12" creationId="{87176311-01E8-4233-A90A-59D50442796F}"/>
          </ac:spMkLst>
        </pc:spChg>
        <pc:spChg chg="add mod">
          <ac:chgData name="Malo Briend" userId="805a488d-308f-4cb4-8c2a-f0a202a4b34f" providerId="ADAL" clId="{7A46BB49-3623-4AC2-A8E4-FA6E7CA584FA}" dt="2025-03-05T17:03:15.370" v="10547" actId="1076"/>
          <ac:spMkLst>
            <pc:docMk/>
            <pc:sldMk cId="2521456402" sldId="258"/>
            <ac:spMk id="13" creationId="{03F48662-8CEE-496C-BF28-0C3F99AAF362}"/>
          </ac:spMkLst>
        </pc:spChg>
        <pc:spChg chg="add mod">
          <ac:chgData name="Malo Briend" userId="805a488d-308f-4cb4-8c2a-f0a202a4b34f" providerId="ADAL" clId="{7A46BB49-3623-4AC2-A8E4-FA6E7CA584FA}" dt="2025-03-07T08:46:45.752" v="11501" actId="14100"/>
          <ac:spMkLst>
            <pc:docMk/>
            <pc:sldMk cId="2521456402" sldId="258"/>
            <ac:spMk id="18" creationId="{8EA00D94-B10F-4308-B231-DA17783372E1}"/>
          </ac:spMkLst>
        </pc:spChg>
        <pc:grpChg chg="add del mod">
          <ac:chgData name="Malo Briend" userId="805a488d-308f-4cb4-8c2a-f0a202a4b34f" providerId="ADAL" clId="{7A46BB49-3623-4AC2-A8E4-FA6E7CA584FA}" dt="2025-03-07T08:39:06.656" v="11309" actId="478"/>
          <ac:grpSpMkLst>
            <pc:docMk/>
            <pc:sldMk cId="2521456402" sldId="258"/>
            <ac:grpSpMk id="10" creationId="{A1107EAB-3CFB-4A68-8729-20E8D76B9CF7}"/>
          </ac:grpSpMkLst>
        </pc:grpChg>
        <pc:picChg chg="add mod modCrop">
          <ac:chgData name="Malo Briend" userId="805a488d-308f-4cb4-8c2a-f0a202a4b34f" providerId="ADAL" clId="{7A46BB49-3623-4AC2-A8E4-FA6E7CA584FA}" dt="2025-03-05T17:03:15.370" v="10547" actId="1076"/>
          <ac:picMkLst>
            <pc:docMk/>
            <pc:sldMk cId="2521456402" sldId="258"/>
            <ac:picMk id="7" creationId="{C7352FE4-68F7-412B-9071-90E040FE1852}"/>
          </ac:picMkLst>
        </pc:picChg>
        <pc:picChg chg="add mod modCrop">
          <ac:chgData name="Malo Briend" userId="805a488d-308f-4cb4-8c2a-f0a202a4b34f" providerId="ADAL" clId="{7A46BB49-3623-4AC2-A8E4-FA6E7CA584FA}" dt="2025-03-05T17:02:33.808" v="10532" actId="164"/>
          <ac:picMkLst>
            <pc:docMk/>
            <pc:sldMk cId="2521456402" sldId="258"/>
            <ac:picMk id="9" creationId="{A17DC158-4AD2-431C-9175-34C000CF8CAE}"/>
          </ac:picMkLst>
        </pc:picChg>
        <pc:picChg chg="add mod modCrop">
          <ac:chgData name="Malo Briend" userId="805a488d-308f-4cb4-8c2a-f0a202a4b34f" providerId="ADAL" clId="{7A46BB49-3623-4AC2-A8E4-FA6E7CA584FA}" dt="2025-03-05T17:03:15.370" v="10547" actId="1076"/>
          <ac:picMkLst>
            <pc:docMk/>
            <pc:sldMk cId="2521456402" sldId="258"/>
            <ac:picMk id="14" creationId="{9792FFB9-CA30-4620-9C0E-2C0EC98DE48A}"/>
          </ac:picMkLst>
        </pc:picChg>
        <pc:picChg chg="add mod modCrop">
          <ac:chgData name="Malo Briend" userId="805a488d-308f-4cb4-8c2a-f0a202a4b34f" providerId="ADAL" clId="{7A46BB49-3623-4AC2-A8E4-FA6E7CA584FA}" dt="2025-03-05T17:02:33.808" v="10532" actId="164"/>
          <ac:picMkLst>
            <pc:docMk/>
            <pc:sldMk cId="2521456402" sldId="258"/>
            <ac:picMk id="15" creationId="{A1E6C54B-E592-4FAC-8308-F469B6CCDBAC}"/>
          </ac:picMkLst>
        </pc:picChg>
        <pc:picChg chg="add del mod">
          <ac:chgData name="Malo Briend" userId="805a488d-308f-4cb4-8c2a-f0a202a4b34f" providerId="ADAL" clId="{7A46BB49-3623-4AC2-A8E4-FA6E7CA584FA}" dt="2025-03-03T08:30:15.191" v="2855" actId="478"/>
          <ac:picMkLst>
            <pc:docMk/>
            <pc:sldMk cId="2521456402" sldId="258"/>
            <ac:picMk id="15" creationId="{C3143289-1E5D-476B-9699-7CF7119D4857}"/>
          </ac:picMkLst>
        </pc:picChg>
        <pc:picChg chg="add mod modCrop">
          <ac:chgData name="Malo Briend" userId="805a488d-308f-4cb4-8c2a-f0a202a4b34f" providerId="ADAL" clId="{7A46BB49-3623-4AC2-A8E4-FA6E7CA584FA}" dt="2025-03-05T17:03:15.370" v="10547" actId="1076"/>
          <ac:picMkLst>
            <pc:docMk/>
            <pc:sldMk cId="2521456402" sldId="258"/>
            <ac:picMk id="16" creationId="{E58FEF28-1287-40E5-A52C-19AC072D04C2}"/>
          </ac:picMkLst>
        </pc:picChg>
        <pc:picChg chg="add mod">
          <ac:chgData name="Malo Briend" userId="805a488d-308f-4cb4-8c2a-f0a202a4b34f" providerId="ADAL" clId="{7A46BB49-3623-4AC2-A8E4-FA6E7CA584FA}" dt="2025-03-07T08:39:49.478" v="11320" actId="1076"/>
          <ac:picMkLst>
            <pc:docMk/>
            <pc:sldMk cId="2521456402" sldId="258"/>
            <ac:picMk id="17" creationId="{4C937C1A-0FBE-4D73-B77D-24D167714F54}"/>
          </ac:picMkLst>
        </pc:picChg>
      </pc:sldChg>
      <pc:sldChg chg="addSp delSp modSp mod ord modAnim">
        <pc:chgData name="Malo Briend" userId="805a488d-308f-4cb4-8c2a-f0a202a4b34f" providerId="ADAL" clId="{7A46BB49-3623-4AC2-A8E4-FA6E7CA584FA}" dt="2025-03-05T17:13:56.506" v="10639" actId="1076"/>
        <pc:sldMkLst>
          <pc:docMk/>
          <pc:sldMk cId="2103330188" sldId="259"/>
        </pc:sldMkLst>
        <pc:spChg chg="mod">
          <ac:chgData name="Malo Briend" userId="805a488d-308f-4cb4-8c2a-f0a202a4b34f" providerId="ADAL" clId="{7A46BB49-3623-4AC2-A8E4-FA6E7CA584FA}" dt="2025-02-28T16:30:21.393" v="2686" actId="255"/>
          <ac:spMkLst>
            <pc:docMk/>
            <pc:sldMk cId="2103330188" sldId="259"/>
            <ac:spMk id="2" creationId="{26F75A03-3773-45D3-B602-CC9CE93360A8}"/>
          </ac:spMkLst>
        </pc:spChg>
        <pc:spChg chg="mod">
          <ac:chgData name="Malo Briend" userId="805a488d-308f-4cb4-8c2a-f0a202a4b34f" providerId="ADAL" clId="{7A46BB49-3623-4AC2-A8E4-FA6E7CA584FA}" dt="2025-03-05T17:08:41.550" v="10567" actId="14100"/>
          <ac:spMkLst>
            <pc:docMk/>
            <pc:sldMk cId="2103330188" sldId="259"/>
            <ac:spMk id="3" creationId="{06ED4640-C25A-43DE-B447-583FF4E801A5}"/>
          </ac:spMkLst>
        </pc:spChg>
        <pc:spChg chg="add mod">
          <ac:chgData name="Malo Briend" userId="805a488d-308f-4cb4-8c2a-f0a202a4b34f" providerId="ADAL" clId="{7A46BB49-3623-4AC2-A8E4-FA6E7CA584FA}" dt="2025-03-05T17:13:56.506" v="10639" actId="1076"/>
          <ac:spMkLst>
            <pc:docMk/>
            <pc:sldMk cId="2103330188" sldId="259"/>
            <ac:spMk id="12" creationId="{A4C1F80D-9DA1-4857-8085-88EAA2DF2FDB}"/>
          </ac:spMkLst>
        </pc:spChg>
        <pc:picChg chg="add del mod">
          <ac:chgData name="Malo Briend" userId="805a488d-308f-4cb4-8c2a-f0a202a4b34f" providerId="ADAL" clId="{7A46BB49-3623-4AC2-A8E4-FA6E7CA584FA}" dt="2025-03-05T17:12:04.253" v="10575" actId="478"/>
          <ac:picMkLst>
            <pc:docMk/>
            <pc:sldMk cId="2103330188" sldId="259"/>
            <ac:picMk id="7" creationId="{22EFDD84-9AF9-408E-8A98-132DDD867239}"/>
          </ac:picMkLst>
        </pc:picChg>
        <pc:picChg chg="add del mod">
          <ac:chgData name="Malo Briend" userId="805a488d-308f-4cb4-8c2a-f0a202a4b34f" providerId="ADAL" clId="{7A46BB49-3623-4AC2-A8E4-FA6E7CA584FA}" dt="2025-03-04T15:42:51.659" v="7570" actId="478"/>
          <ac:picMkLst>
            <pc:docMk/>
            <pc:sldMk cId="2103330188" sldId="259"/>
            <ac:picMk id="7" creationId="{2853C2BC-BA22-4AF5-8145-ECF4096B50AD}"/>
          </ac:picMkLst>
        </pc:picChg>
        <pc:picChg chg="add del mod">
          <ac:chgData name="Malo Briend" userId="805a488d-308f-4cb4-8c2a-f0a202a4b34f" providerId="ADAL" clId="{7A46BB49-3623-4AC2-A8E4-FA6E7CA584FA}" dt="2025-03-03T08:40:46.470" v="2928" actId="478"/>
          <ac:picMkLst>
            <pc:docMk/>
            <pc:sldMk cId="2103330188" sldId="259"/>
            <ac:picMk id="7" creationId="{627E5DD0-18FB-488E-ABFE-3D2E77E6538A}"/>
          </ac:picMkLst>
        </pc:picChg>
        <pc:picChg chg="add del mod">
          <ac:chgData name="Malo Briend" userId="805a488d-308f-4cb4-8c2a-f0a202a4b34f" providerId="ADAL" clId="{7A46BB49-3623-4AC2-A8E4-FA6E7CA584FA}" dt="2025-03-03T14:27:10.287" v="5498" actId="478"/>
          <ac:picMkLst>
            <pc:docMk/>
            <pc:sldMk cId="2103330188" sldId="259"/>
            <ac:picMk id="9" creationId="{569D2190-6483-4D05-9FBD-0C17026FC10D}"/>
          </ac:picMkLst>
        </pc:picChg>
        <pc:picChg chg="add mod">
          <ac:chgData name="Malo Briend" userId="805a488d-308f-4cb4-8c2a-f0a202a4b34f" providerId="ADAL" clId="{7A46BB49-3623-4AC2-A8E4-FA6E7CA584FA}" dt="2025-03-05T17:13:53.792" v="10638" actId="1076"/>
          <ac:picMkLst>
            <pc:docMk/>
            <pc:sldMk cId="2103330188" sldId="259"/>
            <ac:picMk id="9" creationId="{8F005150-7950-48CF-890A-BF2A02C9D0CF}"/>
          </ac:picMkLst>
        </pc:picChg>
        <pc:picChg chg="add del mod">
          <ac:chgData name="Malo Briend" userId="805a488d-308f-4cb4-8c2a-f0a202a4b34f" providerId="ADAL" clId="{7A46BB49-3623-4AC2-A8E4-FA6E7CA584FA}" dt="2025-03-04T16:09:25.172" v="7634" actId="478"/>
          <ac:picMkLst>
            <pc:docMk/>
            <pc:sldMk cId="2103330188" sldId="259"/>
            <ac:picMk id="9" creationId="{DB710934-3116-45EB-9FC3-704E5D359D2C}"/>
          </ac:picMkLst>
        </pc:picChg>
        <pc:picChg chg="add del mod">
          <ac:chgData name="Malo Briend" userId="805a488d-308f-4cb4-8c2a-f0a202a4b34f" providerId="ADAL" clId="{7A46BB49-3623-4AC2-A8E4-FA6E7CA584FA}" dt="2025-03-03T08:38:57.098" v="2921" actId="478"/>
          <ac:picMkLst>
            <pc:docMk/>
            <pc:sldMk cId="2103330188" sldId="259"/>
            <ac:picMk id="11" creationId="{462B6C8C-C604-4856-984A-0A367EFB47D9}"/>
          </ac:picMkLst>
        </pc:picChg>
        <pc:picChg chg="add del mod">
          <ac:chgData name="Malo Briend" userId="805a488d-308f-4cb4-8c2a-f0a202a4b34f" providerId="ADAL" clId="{7A46BB49-3623-4AC2-A8E4-FA6E7CA584FA}" dt="2025-03-05T17:05:46.750" v="10548" actId="478"/>
          <ac:picMkLst>
            <pc:docMk/>
            <pc:sldMk cId="2103330188" sldId="259"/>
            <ac:picMk id="11" creationId="{CA259DA2-CF76-4E2F-A0AA-A3BA086354DC}"/>
          </ac:picMkLst>
        </pc:picChg>
        <pc:picChg chg="add mod modCrop">
          <ac:chgData name="Malo Briend" userId="805a488d-308f-4cb4-8c2a-f0a202a4b34f" providerId="ADAL" clId="{7A46BB49-3623-4AC2-A8E4-FA6E7CA584FA}" dt="2025-03-03T13:30:29.318" v="4903" actId="1076"/>
          <ac:picMkLst>
            <pc:docMk/>
            <pc:sldMk cId="2103330188" sldId="259"/>
            <ac:picMk id="12" creationId="{7CD9144B-AECB-412A-BB45-7023B5E14934}"/>
          </ac:picMkLst>
        </pc:picChg>
        <pc:picChg chg="add del mod">
          <ac:chgData name="Malo Briend" userId="805a488d-308f-4cb4-8c2a-f0a202a4b34f" providerId="ADAL" clId="{7A46BB49-3623-4AC2-A8E4-FA6E7CA584FA}" dt="2025-03-04T10:18:49.013" v="6871" actId="478"/>
          <ac:picMkLst>
            <pc:docMk/>
            <pc:sldMk cId="2103330188" sldId="259"/>
            <ac:picMk id="14" creationId="{8A1F15BA-6839-4971-AAA3-F146AA84F1C7}"/>
          </ac:picMkLst>
        </pc:picChg>
      </pc:sldChg>
      <pc:sldChg chg="addSp delSp modSp mod ord modAnim">
        <pc:chgData name="Malo Briend" userId="805a488d-308f-4cb4-8c2a-f0a202a4b34f" providerId="ADAL" clId="{7A46BB49-3623-4AC2-A8E4-FA6E7CA584FA}" dt="2025-03-05T17:14:25.913" v="10655" actId="20577"/>
        <pc:sldMkLst>
          <pc:docMk/>
          <pc:sldMk cId="892275903" sldId="260"/>
        </pc:sldMkLst>
        <pc:spChg chg="mod">
          <ac:chgData name="Malo Briend" userId="805a488d-308f-4cb4-8c2a-f0a202a4b34f" providerId="ADAL" clId="{7A46BB49-3623-4AC2-A8E4-FA6E7CA584FA}" dt="2025-03-05T17:14:25.913" v="10655" actId="20577"/>
          <ac:spMkLst>
            <pc:docMk/>
            <pc:sldMk cId="892275903" sldId="260"/>
            <ac:spMk id="2" creationId="{73F022E9-666B-4B92-A4A7-955E23DF5BCB}"/>
          </ac:spMkLst>
        </pc:spChg>
        <pc:spChg chg="mod">
          <ac:chgData name="Malo Briend" userId="805a488d-308f-4cb4-8c2a-f0a202a4b34f" providerId="ADAL" clId="{7A46BB49-3623-4AC2-A8E4-FA6E7CA584FA}" dt="2025-03-04T18:36:07.192" v="8825" actId="20577"/>
          <ac:spMkLst>
            <pc:docMk/>
            <pc:sldMk cId="892275903" sldId="260"/>
            <ac:spMk id="3" creationId="{462AD53B-E4EA-4FB5-89E1-4F400736523B}"/>
          </ac:spMkLst>
        </pc:spChg>
        <pc:spChg chg="add mod">
          <ac:chgData name="Malo Briend" userId="805a488d-308f-4cb4-8c2a-f0a202a4b34f" providerId="ADAL" clId="{7A46BB49-3623-4AC2-A8E4-FA6E7CA584FA}" dt="2025-03-04T12:46:06.084" v="7207" actId="21"/>
          <ac:spMkLst>
            <pc:docMk/>
            <pc:sldMk cId="892275903" sldId="260"/>
            <ac:spMk id="15" creationId="{5141B976-5D58-4998-AEEA-4D1C71135466}"/>
          </ac:spMkLst>
        </pc:spChg>
        <pc:spChg chg="add mod">
          <ac:chgData name="Malo Briend" userId="805a488d-308f-4cb4-8c2a-f0a202a4b34f" providerId="ADAL" clId="{7A46BB49-3623-4AC2-A8E4-FA6E7CA584FA}" dt="2025-03-04T12:46:15.942" v="7215" actId="21"/>
          <ac:spMkLst>
            <pc:docMk/>
            <pc:sldMk cId="892275903" sldId="260"/>
            <ac:spMk id="16" creationId="{5289AE17-D464-467F-9574-12C29B6A7EAA}"/>
          </ac:spMkLst>
        </pc:spChg>
        <pc:spChg chg="add mod">
          <ac:chgData name="Malo Briend" userId="805a488d-308f-4cb4-8c2a-f0a202a4b34f" providerId="ADAL" clId="{7A46BB49-3623-4AC2-A8E4-FA6E7CA584FA}" dt="2025-03-05T17:14:22.190" v="10653" actId="1036"/>
          <ac:spMkLst>
            <pc:docMk/>
            <pc:sldMk cId="892275903" sldId="260"/>
            <ac:spMk id="17" creationId="{9C80B0ED-2369-4688-8BD0-AAF80638F22D}"/>
          </ac:spMkLst>
        </pc:spChg>
        <pc:picChg chg="add mod">
          <ac:chgData name="Malo Briend" userId="805a488d-308f-4cb4-8c2a-f0a202a4b34f" providerId="ADAL" clId="{7A46BB49-3623-4AC2-A8E4-FA6E7CA584FA}" dt="2025-03-04T18:29:19.567" v="8687" actId="1037"/>
          <ac:picMkLst>
            <pc:docMk/>
            <pc:sldMk cId="892275903" sldId="260"/>
            <ac:picMk id="7" creationId="{F4A95781-0278-47E9-A49F-2F8E3E37BD8A}"/>
          </ac:picMkLst>
        </pc:picChg>
        <pc:picChg chg="add del mod">
          <ac:chgData name="Malo Briend" userId="805a488d-308f-4cb4-8c2a-f0a202a4b34f" providerId="ADAL" clId="{7A46BB49-3623-4AC2-A8E4-FA6E7CA584FA}" dt="2025-03-04T17:03:01.628" v="7954" actId="478"/>
          <ac:picMkLst>
            <pc:docMk/>
            <pc:sldMk cId="892275903" sldId="260"/>
            <ac:picMk id="8" creationId="{925DD642-CA54-411F-8A0A-33C79A8D3D62}"/>
          </ac:picMkLst>
        </pc:picChg>
        <pc:picChg chg="add mod">
          <ac:chgData name="Malo Briend" userId="805a488d-308f-4cb4-8c2a-f0a202a4b34f" providerId="ADAL" clId="{7A46BB49-3623-4AC2-A8E4-FA6E7CA584FA}" dt="2025-03-04T18:29:19.567" v="8687" actId="1037"/>
          <ac:picMkLst>
            <pc:docMk/>
            <pc:sldMk cId="892275903" sldId="260"/>
            <ac:picMk id="9" creationId="{EE5B1E18-6052-4B7C-B0AA-9298C5663882}"/>
          </ac:picMkLst>
        </pc:picChg>
        <pc:picChg chg="add mod">
          <ac:chgData name="Malo Briend" userId="805a488d-308f-4cb4-8c2a-f0a202a4b34f" providerId="ADAL" clId="{7A46BB49-3623-4AC2-A8E4-FA6E7CA584FA}" dt="2025-03-04T18:29:19.567" v="8687" actId="1037"/>
          <ac:picMkLst>
            <pc:docMk/>
            <pc:sldMk cId="892275903" sldId="260"/>
            <ac:picMk id="11" creationId="{DE12DF53-3A12-4DE6-8009-11E99C6BA625}"/>
          </ac:picMkLst>
        </pc:picChg>
        <pc:picChg chg="add del mod">
          <ac:chgData name="Malo Briend" userId="805a488d-308f-4cb4-8c2a-f0a202a4b34f" providerId="ADAL" clId="{7A46BB49-3623-4AC2-A8E4-FA6E7CA584FA}" dt="2025-03-04T17:03:01.922" v="7955" actId="478"/>
          <ac:picMkLst>
            <pc:docMk/>
            <pc:sldMk cId="892275903" sldId="260"/>
            <ac:picMk id="12" creationId="{1E8AB09D-8E64-431E-B203-D42D324CE122}"/>
          </ac:picMkLst>
        </pc:picChg>
        <pc:picChg chg="add del mod">
          <ac:chgData name="Malo Briend" userId="805a488d-308f-4cb4-8c2a-f0a202a4b34f" providerId="ADAL" clId="{7A46BB49-3623-4AC2-A8E4-FA6E7CA584FA}" dt="2025-03-04T17:03:02.854" v="7956" actId="478"/>
          <ac:picMkLst>
            <pc:docMk/>
            <pc:sldMk cId="892275903" sldId="260"/>
            <ac:picMk id="14" creationId="{AA3D9BE7-0903-41A0-AE30-4DEA54CA2D03}"/>
          </ac:picMkLst>
        </pc:picChg>
      </pc:sldChg>
      <pc:sldChg chg="addSp delSp modSp del mod delAnim modAnim">
        <pc:chgData name="Malo Briend" userId="805a488d-308f-4cb4-8c2a-f0a202a4b34f" providerId="ADAL" clId="{7A46BB49-3623-4AC2-A8E4-FA6E7CA584FA}" dt="2025-03-06T11:09:15.637" v="11114" actId="47"/>
        <pc:sldMkLst>
          <pc:docMk/>
          <pc:sldMk cId="3550035138" sldId="261"/>
        </pc:sldMkLst>
        <pc:spChg chg="mod">
          <ac:chgData name="Malo Briend" userId="805a488d-308f-4cb4-8c2a-f0a202a4b34f" providerId="ADAL" clId="{7A46BB49-3623-4AC2-A8E4-FA6E7CA584FA}" dt="2025-02-28T16:32:39.634" v="2742" actId="20577"/>
          <ac:spMkLst>
            <pc:docMk/>
            <pc:sldMk cId="3550035138" sldId="261"/>
            <ac:spMk id="2" creationId="{0330BA59-F9E2-4246-BFB2-4D4258E0EB70}"/>
          </ac:spMkLst>
        </pc:spChg>
        <pc:spChg chg="del mod">
          <ac:chgData name="Malo Briend" userId="805a488d-308f-4cb4-8c2a-f0a202a4b34f" providerId="ADAL" clId="{7A46BB49-3623-4AC2-A8E4-FA6E7CA584FA}" dt="2025-03-04T12:36:33.382" v="7039"/>
          <ac:spMkLst>
            <pc:docMk/>
            <pc:sldMk cId="3550035138" sldId="261"/>
            <ac:spMk id="3" creationId="{962D8EC9-C72D-43AF-87CC-01CBEC1A1B5D}"/>
          </ac:spMkLst>
        </pc:spChg>
        <pc:spChg chg="add del mod">
          <ac:chgData name="Malo Briend" userId="805a488d-308f-4cb4-8c2a-f0a202a4b34f" providerId="ADAL" clId="{7A46BB49-3623-4AC2-A8E4-FA6E7CA584FA}" dt="2025-03-04T18:13:06.322" v="8412" actId="478"/>
          <ac:spMkLst>
            <pc:docMk/>
            <pc:sldMk cId="3550035138" sldId="261"/>
            <ac:spMk id="9" creationId="{318D7FB9-1CCC-4B52-9D25-5D737E5B15B5}"/>
          </ac:spMkLst>
        </pc:spChg>
        <pc:spChg chg="add del mod">
          <ac:chgData name="Malo Briend" userId="805a488d-308f-4cb4-8c2a-f0a202a4b34f" providerId="ADAL" clId="{7A46BB49-3623-4AC2-A8E4-FA6E7CA584FA}" dt="2025-03-04T16:56:31.382" v="7940" actId="478"/>
          <ac:spMkLst>
            <pc:docMk/>
            <pc:sldMk cId="3550035138" sldId="261"/>
            <ac:spMk id="11" creationId="{11DD6180-B11C-479F-B937-30B1DD5C1415}"/>
          </ac:spMkLst>
        </pc:spChg>
        <pc:spChg chg="add del mod">
          <ac:chgData name="Malo Briend" userId="805a488d-308f-4cb4-8c2a-f0a202a4b34f" providerId="ADAL" clId="{7A46BB49-3623-4AC2-A8E4-FA6E7CA584FA}" dt="2025-03-04T18:11:15.257" v="8399" actId="478"/>
          <ac:spMkLst>
            <pc:docMk/>
            <pc:sldMk cId="3550035138" sldId="261"/>
            <ac:spMk id="20" creationId="{CC36746D-B577-411F-B2C9-91D46BA194CB}"/>
          </ac:spMkLst>
        </pc:spChg>
        <pc:spChg chg="add del mod">
          <ac:chgData name="Malo Briend" userId="805a488d-308f-4cb4-8c2a-f0a202a4b34f" providerId="ADAL" clId="{7A46BB49-3623-4AC2-A8E4-FA6E7CA584FA}" dt="2025-03-04T18:11:15.257" v="8399" actId="478"/>
          <ac:spMkLst>
            <pc:docMk/>
            <pc:sldMk cId="3550035138" sldId="261"/>
            <ac:spMk id="21" creationId="{890C3752-63EA-4C53-A704-E04294F63A26}"/>
          </ac:spMkLst>
        </pc:spChg>
        <pc:spChg chg="add del mod">
          <ac:chgData name="Malo Briend" userId="805a488d-308f-4cb4-8c2a-f0a202a4b34f" providerId="ADAL" clId="{7A46BB49-3623-4AC2-A8E4-FA6E7CA584FA}" dt="2025-03-04T18:11:13.197" v="8398" actId="478"/>
          <ac:spMkLst>
            <pc:docMk/>
            <pc:sldMk cId="3550035138" sldId="261"/>
            <ac:spMk id="24" creationId="{96D48D2D-1F42-49AC-83B2-A48F736B8A9F}"/>
          </ac:spMkLst>
        </pc:spChg>
        <pc:spChg chg="add del">
          <ac:chgData name="Malo Briend" userId="805a488d-308f-4cb4-8c2a-f0a202a4b34f" providerId="ADAL" clId="{7A46BB49-3623-4AC2-A8E4-FA6E7CA584FA}" dt="2025-03-04T17:14:53.332" v="8206" actId="11529"/>
          <ac:spMkLst>
            <pc:docMk/>
            <pc:sldMk cId="3550035138" sldId="261"/>
            <ac:spMk id="26" creationId="{7408E055-FE1F-4EFA-90C2-9EA332EFE84C}"/>
          </ac:spMkLst>
        </pc:spChg>
        <pc:spChg chg="add del mod">
          <ac:chgData name="Malo Briend" userId="805a488d-308f-4cb4-8c2a-f0a202a4b34f" providerId="ADAL" clId="{7A46BB49-3623-4AC2-A8E4-FA6E7CA584FA}" dt="2025-03-04T18:11:12.279" v="8397" actId="478"/>
          <ac:spMkLst>
            <pc:docMk/>
            <pc:sldMk cId="3550035138" sldId="261"/>
            <ac:spMk id="27" creationId="{557AF810-1BE3-462F-B77C-476C98441699}"/>
          </ac:spMkLst>
        </pc:spChg>
        <pc:spChg chg="add del mod">
          <ac:chgData name="Malo Briend" userId="805a488d-308f-4cb4-8c2a-f0a202a4b34f" providerId="ADAL" clId="{7A46BB49-3623-4AC2-A8E4-FA6E7CA584FA}" dt="2025-03-05T17:06:45.858" v="10555" actId="478"/>
          <ac:spMkLst>
            <pc:docMk/>
            <pc:sldMk cId="3550035138" sldId="261"/>
            <ac:spMk id="42" creationId="{2B8D0128-DA93-4B32-8267-B5EBF9439FA2}"/>
          </ac:spMkLst>
        </pc:spChg>
        <pc:spChg chg="add del mod">
          <ac:chgData name="Malo Briend" userId="805a488d-308f-4cb4-8c2a-f0a202a4b34f" providerId="ADAL" clId="{7A46BB49-3623-4AC2-A8E4-FA6E7CA584FA}" dt="2025-03-05T17:06:45.858" v="10555" actId="478"/>
          <ac:spMkLst>
            <pc:docMk/>
            <pc:sldMk cId="3550035138" sldId="261"/>
            <ac:spMk id="43" creationId="{6D696267-23A4-4918-A8B2-1F7A9C9E3912}"/>
          </ac:spMkLst>
        </pc:spChg>
        <pc:spChg chg="add del mod">
          <ac:chgData name="Malo Briend" userId="805a488d-308f-4cb4-8c2a-f0a202a4b34f" providerId="ADAL" clId="{7A46BB49-3623-4AC2-A8E4-FA6E7CA584FA}" dt="2025-03-05T17:06:45.858" v="10555" actId="478"/>
          <ac:spMkLst>
            <pc:docMk/>
            <pc:sldMk cId="3550035138" sldId="261"/>
            <ac:spMk id="44" creationId="{2B61D441-CF70-4C4C-A15B-C0D2A56DFA2B}"/>
          </ac:spMkLst>
        </pc:spChg>
        <pc:spChg chg="add del mod">
          <ac:chgData name="Malo Briend" userId="805a488d-308f-4cb4-8c2a-f0a202a4b34f" providerId="ADAL" clId="{7A46BB49-3623-4AC2-A8E4-FA6E7CA584FA}" dt="2025-03-05T17:06:45.858" v="10555" actId="478"/>
          <ac:spMkLst>
            <pc:docMk/>
            <pc:sldMk cId="3550035138" sldId="261"/>
            <ac:spMk id="45" creationId="{AFB58117-10A2-4843-8397-DDD0D6D1F920}"/>
          </ac:spMkLst>
        </pc:spChg>
        <pc:spChg chg="add del mod">
          <ac:chgData name="Malo Briend" userId="805a488d-308f-4cb4-8c2a-f0a202a4b34f" providerId="ADAL" clId="{7A46BB49-3623-4AC2-A8E4-FA6E7CA584FA}" dt="2025-03-05T17:06:45.858" v="10555" actId="478"/>
          <ac:spMkLst>
            <pc:docMk/>
            <pc:sldMk cId="3550035138" sldId="261"/>
            <ac:spMk id="46" creationId="{7F208265-D664-4F1A-89C8-FE5A89736A25}"/>
          </ac:spMkLst>
        </pc:spChg>
        <pc:spChg chg="add del mod">
          <ac:chgData name="Malo Briend" userId="805a488d-308f-4cb4-8c2a-f0a202a4b34f" providerId="ADAL" clId="{7A46BB49-3623-4AC2-A8E4-FA6E7CA584FA}" dt="2025-03-05T17:06:45.858" v="10555" actId="478"/>
          <ac:spMkLst>
            <pc:docMk/>
            <pc:sldMk cId="3550035138" sldId="261"/>
            <ac:spMk id="55" creationId="{2177F59C-6799-4644-94AF-CDF1EE1CF8B7}"/>
          </ac:spMkLst>
        </pc:spChg>
        <pc:picChg chg="add del mod">
          <ac:chgData name="Malo Briend" userId="805a488d-308f-4cb4-8c2a-f0a202a4b34f" providerId="ADAL" clId="{7A46BB49-3623-4AC2-A8E4-FA6E7CA584FA}" dt="2025-03-04T12:36:25.465" v="7038" actId="478"/>
          <ac:picMkLst>
            <pc:docMk/>
            <pc:sldMk cId="3550035138" sldId="261"/>
            <ac:picMk id="6" creationId="{8E8E547B-B2B6-46F7-9F37-AAA45E33C832}"/>
          </ac:picMkLst>
        </pc:picChg>
        <pc:picChg chg="add mod">
          <ac:chgData name="Malo Briend" userId="805a488d-308f-4cb4-8c2a-f0a202a4b34f" providerId="ADAL" clId="{7A46BB49-3623-4AC2-A8E4-FA6E7CA584FA}" dt="2025-03-05T17:07:04.021" v="10560" actId="1076"/>
          <ac:picMkLst>
            <pc:docMk/>
            <pc:sldMk cId="3550035138" sldId="261"/>
            <ac:picMk id="6" creationId="{B131037F-A9DA-457E-85C1-6B2F1B0730E9}"/>
          </ac:picMkLst>
        </pc:picChg>
        <pc:picChg chg="add del mod">
          <ac:chgData name="Malo Briend" userId="805a488d-308f-4cb4-8c2a-f0a202a4b34f" providerId="ADAL" clId="{7A46BB49-3623-4AC2-A8E4-FA6E7CA584FA}" dt="2025-03-04T16:56:28.245" v="7939" actId="478"/>
          <ac:picMkLst>
            <pc:docMk/>
            <pc:sldMk cId="3550035138" sldId="261"/>
            <ac:picMk id="8" creationId="{D60C3016-AB8E-4CCB-B146-D481AFFF99EA}"/>
          </ac:picMkLst>
        </pc:picChg>
        <pc:picChg chg="add del mod">
          <ac:chgData name="Malo Briend" userId="805a488d-308f-4cb4-8c2a-f0a202a4b34f" providerId="ADAL" clId="{7A46BB49-3623-4AC2-A8E4-FA6E7CA584FA}" dt="2025-03-04T17:02:07.370" v="7944" actId="478"/>
          <ac:picMkLst>
            <pc:docMk/>
            <pc:sldMk cId="3550035138" sldId="261"/>
            <ac:picMk id="13" creationId="{AD2A00C2-4FAB-4DDB-8E62-4FB8384B9338}"/>
          </ac:picMkLst>
        </pc:picChg>
        <pc:picChg chg="add del mod">
          <ac:chgData name="Malo Briend" userId="805a488d-308f-4cb4-8c2a-f0a202a4b34f" providerId="ADAL" clId="{7A46BB49-3623-4AC2-A8E4-FA6E7CA584FA}" dt="2025-03-04T18:11:09.043" v="8396" actId="478"/>
          <ac:picMkLst>
            <pc:docMk/>
            <pc:sldMk cId="3550035138" sldId="261"/>
            <ac:picMk id="15" creationId="{1DBFD5BB-DAD4-460D-B5C9-FEA6F8815F91}"/>
          </ac:picMkLst>
        </pc:picChg>
        <pc:picChg chg="add del mod ord modCrop">
          <ac:chgData name="Malo Briend" userId="805a488d-308f-4cb4-8c2a-f0a202a4b34f" providerId="ADAL" clId="{7A46BB49-3623-4AC2-A8E4-FA6E7CA584FA}" dt="2025-03-04T17:58:59.058" v="8219" actId="478"/>
          <ac:picMkLst>
            <pc:docMk/>
            <pc:sldMk cId="3550035138" sldId="261"/>
            <ac:picMk id="17" creationId="{392D9716-0CE3-4419-B4FA-C119152108E6}"/>
          </ac:picMkLst>
        </pc:picChg>
        <pc:picChg chg="add del mod">
          <ac:chgData name="Malo Briend" userId="805a488d-308f-4cb4-8c2a-f0a202a4b34f" providerId="ADAL" clId="{7A46BB49-3623-4AC2-A8E4-FA6E7CA584FA}" dt="2025-03-04T17:10:19.834" v="8027" actId="478"/>
          <ac:picMkLst>
            <pc:docMk/>
            <pc:sldMk cId="3550035138" sldId="261"/>
            <ac:picMk id="19" creationId="{CEA2C068-B732-4612-AAA0-D9B2C6874A6E}"/>
          </ac:picMkLst>
        </pc:picChg>
        <pc:picChg chg="add del mod modCrop">
          <ac:chgData name="Malo Briend" userId="805a488d-308f-4cb4-8c2a-f0a202a4b34f" providerId="ADAL" clId="{7A46BB49-3623-4AC2-A8E4-FA6E7CA584FA}" dt="2025-03-04T17:58:59.870" v="8220" actId="478"/>
          <ac:picMkLst>
            <pc:docMk/>
            <pc:sldMk cId="3550035138" sldId="261"/>
            <ac:picMk id="22" creationId="{97DDD79C-876C-427F-8F02-8844E1568193}"/>
          </ac:picMkLst>
        </pc:picChg>
        <pc:picChg chg="add del mod ord modCrop">
          <ac:chgData name="Malo Briend" userId="805a488d-308f-4cb4-8c2a-f0a202a4b34f" providerId="ADAL" clId="{7A46BB49-3623-4AC2-A8E4-FA6E7CA584FA}" dt="2025-03-04T17:59:00.886" v="8221" actId="478"/>
          <ac:picMkLst>
            <pc:docMk/>
            <pc:sldMk cId="3550035138" sldId="261"/>
            <ac:picMk id="23" creationId="{0072B31D-7982-46DD-987C-3B37EE545C40}"/>
          </ac:picMkLst>
        </pc:picChg>
        <pc:picChg chg="add del mod ord modCrop">
          <ac:chgData name="Malo Briend" userId="805a488d-308f-4cb4-8c2a-f0a202a4b34f" providerId="ADAL" clId="{7A46BB49-3623-4AC2-A8E4-FA6E7CA584FA}" dt="2025-03-04T17:59:03.185" v="8222" actId="478"/>
          <ac:picMkLst>
            <pc:docMk/>
            <pc:sldMk cId="3550035138" sldId="261"/>
            <ac:picMk id="25" creationId="{5F6C2FB3-F10C-4292-852D-870D54923EF2}"/>
          </ac:picMkLst>
        </pc:picChg>
        <pc:picChg chg="add del mod modCrop">
          <ac:chgData name="Malo Briend" userId="805a488d-308f-4cb4-8c2a-f0a202a4b34f" providerId="ADAL" clId="{7A46BB49-3623-4AC2-A8E4-FA6E7CA584FA}" dt="2025-03-04T18:02:35.109" v="8307" actId="478"/>
          <ac:picMkLst>
            <pc:docMk/>
            <pc:sldMk cId="3550035138" sldId="261"/>
            <ac:picMk id="29" creationId="{39EBE2D6-6047-4C96-91D6-65E794C13BDB}"/>
          </ac:picMkLst>
        </pc:picChg>
        <pc:picChg chg="add del mod modCrop">
          <ac:chgData name="Malo Briend" userId="805a488d-308f-4cb4-8c2a-f0a202a4b34f" providerId="ADAL" clId="{7A46BB49-3623-4AC2-A8E4-FA6E7CA584FA}" dt="2025-03-04T18:02:34.084" v="8306" actId="478"/>
          <ac:picMkLst>
            <pc:docMk/>
            <pc:sldMk cId="3550035138" sldId="261"/>
            <ac:picMk id="30" creationId="{31E3DEBF-2E0B-4FF0-BDE4-BAF4922F3B4D}"/>
          </ac:picMkLst>
        </pc:picChg>
        <pc:picChg chg="add del mod modCrop">
          <ac:chgData name="Malo Briend" userId="805a488d-308f-4cb4-8c2a-f0a202a4b34f" providerId="ADAL" clId="{7A46BB49-3623-4AC2-A8E4-FA6E7CA584FA}" dt="2025-03-04T18:02:33.259" v="8305" actId="478"/>
          <ac:picMkLst>
            <pc:docMk/>
            <pc:sldMk cId="3550035138" sldId="261"/>
            <ac:picMk id="31" creationId="{8234DB17-681E-4661-BEDF-6DBB018BD88A}"/>
          </ac:picMkLst>
        </pc:picChg>
        <pc:picChg chg="add del mod modCrop">
          <ac:chgData name="Malo Briend" userId="805a488d-308f-4cb4-8c2a-f0a202a4b34f" providerId="ADAL" clId="{7A46BB49-3623-4AC2-A8E4-FA6E7CA584FA}" dt="2025-03-04T18:05:16.323" v="8342" actId="478"/>
          <ac:picMkLst>
            <pc:docMk/>
            <pc:sldMk cId="3550035138" sldId="261"/>
            <ac:picMk id="33" creationId="{CFE13104-00E0-4E6F-B92F-2D85B202FCD7}"/>
          </ac:picMkLst>
        </pc:picChg>
        <pc:picChg chg="add del mod modCrop">
          <ac:chgData name="Malo Briend" userId="805a488d-308f-4cb4-8c2a-f0a202a4b34f" providerId="ADAL" clId="{7A46BB49-3623-4AC2-A8E4-FA6E7CA584FA}" dt="2025-03-04T18:05:15.052" v="8341" actId="478"/>
          <ac:picMkLst>
            <pc:docMk/>
            <pc:sldMk cId="3550035138" sldId="261"/>
            <ac:picMk id="34" creationId="{DB211FCF-C7C7-48D9-81F8-F2E05651A97B}"/>
          </ac:picMkLst>
        </pc:picChg>
        <pc:picChg chg="add del mod modCrop">
          <ac:chgData name="Malo Briend" userId="805a488d-308f-4cb4-8c2a-f0a202a4b34f" providerId="ADAL" clId="{7A46BB49-3623-4AC2-A8E4-FA6E7CA584FA}" dt="2025-03-04T18:11:15.257" v="8399" actId="478"/>
          <ac:picMkLst>
            <pc:docMk/>
            <pc:sldMk cId="3550035138" sldId="261"/>
            <ac:picMk id="36" creationId="{FF596975-6A36-497A-ACEA-4879E5528297}"/>
          </ac:picMkLst>
        </pc:picChg>
        <pc:picChg chg="add del mod modCrop">
          <ac:chgData name="Malo Briend" userId="805a488d-308f-4cb4-8c2a-f0a202a4b34f" providerId="ADAL" clId="{7A46BB49-3623-4AC2-A8E4-FA6E7CA584FA}" dt="2025-03-04T18:11:16.108" v="8400" actId="478"/>
          <ac:picMkLst>
            <pc:docMk/>
            <pc:sldMk cId="3550035138" sldId="261"/>
            <ac:picMk id="37" creationId="{084FBB24-C3CE-4A11-A4CD-2F8F8D89C60D}"/>
          </ac:picMkLst>
        </pc:picChg>
        <pc:picChg chg="add del mod">
          <ac:chgData name="Malo Briend" userId="805a488d-308f-4cb4-8c2a-f0a202a4b34f" providerId="ADAL" clId="{7A46BB49-3623-4AC2-A8E4-FA6E7CA584FA}" dt="2025-03-04T18:12:33.634" v="8402" actId="478"/>
          <ac:picMkLst>
            <pc:docMk/>
            <pc:sldMk cId="3550035138" sldId="261"/>
            <ac:picMk id="39" creationId="{C5039FE5-CB63-4429-BA8A-67DB59803674}"/>
          </ac:picMkLst>
        </pc:picChg>
        <pc:picChg chg="add del mod ord">
          <ac:chgData name="Malo Briend" userId="805a488d-308f-4cb4-8c2a-f0a202a4b34f" providerId="ADAL" clId="{7A46BB49-3623-4AC2-A8E4-FA6E7CA584FA}" dt="2025-03-05T17:06:45.858" v="10555" actId="478"/>
          <ac:picMkLst>
            <pc:docMk/>
            <pc:sldMk cId="3550035138" sldId="261"/>
            <ac:picMk id="41" creationId="{DD3AE406-83ED-4F99-AE36-FF447208CA1C}"/>
          </ac:picMkLst>
        </pc:picChg>
        <pc:picChg chg="add del mod modCrop">
          <ac:chgData name="Malo Briend" userId="805a488d-308f-4cb4-8c2a-f0a202a4b34f" providerId="ADAL" clId="{7A46BB49-3623-4AC2-A8E4-FA6E7CA584FA}" dt="2025-03-05T17:06:45.858" v="10555" actId="478"/>
          <ac:picMkLst>
            <pc:docMk/>
            <pc:sldMk cId="3550035138" sldId="261"/>
            <ac:picMk id="47" creationId="{59CEB1AA-7FDB-452A-B2E9-44329776D671}"/>
          </ac:picMkLst>
        </pc:picChg>
        <pc:picChg chg="add del mod modCrop">
          <ac:chgData name="Malo Briend" userId="805a488d-308f-4cb4-8c2a-f0a202a4b34f" providerId="ADAL" clId="{7A46BB49-3623-4AC2-A8E4-FA6E7CA584FA}" dt="2025-03-05T17:06:45.858" v="10555" actId="478"/>
          <ac:picMkLst>
            <pc:docMk/>
            <pc:sldMk cId="3550035138" sldId="261"/>
            <ac:picMk id="48" creationId="{9F708330-4CAF-480E-A944-446AD3174388}"/>
          </ac:picMkLst>
        </pc:picChg>
        <pc:picChg chg="add del mod modCrop">
          <ac:chgData name="Malo Briend" userId="805a488d-308f-4cb4-8c2a-f0a202a4b34f" providerId="ADAL" clId="{7A46BB49-3623-4AC2-A8E4-FA6E7CA584FA}" dt="2025-03-05T17:06:45.858" v="10555" actId="478"/>
          <ac:picMkLst>
            <pc:docMk/>
            <pc:sldMk cId="3550035138" sldId="261"/>
            <ac:picMk id="54" creationId="{983B61CE-BB19-4EDC-AFF2-9EB1575655FD}"/>
          </ac:picMkLst>
        </pc:picChg>
        <pc:cxnChg chg="add del mod ord">
          <ac:chgData name="Malo Briend" userId="805a488d-308f-4cb4-8c2a-f0a202a4b34f" providerId="ADAL" clId="{7A46BB49-3623-4AC2-A8E4-FA6E7CA584FA}" dt="2025-03-05T17:06:45.858" v="10555" actId="478"/>
          <ac:cxnSpMkLst>
            <pc:docMk/>
            <pc:sldMk cId="3550035138" sldId="261"/>
            <ac:cxnSpMk id="50" creationId="{6169E5F3-0417-4956-83AE-863BB119AEAA}"/>
          </ac:cxnSpMkLst>
        </pc:cxnChg>
      </pc:sldChg>
      <pc:sldChg chg="addSp delSp modSp mod delAnim modAnim">
        <pc:chgData name="Malo Briend" userId="805a488d-308f-4cb4-8c2a-f0a202a4b34f" providerId="ADAL" clId="{7A46BB49-3623-4AC2-A8E4-FA6E7CA584FA}" dt="2025-03-07T09:55:04.275" v="11519" actId="14100"/>
        <pc:sldMkLst>
          <pc:docMk/>
          <pc:sldMk cId="3245735755" sldId="262"/>
        </pc:sldMkLst>
        <pc:spChg chg="mod">
          <ac:chgData name="Malo Briend" userId="805a488d-308f-4cb4-8c2a-f0a202a4b34f" providerId="ADAL" clId="{7A46BB49-3623-4AC2-A8E4-FA6E7CA584FA}" dt="2025-02-28T16:30:33.400" v="2688" actId="255"/>
          <ac:spMkLst>
            <pc:docMk/>
            <pc:sldMk cId="3245735755" sldId="262"/>
            <ac:spMk id="2" creationId="{E6535742-688D-435F-9338-89B6A5B87FFA}"/>
          </ac:spMkLst>
        </pc:spChg>
        <pc:spChg chg="mod">
          <ac:chgData name="Malo Briend" userId="805a488d-308f-4cb4-8c2a-f0a202a4b34f" providerId="ADAL" clId="{7A46BB49-3623-4AC2-A8E4-FA6E7CA584FA}" dt="2025-03-05T13:03:35.350" v="9707" actId="207"/>
          <ac:spMkLst>
            <pc:docMk/>
            <pc:sldMk cId="3245735755" sldId="262"/>
            <ac:spMk id="3" creationId="{2C5DDC95-465A-486F-A6C6-03369A2B2B0C}"/>
          </ac:spMkLst>
        </pc:spChg>
        <pc:spChg chg="add del mod">
          <ac:chgData name="Malo Briend" userId="805a488d-308f-4cb4-8c2a-f0a202a4b34f" providerId="ADAL" clId="{7A46BB49-3623-4AC2-A8E4-FA6E7CA584FA}" dt="2025-03-05T12:48:29.920" v="9165" actId="478"/>
          <ac:spMkLst>
            <pc:docMk/>
            <pc:sldMk cId="3245735755" sldId="262"/>
            <ac:spMk id="7" creationId="{6ECA550F-1D66-4D08-A812-EE9A39E6081E}"/>
          </ac:spMkLst>
        </pc:spChg>
        <pc:spChg chg="add del mod">
          <ac:chgData name="Malo Briend" userId="805a488d-308f-4cb4-8c2a-f0a202a4b34f" providerId="ADAL" clId="{7A46BB49-3623-4AC2-A8E4-FA6E7CA584FA}" dt="2025-03-05T12:48:31.230" v="9167" actId="478"/>
          <ac:spMkLst>
            <pc:docMk/>
            <pc:sldMk cId="3245735755" sldId="262"/>
            <ac:spMk id="8" creationId="{6329F70B-97FD-4426-907F-0AD096AEC114}"/>
          </ac:spMkLst>
        </pc:spChg>
        <pc:spChg chg="add mod">
          <ac:chgData name="Malo Briend" userId="805a488d-308f-4cb4-8c2a-f0a202a4b34f" providerId="ADAL" clId="{7A46BB49-3623-4AC2-A8E4-FA6E7CA584FA}" dt="2025-03-05T13:41:22.161" v="10217" actId="1035"/>
          <ac:spMkLst>
            <pc:docMk/>
            <pc:sldMk cId="3245735755" sldId="262"/>
            <ac:spMk id="15" creationId="{849BB678-7CC0-42B3-9AA0-51D1B79FD915}"/>
          </ac:spMkLst>
        </pc:spChg>
        <pc:picChg chg="add del mod">
          <ac:chgData name="Malo Briend" userId="805a488d-308f-4cb4-8c2a-f0a202a4b34f" providerId="ADAL" clId="{7A46BB49-3623-4AC2-A8E4-FA6E7CA584FA}" dt="2025-03-05T12:23:59.904" v="9153" actId="478"/>
          <ac:picMkLst>
            <pc:docMk/>
            <pc:sldMk cId="3245735755" sldId="262"/>
            <ac:picMk id="6" creationId="{1525BB92-98EF-4EA0-B2DB-3EA1A9829CAF}"/>
          </ac:picMkLst>
        </pc:picChg>
        <pc:picChg chg="add mod">
          <ac:chgData name="Malo Briend" userId="805a488d-308f-4cb4-8c2a-f0a202a4b34f" providerId="ADAL" clId="{7A46BB49-3623-4AC2-A8E4-FA6E7CA584FA}" dt="2025-03-07T09:55:04.275" v="11519" actId="14100"/>
          <ac:picMkLst>
            <pc:docMk/>
            <pc:sldMk cId="3245735755" sldId="262"/>
            <ac:picMk id="7" creationId="{482C0904-6513-4180-A32A-EBEAFE15D813}"/>
          </ac:picMkLst>
        </pc:picChg>
        <pc:picChg chg="add del mod">
          <ac:chgData name="Malo Briend" userId="805a488d-308f-4cb4-8c2a-f0a202a4b34f" providerId="ADAL" clId="{7A46BB49-3623-4AC2-A8E4-FA6E7CA584FA}" dt="2025-03-06T10:17:15.207" v="10704" actId="478"/>
          <ac:picMkLst>
            <pc:docMk/>
            <pc:sldMk cId="3245735755" sldId="262"/>
            <ac:picMk id="7" creationId="{7AAD510B-492D-4AE5-9629-53C5DDA2FDC0}"/>
          </ac:picMkLst>
        </pc:picChg>
        <pc:picChg chg="add del mod">
          <ac:chgData name="Malo Briend" userId="805a488d-308f-4cb4-8c2a-f0a202a4b34f" providerId="ADAL" clId="{7A46BB49-3623-4AC2-A8E4-FA6E7CA584FA}" dt="2025-03-06T10:17:20.109" v="10706" actId="478"/>
          <ac:picMkLst>
            <pc:docMk/>
            <pc:sldMk cId="3245735755" sldId="262"/>
            <ac:picMk id="9" creationId="{D3B395A0-59ED-4D01-82BB-49AAD2077812}"/>
          </ac:picMkLst>
        </pc:picChg>
        <pc:picChg chg="add del mod">
          <ac:chgData name="Malo Briend" userId="805a488d-308f-4cb4-8c2a-f0a202a4b34f" providerId="ADAL" clId="{7A46BB49-3623-4AC2-A8E4-FA6E7CA584FA}" dt="2025-03-05T12:48:28.814" v="9164" actId="478"/>
          <ac:picMkLst>
            <pc:docMk/>
            <pc:sldMk cId="3245735755" sldId="262"/>
            <ac:picMk id="10" creationId="{841E69BB-88E7-4FD8-910D-21DA965B4D6C}"/>
          </ac:picMkLst>
        </pc:picChg>
        <pc:picChg chg="add del mod modCrop">
          <ac:chgData name="Malo Briend" userId="805a488d-308f-4cb4-8c2a-f0a202a4b34f" providerId="ADAL" clId="{7A46BB49-3623-4AC2-A8E4-FA6E7CA584FA}" dt="2025-03-06T10:17:44.852" v="10712" actId="478"/>
          <ac:picMkLst>
            <pc:docMk/>
            <pc:sldMk cId="3245735755" sldId="262"/>
            <ac:picMk id="11" creationId="{65FC0FC6-A0BF-4FA7-8CF3-80B0E5180164}"/>
          </ac:picMkLst>
        </pc:picChg>
        <pc:picChg chg="add del mod">
          <ac:chgData name="Malo Briend" userId="805a488d-308f-4cb4-8c2a-f0a202a4b34f" providerId="ADAL" clId="{7A46BB49-3623-4AC2-A8E4-FA6E7CA584FA}" dt="2025-03-06T10:17:07.175" v="10702" actId="478"/>
          <ac:picMkLst>
            <pc:docMk/>
            <pc:sldMk cId="3245735755" sldId="262"/>
            <ac:picMk id="12" creationId="{C0ED4B38-949F-439F-A5B7-7153F8D40447}"/>
          </ac:picMkLst>
        </pc:picChg>
        <pc:picChg chg="add del mod">
          <ac:chgData name="Malo Briend" userId="805a488d-308f-4cb4-8c2a-f0a202a4b34f" providerId="ADAL" clId="{7A46BB49-3623-4AC2-A8E4-FA6E7CA584FA}" dt="2025-03-05T12:54:38.343" v="9300" actId="478"/>
          <ac:picMkLst>
            <pc:docMk/>
            <pc:sldMk cId="3245735755" sldId="262"/>
            <ac:picMk id="14" creationId="{09DB0D10-5680-4A78-843F-A1C147E2BE86}"/>
          </ac:picMkLst>
        </pc:picChg>
        <pc:picChg chg="add del mod modCrop">
          <ac:chgData name="Malo Briend" userId="805a488d-308f-4cb4-8c2a-f0a202a4b34f" providerId="ADAL" clId="{7A46BB49-3623-4AC2-A8E4-FA6E7CA584FA}" dt="2025-03-07T09:54:44.788" v="11513" actId="478"/>
          <ac:picMkLst>
            <pc:docMk/>
            <pc:sldMk cId="3245735755" sldId="262"/>
            <ac:picMk id="14" creationId="{B3342F2B-CA89-4FE3-AEDD-81A3205404E8}"/>
          </ac:picMkLst>
        </pc:picChg>
        <pc:picChg chg="add mod">
          <ac:chgData name="Malo Briend" userId="805a488d-308f-4cb4-8c2a-f0a202a4b34f" providerId="ADAL" clId="{7A46BB49-3623-4AC2-A8E4-FA6E7CA584FA}" dt="2025-03-05T13:41:20.737" v="10214" actId="1035"/>
          <ac:picMkLst>
            <pc:docMk/>
            <pc:sldMk cId="3245735755" sldId="262"/>
            <ac:picMk id="17" creationId="{550D0D8C-B174-481F-B252-EE436FC8FF50}"/>
          </ac:picMkLst>
        </pc:picChg>
      </pc:sldChg>
      <pc:sldChg chg="modSp del mod">
        <pc:chgData name="Malo Briend" userId="805a488d-308f-4cb4-8c2a-f0a202a4b34f" providerId="ADAL" clId="{7A46BB49-3623-4AC2-A8E4-FA6E7CA584FA}" dt="2025-02-28T14:35:05.998" v="500" actId="2696"/>
        <pc:sldMkLst>
          <pc:docMk/>
          <pc:sldMk cId="2964863281" sldId="263"/>
        </pc:sldMkLst>
      </pc:sldChg>
      <pc:sldChg chg="addSp delSp modSp mod modAnim">
        <pc:chgData name="Malo Briend" userId="805a488d-308f-4cb4-8c2a-f0a202a4b34f" providerId="ADAL" clId="{7A46BB49-3623-4AC2-A8E4-FA6E7CA584FA}" dt="2025-03-06T10:28:46.965" v="11092"/>
        <pc:sldMkLst>
          <pc:docMk/>
          <pc:sldMk cId="3874698899" sldId="264"/>
        </pc:sldMkLst>
        <pc:spChg chg="mod">
          <ac:chgData name="Malo Briend" userId="805a488d-308f-4cb4-8c2a-f0a202a4b34f" providerId="ADAL" clId="{7A46BB49-3623-4AC2-A8E4-FA6E7CA584FA}" dt="2025-03-05T17:15:23.528" v="10675" actId="20577"/>
          <ac:spMkLst>
            <pc:docMk/>
            <pc:sldMk cId="3874698899" sldId="264"/>
            <ac:spMk id="2" creationId="{F62E3AF6-C2AE-4FC7-AE00-81A51C263600}"/>
          </ac:spMkLst>
        </pc:spChg>
        <pc:spChg chg="mod">
          <ac:chgData name="Malo Briend" userId="805a488d-308f-4cb4-8c2a-f0a202a4b34f" providerId="ADAL" clId="{7A46BB49-3623-4AC2-A8E4-FA6E7CA584FA}" dt="2025-03-06T10:23:19.390" v="10944" actId="5793"/>
          <ac:spMkLst>
            <pc:docMk/>
            <pc:sldMk cId="3874698899" sldId="264"/>
            <ac:spMk id="3" creationId="{5E47E404-57AD-4E63-A238-592F409ABA5D}"/>
          </ac:spMkLst>
        </pc:spChg>
        <pc:spChg chg="add del mod">
          <ac:chgData name="Malo Briend" userId="805a488d-308f-4cb4-8c2a-f0a202a4b34f" providerId="ADAL" clId="{7A46BB49-3623-4AC2-A8E4-FA6E7CA584FA}" dt="2025-03-05T13:36:39.418" v="10133" actId="478"/>
          <ac:spMkLst>
            <pc:docMk/>
            <pc:sldMk cId="3874698899" sldId="264"/>
            <ac:spMk id="6" creationId="{0C4CFE17-E811-476A-A9E2-67F44E0E1377}"/>
          </ac:spMkLst>
        </pc:spChg>
        <pc:spChg chg="add del mod">
          <ac:chgData name="Malo Briend" userId="805a488d-308f-4cb4-8c2a-f0a202a4b34f" providerId="ADAL" clId="{7A46BB49-3623-4AC2-A8E4-FA6E7CA584FA}" dt="2025-03-05T13:36:40.742" v="10134" actId="478"/>
          <ac:spMkLst>
            <pc:docMk/>
            <pc:sldMk cId="3874698899" sldId="264"/>
            <ac:spMk id="7" creationId="{BDF81913-5978-4016-9898-9AB22CAF9456}"/>
          </ac:spMkLst>
        </pc:spChg>
        <pc:spChg chg="add del mod">
          <ac:chgData name="Malo Briend" userId="805a488d-308f-4cb4-8c2a-f0a202a4b34f" providerId="ADAL" clId="{7A46BB49-3623-4AC2-A8E4-FA6E7CA584FA}" dt="2025-03-05T10:35:43.062" v="9068" actId="478"/>
          <ac:spMkLst>
            <pc:docMk/>
            <pc:sldMk cId="3874698899" sldId="264"/>
            <ac:spMk id="8" creationId="{7790914D-D19B-48DD-AC00-2F2CF51CC685}"/>
          </ac:spMkLst>
        </pc:spChg>
        <pc:spChg chg="add del mod">
          <ac:chgData name="Malo Briend" userId="805a488d-308f-4cb4-8c2a-f0a202a4b34f" providerId="ADAL" clId="{7A46BB49-3623-4AC2-A8E4-FA6E7CA584FA}" dt="2025-03-05T10:35:44.275" v="9069" actId="478"/>
          <ac:spMkLst>
            <pc:docMk/>
            <pc:sldMk cId="3874698899" sldId="264"/>
            <ac:spMk id="9" creationId="{9B0C964C-8BFE-4A2D-B29B-F7DEDCB993C1}"/>
          </ac:spMkLst>
        </pc:spChg>
        <pc:spChg chg="add del mod">
          <ac:chgData name="Malo Briend" userId="805a488d-308f-4cb4-8c2a-f0a202a4b34f" providerId="ADAL" clId="{7A46BB49-3623-4AC2-A8E4-FA6E7CA584FA}" dt="2025-03-05T17:15:25.776" v="10676" actId="478"/>
          <ac:spMkLst>
            <pc:docMk/>
            <pc:sldMk cId="3874698899" sldId="264"/>
            <ac:spMk id="18" creationId="{B42584CE-D3F4-4C0F-BA90-595C4F0322D8}"/>
          </ac:spMkLst>
        </pc:spChg>
        <pc:picChg chg="add del mod">
          <ac:chgData name="Malo Briend" userId="805a488d-308f-4cb4-8c2a-f0a202a4b34f" providerId="ADAL" clId="{7A46BB49-3623-4AC2-A8E4-FA6E7CA584FA}" dt="2025-03-05T13:04:26.066" v="9716" actId="478"/>
          <ac:picMkLst>
            <pc:docMk/>
            <pc:sldMk cId="3874698899" sldId="264"/>
            <ac:picMk id="11" creationId="{5D5E16C0-E0AC-45E2-BB13-A8E8B900C271}"/>
          </ac:picMkLst>
        </pc:picChg>
        <pc:picChg chg="add mod modCrop">
          <ac:chgData name="Malo Briend" userId="805a488d-308f-4cb4-8c2a-f0a202a4b34f" providerId="ADAL" clId="{7A46BB49-3623-4AC2-A8E4-FA6E7CA584FA}" dt="2025-03-06T10:22:52.173" v="10906" actId="1036"/>
          <ac:picMkLst>
            <pc:docMk/>
            <pc:sldMk cId="3874698899" sldId="264"/>
            <ac:picMk id="13" creationId="{C6179C1F-DB96-488E-B02C-A551246D44D0}"/>
          </ac:picMkLst>
        </pc:picChg>
        <pc:picChg chg="add del mod">
          <ac:chgData name="Malo Briend" userId="805a488d-308f-4cb4-8c2a-f0a202a4b34f" providerId="ADAL" clId="{7A46BB49-3623-4AC2-A8E4-FA6E7CA584FA}" dt="2025-03-05T13:38:47.993" v="10140" actId="478"/>
          <ac:picMkLst>
            <pc:docMk/>
            <pc:sldMk cId="3874698899" sldId="264"/>
            <ac:picMk id="15" creationId="{4AB2F37D-944F-4EFB-B6E3-15D171561D0F}"/>
          </ac:picMkLst>
        </pc:picChg>
        <pc:picChg chg="add del mod">
          <ac:chgData name="Malo Briend" userId="805a488d-308f-4cb4-8c2a-f0a202a4b34f" providerId="ADAL" clId="{7A46BB49-3623-4AC2-A8E4-FA6E7CA584FA}" dt="2025-03-05T13:40:30.894" v="10188" actId="478"/>
          <ac:picMkLst>
            <pc:docMk/>
            <pc:sldMk cId="3874698899" sldId="264"/>
            <ac:picMk id="17" creationId="{16C07F25-73C8-4894-9AF3-DB32279A3046}"/>
          </ac:picMkLst>
        </pc:picChg>
        <pc:picChg chg="add del mod">
          <ac:chgData name="Malo Briend" userId="805a488d-308f-4cb4-8c2a-f0a202a4b34f" providerId="ADAL" clId="{7A46BB49-3623-4AC2-A8E4-FA6E7CA584FA}" dt="2025-03-05T14:36:22.491" v="10420" actId="478"/>
          <ac:picMkLst>
            <pc:docMk/>
            <pc:sldMk cId="3874698899" sldId="264"/>
            <ac:picMk id="20" creationId="{143984E3-5B07-49FB-A2EC-51EA08EA0EE4}"/>
          </ac:picMkLst>
        </pc:picChg>
        <pc:picChg chg="add mod modCrop">
          <ac:chgData name="Malo Briend" userId="805a488d-308f-4cb4-8c2a-f0a202a4b34f" providerId="ADAL" clId="{7A46BB49-3623-4AC2-A8E4-FA6E7CA584FA}" dt="2025-03-06T10:28:43.856" v="11091" actId="1035"/>
          <ac:picMkLst>
            <pc:docMk/>
            <pc:sldMk cId="3874698899" sldId="264"/>
            <ac:picMk id="22" creationId="{B7B2B94F-3F54-47DD-8144-4B3D27ABA442}"/>
          </ac:picMkLst>
        </pc:picChg>
      </pc:sldChg>
      <pc:sldChg chg="addSp delSp modSp mod modAnim">
        <pc:chgData name="Malo Briend" userId="805a488d-308f-4cb4-8c2a-f0a202a4b34f" providerId="ADAL" clId="{7A46BB49-3623-4AC2-A8E4-FA6E7CA584FA}" dt="2025-03-06T14:18:01.804" v="11307" actId="1076"/>
        <pc:sldMkLst>
          <pc:docMk/>
          <pc:sldMk cId="3875315747" sldId="265"/>
        </pc:sldMkLst>
        <pc:spChg chg="mod">
          <ac:chgData name="Malo Briend" userId="805a488d-308f-4cb4-8c2a-f0a202a4b34f" providerId="ADAL" clId="{7A46BB49-3623-4AC2-A8E4-FA6E7CA584FA}" dt="2025-03-06T14:07:35.682" v="11170" actId="6549"/>
          <ac:spMkLst>
            <pc:docMk/>
            <pc:sldMk cId="3875315747" sldId="265"/>
            <ac:spMk id="2" creationId="{1400874C-2EA1-4F19-BB9B-35F92DA664EE}"/>
          </ac:spMkLst>
        </pc:spChg>
        <pc:spChg chg="mod">
          <ac:chgData name="Malo Briend" userId="805a488d-308f-4cb4-8c2a-f0a202a4b34f" providerId="ADAL" clId="{7A46BB49-3623-4AC2-A8E4-FA6E7CA584FA}" dt="2025-03-06T14:16:09.489" v="11302" actId="5793"/>
          <ac:spMkLst>
            <pc:docMk/>
            <pc:sldMk cId="3875315747" sldId="265"/>
            <ac:spMk id="3" creationId="{CB0EAB01-85D1-415C-96A8-8139DB92B4CC}"/>
          </ac:spMkLst>
        </pc:spChg>
        <pc:spChg chg="add del mod">
          <ac:chgData name="Malo Briend" userId="805a488d-308f-4cb4-8c2a-f0a202a4b34f" providerId="ADAL" clId="{7A46BB49-3623-4AC2-A8E4-FA6E7CA584FA}" dt="2025-03-05T13:05:36.939" v="9756" actId="478"/>
          <ac:spMkLst>
            <pc:docMk/>
            <pc:sldMk cId="3875315747" sldId="265"/>
            <ac:spMk id="6" creationId="{3C3E1AB4-3DE3-4270-A146-290469D6E009}"/>
          </ac:spMkLst>
        </pc:spChg>
        <pc:spChg chg="add del mod">
          <ac:chgData name="Malo Briend" userId="805a488d-308f-4cb4-8c2a-f0a202a4b34f" providerId="ADAL" clId="{7A46BB49-3623-4AC2-A8E4-FA6E7CA584FA}" dt="2025-03-06T14:17:51.722" v="11303" actId="478"/>
          <ac:spMkLst>
            <pc:docMk/>
            <pc:sldMk cId="3875315747" sldId="265"/>
            <ac:spMk id="7" creationId="{4A64D95E-3328-4873-B090-91CC66FF21E1}"/>
          </ac:spMkLst>
        </pc:spChg>
        <pc:spChg chg="add mod">
          <ac:chgData name="Malo Briend" userId="805a488d-308f-4cb4-8c2a-f0a202a4b34f" providerId="ADAL" clId="{7A46BB49-3623-4AC2-A8E4-FA6E7CA584FA}" dt="2025-03-06T14:17:58.645" v="11305" actId="1076"/>
          <ac:spMkLst>
            <pc:docMk/>
            <pc:sldMk cId="3875315747" sldId="265"/>
            <ac:spMk id="8" creationId="{14CACC49-FFD1-43A0-8CD2-F809AA28B074}"/>
          </ac:spMkLst>
        </pc:spChg>
        <pc:picChg chg="add mod">
          <ac:chgData name="Malo Briend" userId="805a488d-308f-4cb4-8c2a-f0a202a4b34f" providerId="ADAL" clId="{7A46BB49-3623-4AC2-A8E4-FA6E7CA584FA}" dt="2025-03-06T14:18:01.804" v="11307" actId="1076"/>
          <ac:picMkLst>
            <pc:docMk/>
            <pc:sldMk cId="3875315747" sldId="265"/>
            <ac:picMk id="9" creationId="{D0B14B9D-913A-4FAA-9941-4D0A1ECFAFFB}"/>
          </ac:picMkLst>
        </pc:picChg>
        <pc:picChg chg="add del mod">
          <ac:chgData name="Malo Briend" userId="805a488d-308f-4cb4-8c2a-f0a202a4b34f" providerId="ADAL" clId="{7A46BB49-3623-4AC2-A8E4-FA6E7CA584FA}" dt="2025-03-06T14:12:57.837" v="11171" actId="478"/>
          <ac:picMkLst>
            <pc:docMk/>
            <pc:sldMk cId="3875315747" sldId="265"/>
            <ac:picMk id="10" creationId="{8F728DF6-E03D-497B-8110-A35EA3D21586}"/>
          </ac:picMkLst>
        </pc:picChg>
        <pc:cxnChg chg="add del mod">
          <ac:chgData name="Malo Briend" userId="805a488d-308f-4cb4-8c2a-f0a202a4b34f" providerId="ADAL" clId="{7A46BB49-3623-4AC2-A8E4-FA6E7CA584FA}" dt="2025-03-05T13:05:22.401" v="9748" actId="478"/>
          <ac:cxnSpMkLst>
            <pc:docMk/>
            <pc:sldMk cId="3875315747" sldId="265"/>
            <ac:cxnSpMk id="9" creationId="{36FB4F6A-3F81-4F51-9021-08A1BF0043C8}"/>
          </ac:cxnSpMkLst>
        </pc:cxnChg>
      </pc:sldChg>
      <pc:sldChg chg="addSp delSp modSp del mod">
        <pc:chgData name="Malo Briend" userId="805a488d-308f-4cb4-8c2a-f0a202a4b34f" providerId="ADAL" clId="{7A46BB49-3623-4AC2-A8E4-FA6E7CA584FA}" dt="2025-03-03T14:44:32.338" v="5968" actId="47"/>
        <pc:sldMkLst>
          <pc:docMk/>
          <pc:sldMk cId="3579708816" sldId="266"/>
        </pc:sldMkLst>
        <pc:spChg chg="del mod">
          <ac:chgData name="Malo Briend" userId="805a488d-308f-4cb4-8c2a-f0a202a4b34f" providerId="ADAL" clId="{7A46BB49-3623-4AC2-A8E4-FA6E7CA584FA}" dt="2025-03-03T14:41:34.135" v="5874" actId="21"/>
          <ac:spMkLst>
            <pc:docMk/>
            <pc:sldMk cId="3579708816" sldId="266"/>
            <ac:spMk id="3" creationId="{AE06B849-0427-4A78-97B3-942530BFC826}"/>
          </ac:spMkLst>
        </pc:spChg>
        <pc:spChg chg="add mod">
          <ac:chgData name="Malo Briend" userId="805a488d-308f-4cb4-8c2a-f0a202a4b34f" providerId="ADAL" clId="{7A46BB49-3623-4AC2-A8E4-FA6E7CA584FA}" dt="2025-03-03T14:41:34.135" v="5874" actId="21"/>
          <ac:spMkLst>
            <pc:docMk/>
            <pc:sldMk cId="3579708816" sldId="266"/>
            <ac:spMk id="7" creationId="{C05C78C0-8336-4150-909A-BCA262A463DD}"/>
          </ac:spMkLst>
        </pc:spChg>
      </pc:sldChg>
      <pc:sldChg chg="addSp delSp modSp del mod modAnim">
        <pc:chgData name="Malo Briend" userId="805a488d-308f-4cb4-8c2a-f0a202a4b34f" providerId="ADAL" clId="{7A46BB49-3623-4AC2-A8E4-FA6E7CA584FA}" dt="2025-03-05T13:07:28.932" v="9808" actId="2696"/>
        <pc:sldMkLst>
          <pc:docMk/>
          <pc:sldMk cId="1629726503" sldId="267"/>
        </pc:sldMkLst>
        <pc:spChg chg="mod">
          <ac:chgData name="Malo Briend" userId="805a488d-308f-4cb4-8c2a-f0a202a4b34f" providerId="ADAL" clId="{7A46BB49-3623-4AC2-A8E4-FA6E7CA584FA}" dt="2025-02-28T16:30:57.766" v="2692" actId="255"/>
          <ac:spMkLst>
            <pc:docMk/>
            <pc:sldMk cId="1629726503" sldId="267"/>
            <ac:spMk id="2" creationId="{488F2D61-59E0-4873-B024-0BBB1FFDCEB4}"/>
          </ac:spMkLst>
        </pc:spChg>
        <pc:spChg chg="add del mod">
          <ac:chgData name="Malo Briend" userId="805a488d-308f-4cb4-8c2a-f0a202a4b34f" providerId="ADAL" clId="{7A46BB49-3623-4AC2-A8E4-FA6E7CA584FA}" dt="2025-03-05T08:16:41.297" v="8935" actId="113"/>
          <ac:spMkLst>
            <pc:docMk/>
            <pc:sldMk cId="1629726503" sldId="267"/>
            <ac:spMk id="3" creationId="{5E1D4CE5-D2BC-4063-9602-09FDA9FB5BE7}"/>
          </ac:spMkLst>
        </pc:spChg>
        <pc:spChg chg="add mod">
          <ac:chgData name="Malo Briend" userId="805a488d-308f-4cb4-8c2a-f0a202a4b34f" providerId="ADAL" clId="{7A46BB49-3623-4AC2-A8E4-FA6E7CA584FA}" dt="2025-03-03T14:52:32.200" v="6189" actId="1076"/>
          <ac:spMkLst>
            <pc:docMk/>
            <pc:sldMk cId="1629726503" sldId="267"/>
            <ac:spMk id="10" creationId="{97F1F666-A50C-4123-995B-973FAD5F505F}"/>
          </ac:spMkLst>
        </pc:spChg>
        <pc:picChg chg="add del mod">
          <ac:chgData name="Malo Briend" userId="805a488d-308f-4cb4-8c2a-f0a202a4b34f" providerId="ADAL" clId="{7A46BB49-3623-4AC2-A8E4-FA6E7CA584FA}" dt="2025-03-03T13:20:20.349" v="4732"/>
          <ac:picMkLst>
            <pc:docMk/>
            <pc:sldMk cId="1629726503" sldId="267"/>
            <ac:picMk id="7" creationId="{4262B676-4CC1-4271-AC21-232C436C788E}"/>
          </ac:picMkLst>
        </pc:picChg>
        <pc:picChg chg="add mod">
          <ac:chgData name="Malo Briend" userId="805a488d-308f-4cb4-8c2a-f0a202a4b34f" providerId="ADAL" clId="{7A46BB49-3623-4AC2-A8E4-FA6E7CA584FA}" dt="2025-03-03T14:51:09.754" v="6140" actId="1076"/>
          <ac:picMkLst>
            <pc:docMk/>
            <pc:sldMk cId="1629726503" sldId="267"/>
            <ac:picMk id="9" creationId="{FD881708-894E-4057-81E0-FC1B0D896B99}"/>
          </ac:picMkLst>
        </pc:picChg>
        <pc:cxnChg chg="add mod">
          <ac:chgData name="Malo Briend" userId="805a488d-308f-4cb4-8c2a-f0a202a4b34f" providerId="ADAL" clId="{7A46BB49-3623-4AC2-A8E4-FA6E7CA584FA}" dt="2025-03-03T14:52:50.941" v="6195" actId="208"/>
          <ac:cxnSpMkLst>
            <pc:docMk/>
            <pc:sldMk cId="1629726503" sldId="267"/>
            <ac:cxnSpMk id="12" creationId="{A5FCBC89-96A6-4D5D-9693-CEF3E1A6A07E}"/>
          </ac:cxnSpMkLst>
        </pc:cxnChg>
      </pc:sldChg>
      <pc:sldChg chg="modSp mod">
        <pc:chgData name="Malo Briend" userId="805a488d-308f-4cb4-8c2a-f0a202a4b34f" providerId="ADAL" clId="{7A46BB49-3623-4AC2-A8E4-FA6E7CA584FA}" dt="2025-02-28T16:31:02.447" v="2693" actId="255"/>
        <pc:sldMkLst>
          <pc:docMk/>
          <pc:sldMk cId="270359327" sldId="268"/>
        </pc:sldMkLst>
        <pc:spChg chg="mod">
          <ac:chgData name="Malo Briend" userId="805a488d-308f-4cb4-8c2a-f0a202a4b34f" providerId="ADAL" clId="{7A46BB49-3623-4AC2-A8E4-FA6E7CA584FA}" dt="2025-02-28T16:31:02.447" v="2693" actId="255"/>
          <ac:spMkLst>
            <pc:docMk/>
            <pc:sldMk cId="270359327" sldId="268"/>
            <ac:spMk id="2" creationId="{1F17A567-A039-48F8-9673-33BD37536901}"/>
          </ac:spMkLst>
        </pc:spChg>
      </pc:sldChg>
      <pc:sldChg chg="addSp delSp modSp add mod addAnim delAnim modAnim">
        <pc:chgData name="Malo Briend" userId="805a488d-308f-4cb4-8c2a-f0a202a4b34f" providerId="ADAL" clId="{7A46BB49-3623-4AC2-A8E4-FA6E7CA584FA}" dt="2025-03-07T08:46:24.306" v="11499" actId="1035"/>
        <pc:sldMkLst>
          <pc:docMk/>
          <pc:sldMk cId="2420207211" sldId="269"/>
        </pc:sldMkLst>
        <pc:spChg chg="add del mod">
          <ac:chgData name="Malo Briend" userId="805a488d-308f-4cb4-8c2a-f0a202a4b34f" providerId="ADAL" clId="{7A46BB49-3623-4AC2-A8E4-FA6E7CA584FA}" dt="2025-03-07T08:45:44.497" v="11401" actId="14100"/>
          <ac:spMkLst>
            <pc:docMk/>
            <pc:sldMk cId="2420207211" sldId="269"/>
            <ac:spMk id="6" creationId="{6A6D894C-860E-45D5-8F76-3E36363337D5}"/>
          </ac:spMkLst>
        </pc:spChg>
        <pc:spChg chg="add del mod">
          <ac:chgData name="Malo Briend" userId="805a488d-308f-4cb4-8c2a-f0a202a4b34f" providerId="ADAL" clId="{7A46BB49-3623-4AC2-A8E4-FA6E7CA584FA}" dt="2025-03-03T11:20:30.083" v="4133" actId="478"/>
          <ac:spMkLst>
            <pc:docMk/>
            <pc:sldMk cId="2420207211" sldId="269"/>
            <ac:spMk id="9" creationId="{9FD39264-85B8-448B-8FA7-ADDB99BC95CF}"/>
          </ac:spMkLst>
        </pc:spChg>
        <pc:spChg chg="add del mod">
          <ac:chgData name="Malo Briend" userId="805a488d-308f-4cb4-8c2a-f0a202a4b34f" providerId="ADAL" clId="{7A46BB49-3623-4AC2-A8E4-FA6E7CA584FA}" dt="2025-03-03T11:30:32.820" v="4167" actId="478"/>
          <ac:spMkLst>
            <pc:docMk/>
            <pc:sldMk cId="2420207211" sldId="269"/>
            <ac:spMk id="22" creationId="{1C43EE88-AE71-4811-8293-412976DF18B0}"/>
          </ac:spMkLst>
        </pc:spChg>
        <pc:spChg chg="add del mod">
          <ac:chgData name="Malo Briend" userId="805a488d-308f-4cb4-8c2a-f0a202a4b34f" providerId="ADAL" clId="{7A46BB49-3623-4AC2-A8E4-FA6E7CA584FA}" dt="2025-03-03T11:30:48.103" v="4173"/>
          <ac:spMkLst>
            <pc:docMk/>
            <pc:sldMk cId="2420207211" sldId="269"/>
            <ac:spMk id="24" creationId="{396DA07A-0A3C-44B9-9560-A162FEBE6727}"/>
          </ac:spMkLst>
        </pc:spChg>
        <pc:spChg chg="add del mod">
          <ac:chgData name="Malo Briend" userId="805a488d-308f-4cb4-8c2a-f0a202a4b34f" providerId="ADAL" clId="{7A46BB49-3623-4AC2-A8E4-FA6E7CA584FA}" dt="2025-03-03T13:53:21.958" v="5180" actId="478"/>
          <ac:spMkLst>
            <pc:docMk/>
            <pc:sldMk cId="2420207211" sldId="269"/>
            <ac:spMk id="32" creationId="{FAEF45F6-53EA-4A13-9F46-FE2A7A45569A}"/>
          </ac:spMkLst>
        </pc:spChg>
        <pc:grpChg chg="add del mod">
          <ac:chgData name="Malo Briend" userId="805a488d-308f-4cb4-8c2a-f0a202a4b34f" providerId="ADAL" clId="{7A46BB49-3623-4AC2-A8E4-FA6E7CA584FA}" dt="2025-03-04T12:56:36.733" v="7260" actId="165"/>
          <ac:grpSpMkLst>
            <pc:docMk/>
            <pc:sldMk cId="2420207211" sldId="269"/>
            <ac:grpSpMk id="8" creationId="{90280C5F-0A7D-425B-8F09-B71F51925F39}"/>
          </ac:grpSpMkLst>
        </pc:grpChg>
        <pc:picChg chg="add del mod">
          <ac:chgData name="Malo Briend" userId="805a488d-308f-4cb4-8c2a-f0a202a4b34f" providerId="ADAL" clId="{7A46BB49-3623-4AC2-A8E4-FA6E7CA584FA}" dt="2025-03-03T11:30:41.237" v="4171" actId="478"/>
          <ac:picMkLst>
            <pc:docMk/>
            <pc:sldMk cId="2420207211" sldId="269"/>
            <ac:picMk id="7" creationId="{0630DDE3-4264-4507-9B9F-4F76620C31EC}"/>
          </ac:picMkLst>
        </pc:picChg>
        <pc:picChg chg="add del mod topLvl modCrop">
          <ac:chgData name="Malo Briend" userId="805a488d-308f-4cb4-8c2a-f0a202a4b34f" providerId="ADAL" clId="{7A46BB49-3623-4AC2-A8E4-FA6E7CA584FA}" dt="2025-03-05T12:53:20.653" v="9293" actId="478"/>
          <ac:picMkLst>
            <pc:docMk/>
            <pc:sldMk cId="2420207211" sldId="269"/>
            <ac:picMk id="7" creationId="{FA21AD4B-65EB-4850-A504-1B0A66356568}"/>
          </ac:picMkLst>
        </pc:picChg>
        <pc:picChg chg="add mod modCrop">
          <ac:chgData name="Malo Briend" userId="805a488d-308f-4cb4-8c2a-f0a202a4b34f" providerId="ADAL" clId="{7A46BB49-3623-4AC2-A8E4-FA6E7CA584FA}" dt="2025-03-07T08:46:24.306" v="11499" actId="1035"/>
          <ac:picMkLst>
            <pc:docMk/>
            <pc:sldMk cId="2420207211" sldId="269"/>
            <ac:picMk id="10" creationId="{0F477E0F-441E-40EC-9714-6306B9D0559F}"/>
          </ac:picMkLst>
        </pc:picChg>
        <pc:picChg chg="add mod ord modCrop">
          <ac:chgData name="Malo Briend" userId="805a488d-308f-4cb4-8c2a-f0a202a4b34f" providerId="ADAL" clId="{7A46BB49-3623-4AC2-A8E4-FA6E7CA584FA}" dt="2025-03-07T08:45:52.823" v="11419" actId="1037"/>
          <ac:picMkLst>
            <pc:docMk/>
            <pc:sldMk cId="2420207211" sldId="269"/>
            <ac:picMk id="12" creationId="{94DDD4E0-F562-41E1-BD69-66673205C00F}"/>
          </ac:picMkLst>
        </pc:picChg>
        <pc:picChg chg="add mod modCrop">
          <ac:chgData name="Malo Briend" userId="805a488d-308f-4cb4-8c2a-f0a202a4b34f" providerId="ADAL" clId="{7A46BB49-3623-4AC2-A8E4-FA6E7CA584FA}" dt="2025-03-04T12:52:40.016" v="7242"/>
          <ac:picMkLst>
            <pc:docMk/>
            <pc:sldMk cId="2420207211" sldId="269"/>
            <ac:picMk id="15" creationId="{0BE998FB-33E8-4221-8CA7-E9087E8DFBBB}"/>
          </ac:picMkLst>
        </pc:picChg>
        <pc:picChg chg="add mod modCrop">
          <ac:chgData name="Malo Briend" userId="805a488d-308f-4cb4-8c2a-f0a202a4b34f" providerId="ADAL" clId="{7A46BB49-3623-4AC2-A8E4-FA6E7CA584FA}" dt="2025-03-04T12:52:24.799" v="7241"/>
          <ac:picMkLst>
            <pc:docMk/>
            <pc:sldMk cId="2420207211" sldId="269"/>
            <ac:picMk id="17" creationId="{A3A36B0C-593F-4FFA-BF9C-A1388B767581}"/>
          </ac:picMkLst>
        </pc:picChg>
        <pc:picChg chg="add mod modCrop">
          <ac:chgData name="Malo Briend" userId="805a488d-308f-4cb4-8c2a-f0a202a4b34f" providerId="ADAL" clId="{7A46BB49-3623-4AC2-A8E4-FA6E7CA584FA}" dt="2025-03-03T11:36:08.402" v="4225" actId="1036"/>
          <ac:picMkLst>
            <pc:docMk/>
            <pc:sldMk cId="2420207211" sldId="269"/>
            <ac:picMk id="19" creationId="{D171EBE2-1F6C-4A76-B873-71A920704C7E}"/>
          </ac:picMkLst>
        </pc:picChg>
        <pc:picChg chg="add del mod">
          <ac:chgData name="Malo Briend" userId="805a488d-308f-4cb4-8c2a-f0a202a4b34f" providerId="ADAL" clId="{7A46BB49-3623-4AC2-A8E4-FA6E7CA584FA}" dt="2025-03-03T11:30:34.176" v="4168" actId="478"/>
          <ac:picMkLst>
            <pc:docMk/>
            <pc:sldMk cId="2420207211" sldId="269"/>
            <ac:picMk id="20" creationId="{67798A4D-E09B-4466-88A9-431C0F41441E}"/>
          </ac:picMkLst>
        </pc:picChg>
        <pc:picChg chg="add del mod modCrop">
          <ac:chgData name="Malo Briend" userId="805a488d-308f-4cb4-8c2a-f0a202a4b34f" providerId="ADAL" clId="{7A46BB49-3623-4AC2-A8E4-FA6E7CA584FA}" dt="2025-03-03T13:53:05.464" v="5176" actId="478"/>
          <ac:picMkLst>
            <pc:docMk/>
            <pc:sldMk cId="2420207211" sldId="269"/>
            <ac:picMk id="26" creationId="{C70A4FAE-6B8A-4484-81DB-DEF4FCEF2D33}"/>
          </ac:picMkLst>
        </pc:picChg>
        <pc:picChg chg="add del mod modCrop">
          <ac:chgData name="Malo Briend" userId="805a488d-308f-4cb4-8c2a-f0a202a4b34f" providerId="ADAL" clId="{7A46BB49-3623-4AC2-A8E4-FA6E7CA584FA}" dt="2025-03-03T11:35:07.506" v="4187" actId="478"/>
          <ac:picMkLst>
            <pc:docMk/>
            <pc:sldMk cId="2420207211" sldId="269"/>
            <ac:picMk id="27" creationId="{7CD1E867-D1D5-449C-8EFD-BC4B82C510E1}"/>
          </ac:picMkLst>
        </pc:picChg>
        <pc:picChg chg="add del mod ord modCrop">
          <ac:chgData name="Malo Briend" userId="805a488d-308f-4cb4-8c2a-f0a202a4b34f" providerId="ADAL" clId="{7A46BB49-3623-4AC2-A8E4-FA6E7CA584FA}" dt="2025-03-03T13:53:17.074" v="5179" actId="478"/>
          <ac:picMkLst>
            <pc:docMk/>
            <pc:sldMk cId="2420207211" sldId="269"/>
            <ac:picMk id="29" creationId="{26CA899D-E8F7-4948-91FA-48F6C586853D}"/>
          </ac:picMkLst>
        </pc:picChg>
        <pc:picChg chg="add del mod modCrop">
          <ac:chgData name="Malo Briend" userId="805a488d-308f-4cb4-8c2a-f0a202a4b34f" providerId="ADAL" clId="{7A46BB49-3623-4AC2-A8E4-FA6E7CA584FA}" dt="2025-03-03T13:53:04.464" v="5175" actId="478"/>
          <ac:picMkLst>
            <pc:docMk/>
            <pc:sldMk cId="2420207211" sldId="269"/>
            <ac:picMk id="30" creationId="{94AF4910-7C90-4470-AFB9-4E7CB052EBEF}"/>
          </ac:picMkLst>
        </pc:picChg>
        <pc:picChg chg="add del mod modCrop">
          <ac:chgData name="Malo Briend" userId="805a488d-308f-4cb4-8c2a-f0a202a4b34f" providerId="ADAL" clId="{7A46BB49-3623-4AC2-A8E4-FA6E7CA584FA}" dt="2025-03-04T12:54:55.808" v="7252" actId="478"/>
          <ac:picMkLst>
            <pc:docMk/>
            <pc:sldMk cId="2420207211" sldId="269"/>
            <ac:picMk id="34" creationId="{B75FCEA7-0F18-4EB3-A424-03BF787B8703}"/>
          </ac:picMkLst>
        </pc:picChg>
        <pc:picChg chg="add del mod modCrop">
          <ac:chgData name="Malo Briend" userId="805a488d-308f-4cb4-8c2a-f0a202a4b34f" providerId="ADAL" clId="{7A46BB49-3623-4AC2-A8E4-FA6E7CA584FA}" dt="2025-03-03T14:38:57.391" v="5801" actId="478"/>
          <ac:picMkLst>
            <pc:docMk/>
            <pc:sldMk cId="2420207211" sldId="269"/>
            <ac:picMk id="35" creationId="{FD6BFBD5-81CF-4C8E-A600-D274F3487C2A}"/>
          </ac:picMkLst>
        </pc:picChg>
        <pc:picChg chg="add mod topLvl">
          <ac:chgData name="Malo Briend" userId="805a488d-308f-4cb4-8c2a-f0a202a4b34f" providerId="ADAL" clId="{7A46BB49-3623-4AC2-A8E4-FA6E7CA584FA}" dt="2025-03-07T08:46:11.709" v="11484" actId="1038"/>
          <ac:picMkLst>
            <pc:docMk/>
            <pc:sldMk cId="2420207211" sldId="269"/>
            <ac:picMk id="37" creationId="{3BBB843D-3E4A-495D-AC3E-00E72D259AEA}"/>
          </ac:picMkLst>
        </pc:picChg>
        <pc:picChg chg="add del mod topLvl modCrop">
          <ac:chgData name="Malo Briend" userId="805a488d-308f-4cb4-8c2a-f0a202a4b34f" providerId="ADAL" clId="{7A46BB49-3623-4AC2-A8E4-FA6E7CA584FA}" dt="2025-03-04T18:31:26.563" v="8707" actId="478"/>
          <ac:picMkLst>
            <pc:docMk/>
            <pc:sldMk cId="2420207211" sldId="269"/>
            <ac:picMk id="39" creationId="{34D36DDD-B4CF-42A3-81C5-31265B80329C}"/>
          </ac:picMkLst>
        </pc:picChg>
        <pc:cxnChg chg="add del mod">
          <ac:chgData name="Malo Briend" userId="805a488d-308f-4cb4-8c2a-f0a202a4b34f" providerId="ADAL" clId="{7A46BB49-3623-4AC2-A8E4-FA6E7CA584FA}" dt="2025-03-03T10:46:20.825" v="3475" actId="478"/>
          <ac:cxnSpMkLst>
            <pc:docMk/>
            <pc:sldMk cId="2420207211" sldId="269"/>
            <ac:cxnSpMk id="10" creationId="{695D3E25-F009-4871-806E-89D47E816EED}"/>
          </ac:cxnSpMkLst>
        </pc:cxnChg>
      </pc:sldChg>
      <pc:sldChg chg="addSp delSp modSp mod delAnim modAnim">
        <pc:chgData name="Malo Briend" userId="805a488d-308f-4cb4-8c2a-f0a202a4b34f" providerId="ADAL" clId="{7A46BB49-3623-4AC2-A8E4-FA6E7CA584FA}" dt="2025-03-05T16:56:34.672" v="10464"/>
        <pc:sldMkLst>
          <pc:docMk/>
          <pc:sldMk cId="834470149" sldId="270"/>
        </pc:sldMkLst>
        <pc:spChg chg="mod">
          <ac:chgData name="Malo Briend" userId="805a488d-308f-4cb4-8c2a-f0a202a4b34f" providerId="ADAL" clId="{7A46BB49-3623-4AC2-A8E4-FA6E7CA584FA}" dt="2025-03-04T09:12:42.409" v="6449" actId="20577"/>
          <ac:spMkLst>
            <pc:docMk/>
            <pc:sldMk cId="834470149" sldId="270"/>
            <ac:spMk id="2" creationId="{7B838EBB-D41E-9169-CF50-AFD50F97DF13}"/>
          </ac:spMkLst>
        </pc:spChg>
        <pc:spChg chg="mod">
          <ac:chgData name="Malo Briend" userId="805a488d-308f-4cb4-8c2a-f0a202a4b34f" providerId="ADAL" clId="{7A46BB49-3623-4AC2-A8E4-FA6E7CA584FA}" dt="2025-03-04T09:12:53.415" v="6452" actId="14100"/>
          <ac:spMkLst>
            <pc:docMk/>
            <pc:sldMk cId="834470149" sldId="270"/>
            <ac:spMk id="3" creationId="{FE8DE39F-0639-977B-BA23-4413F0F3CE6E}"/>
          </ac:spMkLst>
        </pc:spChg>
        <pc:spChg chg="mod topLvl">
          <ac:chgData name="Malo Briend" userId="805a488d-308f-4cb4-8c2a-f0a202a4b34f" providerId="ADAL" clId="{7A46BB49-3623-4AC2-A8E4-FA6E7CA584FA}" dt="2025-03-05T08:17:54.888" v="8940" actId="165"/>
          <ac:spMkLst>
            <pc:docMk/>
            <pc:sldMk cId="834470149" sldId="270"/>
            <ac:spMk id="139" creationId="{AD290945-978F-4F0C-B0D9-37160364DE10}"/>
          </ac:spMkLst>
        </pc:spChg>
        <pc:spChg chg="mod topLvl">
          <ac:chgData name="Malo Briend" userId="805a488d-308f-4cb4-8c2a-f0a202a4b34f" providerId="ADAL" clId="{7A46BB49-3623-4AC2-A8E4-FA6E7CA584FA}" dt="2025-03-05T08:17:54.888" v="8940" actId="165"/>
          <ac:spMkLst>
            <pc:docMk/>
            <pc:sldMk cId="834470149" sldId="270"/>
            <ac:spMk id="145" creationId="{85DB0495-FBE9-472B-AA8B-C1D4C6BA5531}"/>
          </ac:spMkLst>
        </pc:spChg>
        <pc:spChg chg="mod topLvl">
          <ac:chgData name="Malo Briend" userId="805a488d-308f-4cb4-8c2a-f0a202a4b34f" providerId="ADAL" clId="{7A46BB49-3623-4AC2-A8E4-FA6E7CA584FA}" dt="2025-03-05T08:17:54.888" v="8940" actId="165"/>
          <ac:spMkLst>
            <pc:docMk/>
            <pc:sldMk cId="834470149" sldId="270"/>
            <ac:spMk id="146" creationId="{5427DADA-5922-446F-A446-494BB702ECFC}"/>
          </ac:spMkLst>
        </pc:spChg>
        <pc:spChg chg="mod topLvl">
          <ac:chgData name="Malo Briend" userId="805a488d-308f-4cb4-8c2a-f0a202a4b34f" providerId="ADAL" clId="{7A46BB49-3623-4AC2-A8E4-FA6E7CA584FA}" dt="2025-03-05T08:17:54.888" v="8940" actId="165"/>
          <ac:spMkLst>
            <pc:docMk/>
            <pc:sldMk cId="834470149" sldId="270"/>
            <ac:spMk id="148" creationId="{1D762B0B-CD2B-4FF2-862F-E688FF5C0B8E}"/>
          </ac:spMkLst>
        </pc:spChg>
        <pc:spChg chg="mod ord topLvl">
          <ac:chgData name="Malo Briend" userId="805a488d-308f-4cb4-8c2a-f0a202a4b34f" providerId="ADAL" clId="{7A46BB49-3623-4AC2-A8E4-FA6E7CA584FA}" dt="2025-03-05T08:17:54.888" v="8940" actId="165"/>
          <ac:spMkLst>
            <pc:docMk/>
            <pc:sldMk cId="834470149" sldId="270"/>
            <ac:spMk id="150" creationId="{00D9F8E6-B12E-43DD-8595-AA70B1CD8315}"/>
          </ac:spMkLst>
        </pc:spChg>
        <pc:spChg chg="mod topLvl">
          <ac:chgData name="Malo Briend" userId="805a488d-308f-4cb4-8c2a-f0a202a4b34f" providerId="ADAL" clId="{7A46BB49-3623-4AC2-A8E4-FA6E7CA584FA}" dt="2025-03-05T08:17:54.888" v="8940" actId="165"/>
          <ac:spMkLst>
            <pc:docMk/>
            <pc:sldMk cId="834470149" sldId="270"/>
            <ac:spMk id="160" creationId="{148F3CFE-A222-4FF1-B01F-3774FC369987}"/>
          </ac:spMkLst>
        </pc:spChg>
        <pc:spChg chg="mod topLvl">
          <ac:chgData name="Malo Briend" userId="805a488d-308f-4cb4-8c2a-f0a202a4b34f" providerId="ADAL" clId="{7A46BB49-3623-4AC2-A8E4-FA6E7CA584FA}" dt="2025-03-05T08:17:54.888" v="8940" actId="165"/>
          <ac:spMkLst>
            <pc:docMk/>
            <pc:sldMk cId="834470149" sldId="270"/>
            <ac:spMk id="163" creationId="{794ED591-BD98-413F-9E46-53F91ABD0DFA}"/>
          </ac:spMkLst>
        </pc:spChg>
        <pc:spChg chg="mod topLvl">
          <ac:chgData name="Malo Briend" userId="805a488d-308f-4cb4-8c2a-f0a202a4b34f" providerId="ADAL" clId="{7A46BB49-3623-4AC2-A8E4-FA6E7CA584FA}" dt="2025-03-05T08:17:54.888" v="8940" actId="165"/>
          <ac:spMkLst>
            <pc:docMk/>
            <pc:sldMk cId="834470149" sldId="270"/>
            <ac:spMk id="164" creationId="{05ED9A2A-EFF6-4561-ABFF-3B59B8D6DDA4}"/>
          </ac:spMkLst>
        </pc:spChg>
        <pc:spChg chg="mod topLvl">
          <ac:chgData name="Malo Briend" userId="805a488d-308f-4cb4-8c2a-f0a202a4b34f" providerId="ADAL" clId="{7A46BB49-3623-4AC2-A8E4-FA6E7CA584FA}" dt="2025-03-05T08:28:04.312" v="9044" actId="1076"/>
          <ac:spMkLst>
            <pc:docMk/>
            <pc:sldMk cId="834470149" sldId="270"/>
            <ac:spMk id="165" creationId="{E6D3EFDA-CC13-4A47-9CD2-BC11A2124B2E}"/>
          </ac:spMkLst>
        </pc:spChg>
        <pc:spChg chg="mod topLvl">
          <ac:chgData name="Malo Briend" userId="805a488d-308f-4cb4-8c2a-f0a202a4b34f" providerId="ADAL" clId="{7A46BB49-3623-4AC2-A8E4-FA6E7CA584FA}" dt="2025-03-05T08:17:54.888" v="8940" actId="165"/>
          <ac:spMkLst>
            <pc:docMk/>
            <pc:sldMk cId="834470149" sldId="270"/>
            <ac:spMk id="166" creationId="{B617392B-3148-4A1A-9B68-A11ACAED70C5}"/>
          </ac:spMkLst>
        </pc:spChg>
        <pc:spChg chg="mod topLvl">
          <ac:chgData name="Malo Briend" userId="805a488d-308f-4cb4-8c2a-f0a202a4b34f" providerId="ADAL" clId="{7A46BB49-3623-4AC2-A8E4-FA6E7CA584FA}" dt="2025-03-05T08:17:54.888" v="8940" actId="165"/>
          <ac:spMkLst>
            <pc:docMk/>
            <pc:sldMk cId="834470149" sldId="270"/>
            <ac:spMk id="182" creationId="{CF06EB43-A66D-405C-84D5-51A714C32554}"/>
          </ac:spMkLst>
        </pc:spChg>
        <pc:spChg chg="mod topLvl">
          <ac:chgData name="Malo Briend" userId="805a488d-308f-4cb4-8c2a-f0a202a4b34f" providerId="ADAL" clId="{7A46BB49-3623-4AC2-A8E4-FA6E7CA584FA}" dt="2025-03-05T08:17:54.888" v="8940" actId="165"/>
          <ac:spMkLst>
            <pc:docMk/>
            <pc:sldMk cId="834470149" sldId="270"/>
            <ac:spMk id="183" creationId="{791E2EAD-67EF-44E0-AB35-A7F4BCBE3E64}"/>
          </ac:spMkLst>
        </pc:spChg>
        <pc:spChg chg="mod">
          <ac:chgData name="Malo Briend" userId="805a488d-308f-4cb4-8c2a-f0a202a4b34f" providerId="ADAL" clId="{7A46BB49-3623-4AC2-A8E4-FA6E7CA584FA}" dt="2025-03-05T08:17:54.888" v="8940" actId="165"/>
          <ac:spMkLst>
            <pc:docMk/>
            <pc:sldMk cId="834470149" sldId="270"/>
            <ac:spMk id="186" creationId="{1335F597-8F8B-40F0-AD7A-E48A5C0AD7D9}"/>
          </ac:spMkLst>
        </pc:spChg>
        <pc:spChg chg="mod">
          <ac:chgData name="Malo Briend" userId="805a488d-308f-4cb4-8c2a-f0a202a4b34f" providerId="ADAL" clId="{7A46BB49-3623-4AC2-A8E4-FA6E7CA584FA}" dt="2025-03-05T08:17:54.888" v="8940" actId="165"/>
          <ac:spMkLst>
            <pc:docMk/>
            <pc:sldMk cId="834470149" sldId="270"/>
            <ac:spMk id="187" creationId="{59650CD8-E779-464E-92BE-373E17A467B8}"/>
          </ac:spMkLst>
        </pc:spChg>
        <pc:spChg chg="mod">
          <ac:chgData name="Malo Briend" userId="805a488d-308f-4cb4-8c2a-f0a202a4b34f" providerId="ADAL" clId="{7A46BB49-3623-4AC2-A8E4-FA6E7CA584FA}" dt="2025-03-05T08:17:54.888" v="8940" actId="165"/>
          <ac:spMkLst>
            <pc:docMk/>
            <pc:sldMk cId="834470149" sldId="270"/>
            <ac:spMk id="200" creationId="{0DB7D6F6-4C37-41A6-87D8-B2D2865AE1B0}"/>
          </ac:spMkLst>
        </pc:spChg>
        <pc:spChg chg="mod">
          <ac:chgData name="Malo Briend" userId="805a488d-308f-4cb4-8c2a-f0a202a4b34f" providerId="ADAL" clId="{7A46BB49-3623-4AC2-A8E4-FA6E7CA584FA}" dt="2025-03-05T08:17:54.888" v="8940" actId="165"/>
          <ac:spMkLst>
            <pc:docMk/>
            <pc:sldMk cId="834470149" sldId="270"/>
            <ac:spMk id="201" creationId="{4DD887F2-4828-49BA-A53C-C14A909685F2}"/>
          </ac:spMkLst>
        </pc:spChg>
        <pc:spChg chg="mod">
          <ac:chgData name="Malo Briend" userId="805a488d-308f-4cb4-8c2a-f0a202a4b34f" providerId="ADAL" clId="{7A46BB49-3623-4AC2-A8E4-FA6E7CA584FA}" dt="2025-03-05T08:17:54.888" v="8940" actId="165"/>
          <ac:spMkLst>
            <pc:docMk/>
            <pc:sldMk cId="834470149" sldId="270"/>
            <ac:spMk id="202" creationId="{919B3C28-81AB-4224-9392-42B2923A83A4}"/>
          </ac:spMkLst>
        </pc:spChg>
        <pc:spChg chg="mod">
          <ac:chgData name="Malo Briend" userId="805a488d-308f-4cb4-8c2a-f0a202a4b34f" providerId="ADAL" clId="{7A46BB49-3623-4AC2-A8E4-FA6E7CA584FA}" dt="2025-03-05T08:17:54.888" v="8940" actId="165"/>
          <ac:spMkLst>
            <pc:docMk/>
            <pc:sldMk cId="834470149" sldId="270"/>
            <ac:spMk id="203" creationId="{B0952CA4-F0DF-45CD-A594-FD607344F5A9}"/>
          </ac:spMkLst>
        </pc:spChg>
        <pc:spChg chg="mod">
          <ac:chgData name="Malo Briend" userId="805a488d-308f-4cb4-8c2a-f0a202a4b34f" providerId="ADAL" clId="{7A46BB49-3623-4AC2-A8E4-FA6E7CA584FA}" dt="2025-03-05T08:17:54.888" v="8940" actId="165"/>
          <ac:spMkLst>
            <pc:docMk/>
            <pc:sldMk cId="834470149" sldId="270"/>
            <ac:spMk id="204" creationId="{FAEC33EC-08FD-450A-B57E-3381B4522E26}"/>
          </ac:spMkLst>
        </pc:spChg>
        <pc:spChg chg="mod">
          <ac:chgData name="Malo Briend" userId="805a488d-308f-4cb4-8c2a-f0a202a4b34f" providerId="ADAL" clId="{7A46BB49-3623-4AC2-A8E4-FA6E7CA584FA}" dt="2025-03-05T08:17:54.888" v="8940" actId="165"/>
          <ac:spMkLst>
            <pc:docMk/>
            <pc:sldMk cId="834470149" sldId="270"/>
            <ac:spMk id="205" creationId="{05232F52-DC8E-4F0B-8AF3-0FCA66B1E1E9}"/>
          </ac:spMkLst>
        </pc:spChg>
        <pc:spChg chg="mod">
          <ac:chgData name="Malo Briend" userId="805a488d-308f-4cb4-8c2a-f0a202a4b34f" providerId="ADAL" clId="{7A46BB49-3623-4AC2-A8E4-FA6E7CA584FA}" dt="2025-03-05T08:17:54.888" v="8940" actId="165"/>
          <ac:spMkLst>
            <pc:docMk/>
            <pc:sldMk cId="834470149" sldId="270"/>
            <ac:spMk id="206" creationId="{B2D7FA79-F48D-4028-B8A1-BE6B8CD1F055}"/>
          </ac:spMkLst>
        </pc:spChg>
        <pc:spChg chg="mod">
          <ac:chgData name="Malo Briend" userId="805a488d-308f-4cb4-8c2a-f0a202a4b34f" providerId="ADAL" clId="{7A46BB49-3623-4AC2-A8E4-FA6E7CA584FA}" dt="2025-03-05T08:17:54.888" v="8940" actId="165"/>
          <ac:spMkLst>
            <pc:docMk/>
            <pc:sldMk cId="834470149" sldId="270"/>
            <ac:spMk id="207" creationId="{0868999B-6307-4C38-ADA3-34DCBCB94CBB}"/>
          </ac:spMkLst>
        </pc:spChg>
        <pc:spChg chg="mod">
          <ac:chgData name="Malo Briend" userId="805a488d-308f-4cb4-8c2a-f0a202a4b34f" providerId="ADAL" clId="{7A46BB49-3623-4AC2-A8E4-FA6E7CA584FA}" dt="2025-03-05T08:17:54.888" v="8940" actId="165"/>
          <ac:spMkLst>
            <pc:docMk/>
            <pc:sldMk cId="834470149" sldId="270"/>
            <ac:spMk id="208" creationId="{016FAD64-97BE-45F0-A027-066535CC6C81}"/>
          </ac:spMkLst>
        </pc:spChg>
        <pc:spChg chg="mod">
          <ac:chgData name="Malo Briend" userId="805a488d-308f-4cb4-8c2a-f0a202a4b34f" providerId="ADAL" clId="{7A46BB49-3623-4AC2-A8E4-FA6E7CA584FA}" dt="2025-03-05T08:17:54.888" v="8940" actId="165"/>
          <ac:spMkLst>
            <pc:docMk/>
            <pc:sldMk cId="834470149" sldId="270"/>
            <ac:spMk id="209" creationId="{42A3E2AF-DC89-434E-A096-8514A29267EE}"/>
          </ac:spMkLst>
        </pc:spChg>
        <pc:spChg chg="mod">
          <ac:chgData name="Malo Briend" userId="805a488d-308f-4cb4-8c2a-f0a202a4b34f" providerId="ADAL" clId="{7A46BB49-3623-4AC2-A8E4-FA6E7CA584FA}" dt="2025-03-05T08:17:54.888" v="8940" actId="165"/>
          <ac:spMkLst>
            <pc:docMk/>
            <pc:sldMk cId="834470149" sldId="270"/>
            <ac:spMk id="210" creationId="{A1761B2D-6B09-447F-BE52-16A8695CA231}"/>
          </ac:spMkLst>
        </pc:spChg>
        <pc:spChg chg="mod">
          <ac:chgData name="Malo Briend" userId="805a488d-308f-4cb4-8c2a-f0a202a4b34f" providerId="ADAL" clId="{7A46BB49-3623-4AC2-A8E4-FA6E7CA584FA}" dt="2025-03-05T08:17:54.888" v="8940" actId="165"/>
          <ac:spMkLst>
            <pc:docMk/>
            <pc:sldMk cId="834470149" sldId="270"/>
            <ac:spMk id="211" creationId="{7F17813C-BD47-4FD9-8A54-F4A291C37A33}"/>
          </ac:spMkLst>
        </pc:spChg>
        <pc:spChg chg="mod">
          <ac:chgData name="Malo Briend" userId="805a488d-308f-4cb4-8c2a-f0a202a4b34f" providerId="ADAL" clId="{7A46BB49-3623-4AC2-A8E4-FA6E7CA584FA}" dt="2025-03-05T08:17:54.888" v="8940" actId="165"/>
          <ac:spMkLst>
            <pc:docMk/>
            <pc:sldMk cId="834470149" sldId="270"/>
            <ac:spMk id="212" creationId="{F7130D9E-C840-4FE8-8003-01E61EAC215B}"/>
          </ac:spMkLst>
        </pc:spChg>
        <pc:spChg chg="mod">
          <ac:chgData name="Malo Briend" userId="805a488d-308f-4cb4-8c2a-f0a202a4b34f" providerId="ADAL" clId="{7A46BB49-3623-4AC2-A8E4-FA6E7CA584FA}" dt="2025-03-05T08:17:54.888" v="8940" actId="165"/>
          <ac:spMkLst>
            <pc:docMk/>
            <pc:sldMk cId="834470149" sldId="270"/>
            <ac:spMk id="213" creationId="{2D58930D-67F5-47C8-94C4-1644E11479CF}"/>
          </ac:spMkLst>
        </pc:spChg>
        <pc:spChg chg="mod">
          <ac:chgData name="Malo Briend" userId="805a488d-308f-4cb4-8c2a-f0a202a4b34f" providerId="ADAL" clId="{7A46BB49-3623-4AC2-A8E4-FA6E7CA584FA}" dt="2025-03-05T08:17:54.888" v="8940" actId="165"/>
          <ac:spMkLst>
            <pc:docMk/>
            <pc:sldMk cId="834470149" sldId="270"/>
            <ac:spMk id="214" creationId="{8C1A74C8-6605-43F4-9275-53775A8D935E}"/>
          </ac:spMkLst>
        </pc:spChg>
        <pc:spChg chg="mod">
          <ac:chgData name="Malo Briend" userId="805a488d-308f-4cb4-8c2a-f0a202a4b34f" providerId="ADAL" clId="{7A46BB49-3623-4AC2-A8E4-FA6E7CA584FA}" dt="2025-03-05T08:17:54.888" v="8940" actId="165"/>
          <ac:spMkLst>
            <pc:docMk/>
            <pc:sldMk cId="834470149" sldId="270"/>
            <ac:spMk id="215" creationId="{FEF2C2BD-7B00-4697-8AAD-7BD8D23054FD}"/>
          </ac:spMkLst>
        </pc:spChg>
        <pc:spChg chg="mod">
          <ac:chgData name="Malo Briend" userId="805a488d-308f-4cb4-8c2a-f0a202a4b34f" providerId="ADAL" clId="{7A46BB49-3623-4AC2-A8E4-FA6E7CA584FA}" dt="2025-03-05T08:17:54.888" v="8940" actId="165"/>
          <ac:spMkLst>
            <pc:docMk/>
            <pc:sldMk cId="834470149" sldId="270"/>
            <ac:spMk id="216" creationId="{4BB6345A-F15B-47BC-8235-8A1CD99B9F47}"/>
          </ac:spMkLst>
        </pc:spChg>
        <pc:spChg chg="mod">
          <ac:chgData name="Malo Briend" userId="805a488d-308f-4cb4-8c2a-f0a202a4b34f" providerId="ADAL" clId="{7A46BB49-3623-4AC2-A8E4-FA6E7CA584FA}" dt="2025-03-05T08:17:54.888" v="8940" actId="165"/>
          <ac:spMkLst>
            <pc:docMk/>
            <pc:sldMk cId="834470149" sldId="270"/>
            <ac:spMk id="217" creationId="{A097AD6E-EE9B-4313-9CD8-92503F9D303A}"/>
          </ac:spMkLst>
        </pc:spChg>
        <pc:spChg chg="mod">
          <ac:chgData name="Malo Briend" userId="805a488d-308f-4cb4-8c2a-f0a202a4b34f" providerId="ADAL" clId="{7A46BB49-3623-4AC2-A8E4-FA6E7CA584FA}" dt="2025-03-05T08:17:54.888" v="8940" actId="165"/>
          <ac:spMkLst>
            <pc:docMk/>
            <pc:sldMk cId="834470149" sldId="270"/>
            <ac:spMk id="218" creationId="{6505FBFE-CE4F-44E2-B486-2FD31F94F165}"/>
          </ac:spMkLst>
        </pc:spChg>
        <pc:spChg chg="mod">
          <ac:chgData name="Malo Briend" userId="805a488d-308f-4cb4-8c2a-f0a202a4b34f" providerId="ADAL" clId="{7A46BB49-3623-4AC2-A8E4-FA6E7CA584FA}" dt="2025-03-05T08:17:54.888" v="8940" actId="165"/>
          <ac:spMkLst>
            <pc:docMk/>
            <pc:sldMk cId="834470149" sldId="270"/>
            <ac:spMk id="219" creationId="{B1136CE5-046D-401C-A267-12B4EDADCED5}"/>
          </ac:spMkLst>
        </pc:spChg>
        <pc:spChg chg="mod">
          <ac:chgData name="Malo Briend" userId="805a488d-308f-4cb4-8c2a-f0a202a4b34f" providerId="ADAL" clId="{7A46BB49-3623-4AC2-A8E4-FA6E7CA584FA}" dt="2025-03-05T08:17:54.888" v="8940" actId="165"/>
          <ac:spMkLst>
            <pc:docMk/>
            <pc:sldMk cId="834470149" sldId="270"/>
            <ac:spMk id="220" creationId="{685C902A-7513-4BF0-9F19-306C09AAC536}"/>
          </ac:spMkLst>
        </pc:spChg>
        <pc:spChg chg="mod">
          <ac:chgData name="Malo Briend" userId="805a488d-308f-4cb4-8c2a-f0a202a4b34f" providerId="ADAL" clId="{7A46BB49-3623-4AC2-A8E4-FA6E7CA584FA}" dt="2025-03-05T08:17:54.888" v="8940" actId="165"/>
          <ac:spMkLst>
            <pc:docMk/>
            <pc:sldMk cId="834470149" sldId="270"/>
            <ac:spMk id="221" creationId="{6F7149FE-92F3-424F-B818-13B2981C87A8}"/>
          </ac:spMkLst>
        </pc:spChg>
        <pc:spChg chg="mod">
          <ac:chgData name="Malo Briend" userId="805a488d-308f-4cb4-8c2a-f0a202a4b34f" providerId="ADAL" clId="{7A46BB49-3623-4AC2-A8E4-FA6E7CA584FA}" dt="2025-03-05T08:17:54.888" v="8940" actId="165"/>
          <ac:spMkLst>
            <pc:docMk/>
            <pc:sldMk cId="834470149" sldId="270"/>
            <ac:spMk id="222" creationId="{3C5BA804-8D30-43CD-AFAF-13C2D2863C52}"/>
          </ac:spMkLst>
        </pc:spChg>
        <pc:spChg chg="mod">
          <ac:chgData name="Malo Briend" userId="805a488d-308f-4cb4-8c2a-f0a202a4b34f" providerId="ADAL" clId="{7A46BB49-3623-4AC2-A8E4-FA6E7CA584FA}" dt="2025-03-05T08:17:54.888" v="8940" actId="165"/>
          <ac:spMkLst>
            <pc:docMk/>
            <pc:sldMk cId="834470149" sldId="270"/>
            <ac:spMk id="223" creationId="{E9EED147-E5A6-4CAD-8AF8-E5B70FC21162}"/>
          </ac:spMkLst>
        </pc:spChg>
        <pc:spChg chg="mod">
          <ac:chgData name="Malo Briend" userId="805a488d-308f-4cb4-8c2a-f0a202a4b34f" providerId="ADAL" clId="{7A46BB49-3623-4AC2-A8E4-FA6E7CA584FA}" dt="2025-03-05T08:17:54.888" v="8940" actId="165"/>
          <ac:spMkLst>
            <pc:docMk/>
            <pc:sldMk cId="834470149" sldId="270"/>
            <ac:spMk id="224" creationId="{8C99A01C-44F6-4FE6-BC10-8C931FA19A68}"/>
          </ac:spMkLst>
        </pc:spChg>
        <pc:spChg chg="mod">
          <ac:chgData name="Malo Briend" userId="805a488d-308f-4cb4-8c2a-f0a202a4b34f" providerId="ADAL" clId="{7A46BB49-3623-4AC2-A8E4-FA6E7CA584FA}" dt="2025-03-05T08:17:54.888" v="8940" actId="165"/>
          <ac:spMkLst>
            <pc:docMk/>
            <pc:sldMk cId="834470149" sldId="270"/>
            <ac:spMk id="225" creationId="{6DC2C1DA-5C5F-4C36-8794-F86FE6869189}"/>
          </ac:spMkLst>
        </pc:spChg>
        <pc:spChg chg="mod">
          <ac:chgData name="Malo Briend" userId="805a488d-308f-4cb4-8c2a-f0a202a4b34f" providerId="ADAL" clId="{7A46BB49-3623-4AC2-A8E4-FA6E7CA584FA}" dt="2025-03-05T08:17:54.888" v="8940" actId="165"/>
          <ac:spMkLst>
            <pc:docMk/>
            <pc:sldMk cId="834470149" sldId="270"/>
            <ac:spMk id="226" creationId="{D404C7E4-3342-4B5C-9DC4-65EA424E8B72}"/>
          </ac:spMkLst>
        </pc:spChg>
        <pc:spChg chg="mod">
          <ac:chgData name="Malo Briend" userId="805a488d-308f-4cb4-8c2a-f0a202a4b34f" providerId="ADAL" clId="{7A46BB49-3623-4AC2-A8E4-FA6E7CA584FA}" dt="2025-03-05T08:17:54.888" v="8940" actId="165"/>
          <ac:spMkLst>
            <pc:docMk/>
            <pc:sldMk cId="834470149" sldId="270"/>
            <ac:spMk id="227" creationId="{50838F7B-20CC-478F-BB7C-79BF91617650}"/>
          </ac:spMkLst>
        </pc:spChg>
        <pc:spChg chg="mod">
          <ac:chgData name="Malo Briend" userId="805a488d-308f-4cb4-8c2a-f0a202a4b34f" providerId="ADAL" clId="{7A46BB49-3623-4AC2-A8E4-FA6E7CA584FA}" dt="2025-03-05T08:17:54.888" v="8940" actId="165"/>
          <ac:spMkLst>
            <pc:docMk/>
            <pc:sldMk cId="834470149" sldId="270"/>
            <ac:spMk id="228" creationId="{7D3B48EC-F2EA-476C-B0A3-66587C92A564}"/>
          </ac:spMkLst>
        </pc:spChg>
        <pc:spChg chg="mod">
          <ac:chgData name="Malo Briend" userId="805a488d-308f-4cb4-8c2a-f0a202a4b34f" providerId="ADAL" clId="{7A46BB49-3623-4AC2-A8E4-FA6E7CA584FA}" dt="2025-03-05T08:17:54.888" v="8940" actId="165"/>
          <ac:spMkLst>
            <pc:docMk/>
            <pc:sldMk cId="834470149" sldId="270"/>
            <ac:spMk id="229" creationId="{53609153-B8A7-495A-90CA-3EDF5231A39B}"/>
          </ac:spMkLst>
        </pc:spChg>
        <pc:spChg chg="mod">
          <ac:chgData name="Malo Briend" userId="805a488d-308f-4cb4-8c2a-f0a202a4b34f" providerId="ADAL" clId="{7A46BB49-3623-4AC2-A8E4-FA6E7CA584FA}" dt="2025-03-05T08:17:54.888" v="8940" actId="165"/>
          <ac:spMkLst>
            <pc:docMk/>
            <pc:sldMk cId="834470149" sldId="270"/>
            <ac:spMk id="230" creationId="{C3EEB10C-DF0D-4CC5-A352-3BB864137E2E}"/>
          </ac:spMkLst>
        </pc:spChg>
        <pc:spChg chg="mod">
          <ac:chgData name="Malo Briend" userId="805a488d-308f-4cb4-8c2a-f0a202a4b34f" providerId="ADAL" clId="{7A46BB49-3623-4AC2-A8E4-FA6E7CA584FA}" dt="2025-03-05T08:17:54.888" v="8940" actId="165"/>
          <ac:spMkLst>
            <pc:docMk/>
            <pc:sldMk cId="834470149" sldId="270"/>
            <ac:spMk id="231" creationId="{BF8714C3-CF3B-4342-B7FD-E28C359395DD}"/>
          </ac:spMkLst>
        </pc:spChg>
        <pc:spChg chg="mod">
          <ac:chgData name="Malo Briend" userId="805a488d-308f-4cb4-8c2a-f0a202a4b34f" providerId="ADAL" clId="{7A46BB49-3623-4AC2-A8E4-FA6E7CA584FA}" dt="2025-03-05T08:17:54.888" v="8940" actId="165"/>
          <ac:spMkLst>
            <pc:docMk/>
            <pc:sldMk cId="834470149" sldId="270"/>
            <ac:spMk id="232" creationId="{10FCB738-2DE5-43A7-A20A-227FE0E09DF1}"/>
          </ac:spMkLst>
        </pc:spChg>
        <pc:spChg chg="mod">
          <ac:chgData name="Malo Briend" userId="805a488d-308f-4cb4-8c2a-f0a202a4b34f" providerId="ADAL" clId="{7A46BB49-3623-4AC2-A8E4-FA6E7CA584FA}" dt="2025-03-05T08:17:54.888" v="8940" actId="165"/>
          <ac:spMkLst>
            <pc:docMk/>
            <pc:sldMk cId="834470149" sldId="270"/>
            <ac:spMk id="233" creationId="{99790912-90EB-4570-A456-9A5316839A1A}"/>
          </ac:spMkLst>
        </pc:spChg>
        <pc:spChg chg="mod">
          <ac:chgData name="Malo Briend" userId="805a488d-308f-4cb4-8c2a-f0a202a4b34f" providerId="ADAL" clId="{7A46BB49-3623-4AC2-A8E4-FA6E7CA584FA}" dt="2025-03-05T08:17:54.888" v="8940" actId="165"/>
          <ac:spMkLst>
            <pc:docMk/>
            <pc:sldMk cId="834470149" sldId="270"/>
            <ac:spMk id="234" creationId="{B74F121E-71E4-4D1D-9C22-A83BF4DF9559}"/>
          </ac:spMkLst>
        </pc:spChg>
        <pc:spChg chg="mod">
          <ac:chgData name="Malo Briend" userId="805a488d-308f-4cb4-8c2a-f0a202a4b34f" providerId="ADAL" clId="{7A46BB49-3623-4AC2-A8E4-FA6E7CA584FA}" dt="2025-03-05T08:17:54.888" v="8940" actId="165"/>
          <ac:spMkLst>
            <pc:docMk/>
            <pc:sldMk cId="834470149" sldId="270"/>
            <ac:spMk id="235" creationId="{A4EB4541-B4A0-4309-955D-5B2C92F7FD31}"/>
          </ac:spMkLst>
        </pc:spChg>
        <pc:spChg chg="mod">
          <ac:chgData name="Malo Briend" userId="805a488d-308f-4cb4-8c2a-f0a202a4b34f" providerId="ADAL" clId="{7A46BB49-3623-4AC2-A8E4-FA6E7CA584FA}" dt="2025-03-05T08:17:54.888" v="8940" actId="165"/>
          <ac:spMkLst>
            <pc:docMk/>
            <pc:sldMk cId="834470149" sldId="270"/>
            <ac:spMk id="236" creationId="{53119428-BF18-4C92-B4FD-19DC1681FE45}"/>
          </ac:spMkLst>
        </pc:spChg>
        <pc:spChg chg="mod">
          <ac:chgData name="Malo Briend" userId="805a488d-308f-4cb4-8c2a-f0a202a4b34f" providerId="ADAL" clId="{7A46BB49-3623-4AC2-A8E4-FA6E7CA584FA}" dt="2025-03-05T08:17:54.888" v="8940" actId="165"/>
          <ac:spMkLst>
            <pc:docMk/>
            <pc:sldMk cId="834470149" sldId="270"/>
            <ac:spMk id="237" creationId="{5EB2A162-0838-4C77-BF24-C92C7324C5F6}"/>
          </ac:spMkLst>
        </pc:spChg>
        <pc:spChg chg="mod">
          <ac:chgData name="Malo Briend" userId="805a488d-308f-4cb4-8c2a-f0a202a4b34f" providerId="ADAL" clId="{7A46BB49-3623-4AC2-A8E4-FA6E7CA584FA}" dt="2025-03-05T08:17:54.888" v="8940" actId="165"/>
          <ac:spMkLst>
            <pc:docMk/>
            <pc:sldMk cId="834470149" sldId="270"/>
            <ac:spMk id="238" creationId="{E6D5DEC6-9B54-445E-B6BB-EEA54AF1FE24}"/>
          </ac:spMkLst>
        </pc:spChg>
        <pc:spChg chg="mod">
          <ac:chgData name="Malo Briend" userId="805a488d-308f-4cb4-8c2a-f0a202a4b34f" providerId="ADAL" clId="{7A46BB49-3623-4AC2-A8E4-FA6E7CA584FA}" dt="2025-03-05T08:17:54.888" v="8940" actId="165"/>
          <ac:spMkLst>
            <pc:docMk/>
            <pc:sldMk cId="834470149" sldId="270"/>
            <ac:spMk id="239" creationId="{BBC111B2-22DF-41A1-8FB9-3395624CC49C}"/>
          </ac:spMkLst>
        </pc:spChg>
        <pc:spChg chg="mod">
          <ac:chgData name="Malo Briend" userId="805a488d-308f-4cb4-8c2a-f0a202a4b34f" providerId="ADAL" clId="{7A46BB49-3623-4AC2-A8E4-FA6E7CA584FA}" dt="2025-03-05T08:17:54.888" v="8940" actId="165"/>
          <ac:spMkLst>
            <pc:docMk/>
            <pc:sldMk cId="834470149" sldId="270"/>
            <ac:spMk id="240" creationId="{2A1FF91B-2C47-44F0-A296-B719E82D3270}"/>
          </ac:spMkLst>
        </pc:spChg>
        <pc:spChg chg="mod">
          <ac:chgData name="Malo Briend" userId="805a488d-308f-4cb4-8c2a-f0a202a4b34f" providerId="ADAL" clId="{7A46BB49-3623-4AC2-A8E4-FA6E7CA584FA}" dt="2025-03-05T08:17:54.888" v="8940" actId="165"/>
          <ac:spMkLst>
            <pc:docMk/>
            <pc:sldMk cId="834470149" sldId="270"/>
            <ac:spMk id="241" creationId="{11F71D8E-AB51-4D8F-8B39-396E0BC7A948}"/>
          </ac:spMkLst>
        </pc:spChg>
        <pc:spChg chg="mod">
          <ac:chgData name="Malo Briend" userId="805a488d-308f-4cb4-8c2a-f0a202a4b34f" providerId="ADAL" clId="{7A46BB49-3623-4AC2-A8E4-FA6E7CA584FA}" dt="2025-03-05T08:17:54.888" v="8940" actId="165"/>
          <ac:spMkLst>
            <pc:docMk/>
            <pc:sldMk cId="834470149" sldId="270"/>
            <ac:spMk id="242" creationId="{F08DC24A-E69A-44C6-BC8C-0A652AA6F724}"/>
          </ac:spMkLst>
        </pc:spChg>
        <pc:spChg chg="mod">
          <ac:chgData name="Malo Briend" userId="805a488d-308f-4cb4-8c2a-f0a202a4b34f" providerId="ADAL" clId="{7A46BB49-3623-4AC2-A8E4-FA6E7CA584FA}" dt="2025-03-05T08:17:54.888" v="8940" actId="165"/>
          <ac:spMkLst>
            <pc:docMk/>
            <pc:sldMk cId="834470149" sldId="270"/>
            <ac:spMk id="243" creationId="{2F44E6DD-6497-4929-B7F0-DA5AC0D1EB84}"/>
          </ac:spMkLst>
        </pc:spChg>
        <pc:spChg chg="mod">
          <ac:chgData name="Malo Briend" userId="805a488d-308f-4cb4-8c2a-f0a202a4b34f" providerId="ADAL" clId="{7A46BB49-3623-4AC2-A8E4-FA6E7CA584FA}" dt="2025-03-05T08:17:54.888" v="8940" actId="165"/>
          <ac:spMkLst>
            <pc:docMk/>
            <pc:sldMk cId="834470149" sldId="270"/>
            <ac:spMk id="244" creationId="{C7762793-0058-4DF8-9C8A-119F137C972E}"/>
          </ac:spMkLst>
        </pc:spChg>
        <pc:spChg chg="mod">
          <ac:chgData name="Malo Briend" userId="805a488d-308f-4cb4-8c2a-f0a202a4b34f" providerId="ADAL" clId="{7A46BB49-3623-4AC2-A8E4-FA6E7CA584FA}" dt="2025-03-05T08:17:54.888" v="8940" actId="165"/>
          <ac:spMkLst>
            <pc:docMk/>
            <pc:sldMk cId="834470149" sldId="270"/>
            <ac:spMk id="245" creationId="{AB70A315-BDA0-490E-9F13-6A0FCD5E9ADF}"/>
          </ac:spMkLst>
        </pc:spChg>
        <pc:spChg chg="mod">
          <ac:chgData name="Malo Briend" userId="805a488d-308f-4cb4-8c2a-f0a202a4b34f" providerId="ADAL" clId="{7A46BB49-3623-4AC2-A8E4-FA6E7CA584FA}" dt="2025-03-05T08:17:54.888" v="8940" actId="165"/>
          <ac:spMkLst>
            <pc:docMk/>
            <pc:sldMk cId="834470149" sldId="270"/>
            <ac:spMk id="246" creationId="{F412DA1B-C7C4-4DF4-8227-3E2B3C47CA8B}"/>
          </ac:spMkLst>
        </pc:spChg>
        <pc:spChg chg="mod">
          <ac:chgData name="Malo Briend" userId="805a488d-308f-4cb4-8c2a-f0a202a4b34f" providerId="ADAL" clId="{7A46BB49-3623-4AC2-A8E4-FA6E7CA584FA}" dt="2025-03-05T08:17:54.888" v="8940" actId="165"/>
          <ac:spMkLst>
            <pc:docMk/>
            <pc:sldMk cId="834470149" sldId="270"/>
            <ac:spMk id="247" creationId="{CC4082F5-07CE-40FA-A164-7A21D7B88677}"/>
          </ac:spMkLst>
        </pc:spChg>
        <pc:spChg chg="mod">
          <ac:chgData name="Malo Briend" userId="805a488d-308f-4cb4-8c2a-f0a202a4b34f" providerId="ADAL" clId="{7A46BB49-3623-4AC2-A8E4-FA6E7CA584FA}" dt="2025-03-05T08:17:54.888" v="8940" actId="165"/>
          <ac:spMkLst>
            <pc:docMk/>
            <pc:sldMk cId="834470149" sldId="270"/>
            <ac:spMk id="248" creationId="{4A929C0B-ACDA-467C-8810-83DB595866F1}"/>
          </ac:spMkLst>
        </pc:spChg>
        <pc:spChg chg="mod">
          <ac:chgData name="Malo Briend" userId="805a488d-308f-4cb4-8c2a-f0a202a4b34f" providerId="ADAL" clId="{7A46BB49-3623-4AC2-A8E4-FA6E7CA584FA}" dt="2025-03-05T08:17:54.888" v="8940" actId="165"/>
          <ac:spMkLst>
            <pc:docMk/>
            <pc:sldMk cId="834470149" sldId="270"/>
            <ac:spMk id="249" creationId="{6DAF78FC-DDFB-477F-9F3C-1E511508757B}"/>
          </ac:spMkLst>
        </pc:spChg>
        <pc:spChg chg="mod">
          <ac:chgData name="Malo Briend" userId="805a488d-308f-4cb4-8c2a-f0a202a4b34f" providerId="ADAL" clId="{7A46BB49-3623-4AC2-A8E4-FA6E7CA584FA}" dt="2025-03-05T08:17:54.888" v="8940" actId="165"/>
          <ac:spMkLst>
            <pc:docMk/>
            <pc:sldMk cId="834470149" sldId="270"/>
            <ac:spMk id="250" creationId="{C0A00F10-E158-44F9-A249-16B764A8F66E}"/>
          </ac:spMkLst>
        </pc:spChg>
        <pc:spChg chg="mod">
          <ac:chgData name="Malo Briend" userId="805a488d-308f-4cb4-8c2a-f0a202a4b34f" providerId="ADAL" clId="{7A46BB49-3623-4AC2-A8E4-FA6E7CA584FA}" dt="2025-03-05T08:17:54.888" v="8940" actId="165"/>
          <ac:spMkLst>
            <pc:docMk/>
            <pc:sldMk cId="834470149" sldId="270"/>
            <ac:spMk id="251" creationId="{4168E5C3-5E61-41CF-94BF-DD5B74DB168C}"/>
          </ac:spMkLst>
        </pc:spChg>
        <pc:spChg chg="mod">
          <ac:chgData name="Malo Briend" userId="805a488d-308f-4cb4-8c2a-f0a202a4b34f" providerId="ADAL" clId="{7A46BB49-3623-4AC2-A8E4-FA6E7CA584FA}" dt="2025-03-05T08:17:54.888" v="8940" actId="165"/>
          <ac:spMkLst>
            <pc:docMk/>
            <pc:sldMk cId="834470149" sldId="270"/>
            <ac:spMk id="252" creationId="{63EAFEB4-8C87-4E25-B96D-D011AB19D4C0}"/>
          </ac:spMkLst>
        </pc:spChg>
        <pc:spChg chg="mod">
          <ac:chgData name="Malo Briend" userId="805a488d-308f-4cb4-8c2a-f0a202a4b34f" providerId="ADAL" clId="{7A46BB49-3623-4AC2-A8E4-FA6E7CA584FA}" dt="2025-03-05T08:17:54.888" v="8940" actId="165"/>
          <ac:spMkLst>
            <pc:docMk/>
            <pc:sldMk cId="834470149" sldId="270"/>
            <ac:spMk id="253" creationId="{2DCFD28D-FAEA-4016-8C57-FB967D97CBC4}"/>
          </ac:spMkLst>
        </pc:spChg>
        <pc:spChg chg="mod">
          <ac:chgData name="Malo Briend" userId="805a488d-308f-4cb4-8c2a-f0a202a4b34f" providerId="ADAL" clId="{7A46BB49-3623-4AC2-A8E4-FA6E7CA584FA}" dt="2025-03-05T08:17:54.888" v="8940" actId="165"/>
          <ac:spMkLst>
            <pc:docMk/>
            <pc:sldMk cId="834470149" sldId="270"/>
            <ac:spMk id="254" creationId="{4851CF98-3D5E-48E7-A621-2F473A2CDE11}"/>
          </ac:spMkLst>
        </pc:spChg>
        <pc:spChg chg="mod">
          <ac:chgData name="Malo Briend" userId="805a488d-308f-4cb4-8c2a-f0a202a4b34f" providerId="ADAL" clId="{7A46BB49-3623-4AC2-A8E4-FA6E7CA584FA}" dt="2025-03-05T08:17:54.888" v="8940" actId="165"/>
          <ac:spMkLst>
            <pc:docMk/>
            <pc:sldMk cId="834470149" sldId="270"/>
            <ac:spMk id="255" creationId="{52F1E7D5-564B-4827-89A4-065198B6C3E0}"/>
          </ac:spMkLst>
        </pc:spChg>
        <pc:spChg chg="mod">
          <ac:chgData name="Malo Briend" userId="805a488d-308f-4cb4-8c2a-f0a202a4b34f" providerId="ADAL" clId="{7A46BB49-3623-4AC2-A8E4-FA6E7CA584FA}" dt="2025-03-05T08:17:54.888" v="8940" actId="165"/>
          <ac:spMkLst>
            <pc:docMk/>
            <pc:sldMk cId="834470149" sldId="270"/>
            <ac:spMk id="256" creationId="{B546B6A1-FF4D-4C15-9EC9-07AD9DF9F271}"/>
          </ac:spMkLst>
        </pc:spChg>
        <pc:spChg chg="mod">
          <ac:chgData name="Malo Briend" userId="805a488d-308f-4cb4-8c2a-f0a202a4b34f" providerId="ADAL" clId="{7A46BB49-3623-4AC2-A8E4-FA6E7CA584FA}" dt="2025-03-05T08:17:54.888" v="8940" actId="165"/>
          <ac:spMkLst>
            <pc:docMk/>
            <pc:sldMk cId="834470149" sldId="270"/>
            <ac:spMk id="257" creationId="{F09A4D5D-BB50-4EF3-BC3E-279E1849FA27}"/>
          </ac:spMkLst>
        </pc:spChg>
        <pc:spChg chg="mod">
          <ac:chgData name="Malo Briend" userId="805a488d-308f-4cb4-8c2a-f0a202a4b34f" providerId="ADAL" clId="{7A46BB49-3623-4AC2-A8E4-FA6E7CA584FA}" dt="2025-03-05T08:17:54.888" v="8940" actId="165"/>
          <ac:spMkLst>
            <pc:docMk/>
            <pc:sldMk cId="834470149" sldId="270"/>
            <ac:spMk id="258" creationId="{A1533BFD-1AF0-4374-9438-DA4CDB005042}"/>
          </ac:spMkLst>
        </pc:spChg>
        <pc:spChg chg="mod">
          <ac:chgData name="Malo Briend" userId="805a488d-308f-4cb4-8c2a-f0a202a4b34f" providerId="ADAL" clId="{7A46BB49-3623-4AC2-A8E4-FA6E7CA584FA}" dt="2025-03-05T08:17:54.888" v="8940" actId="165"/>
          <ac:spMkLst>
            <pc:docMk/>
            <pc:sldMk cId="834470149" sldId="270"/>
            <ac:spMk id="259" creationId="{52A256D3-58FA-47B6-858B-0847067F43F1}"/>
          </ac:spMkLst>
        </pc:spChg>
        <pc:spChg chg="mod ord topLvl">
          <ac:chgData name="Malo Briend" userId="805a488d-308f-4cb4-8c2a-f0a202a4b34f" providerId="ADAL" clId="{7A46BB49-3623-4AC2-A8E4-FA6E7CA584FA}" dt="2025-03-05T08:21:13.594" v="8964" actId="167"/>
          <ac:spMkLst>
            <pc:docMk/>
            <pc:sldMk cId="834470149" sldId="270"/>
            <ac:spMk id="260" creationId="{3043D81B-723A-4544-93AE-2C755CED20D8}"/>
          </ac:spMkLst>
        </pc:spChg>
        <pc:spChg chg="mod topLvl">
          <ac:chgData name="Malo Briend" userId="805a488d-308f-4cb4-8c2a-f0a202a4b34f" providerId="ADAL" clId="{7A46BB49-3623-4AC2-A8E4-FA6E7CA584FA}" dt="2025-03-05T08:19:24.255" v="8953" actId="1076"/>
          <ac:spMkLst>
            <pc:docMk/>
            <pc:sldMk cId="834470149" sldId="270"/>
            <ac:spMk id="261" creationId="{26CE5D09-B350-4DCE-903B-D7016A68ABAA}"/>
          </ac:spMkLst>
        </pc:spChg>
        <pc:spChg chg="mod topLvl">
          <ac:chgData name="Malo Briend" userId="805a488d-308f-4cb4-8c2a-f0a202a4b34f" providerId="ADAL" clId="{7A46BB49-3623-4AC2-A8E4-FA6E7CA584FA}" dt="2025-03-05T08:18:17.185" v="8943" actId="165"/>
          <ac:spMkLst>
            <pc:docMk/>
            <pc:sldMk cId="834470149" sldId="270"/>
            <ac:spMk id="263" creationId="{CADE5F84-C632-4301-8421-48EAF72FF6F0}"/>
          </ac:spMkLst>
        </pc:spChg>
        <pc:spChg chg="mod topLvl">
          <ac:chgData name="Malo Briend" userId="805a488d-308f-4cb4-8c2a-f0a202a4b34f" providerId="ADAL" clId="{7A46BB49-3623-4AC2-A8E4-FA6E7CA584FA}" dt="2025-03-05T08:18:17.185" v="8943" actId="165"/>
          <ac:spMkLst>
            <pc:docMk/>
            <pc:sldMk cId="834470149" sldId="270"/>
            <ac:spMk id="264" creationId="{C5B9CE88-8671-4D74-AB88-1937541A7834}"/>
          </ac:spMkLst>
        </pc:spChg>
        <pc:spChg chg="mod">
          <ac:chgData name="Malo Briend" userId="805a488d-308f-4cb4-8c2a-f0a202a4b34f" providerId="ADAL" clId="{7A46BB49-3623-4AC2-A8E4-FA6E7CA584FA}" dt="2025-03-05T08:18:17.185" v="8943" actId="165"/>
          <ac:spMkLst>
            <pc:docMk/>
            <pc:sldMk cId="834470149" sldId="270"/>
            <ac:spMk id="265" creationId="{D3AD9BD2-8E97-4428-8823-973930CC4E89}"/>
          </ac:spMkLst>
        </pc:spChg>
        <pc:spChg chg="mod">
          <ac:chgData name="Malo Briend" userId="805a488d-308f-4cb4-8c2a-f0a202a4b34f" providerId="ADAL" clId="{7A46BB49-3623-4AC2-A8E4-FA6E7CA584FA}" dt="2025-03-05T08:18:17.185" v="8943" actId="165"/>
          <ac:spMkLst>
            <pc:docMk/>
            <pc:sldMk cId="834470149" sldId="270"/>
            <ac:spMk id="266" creationId="{AB169F89-E10A-4769-BBEC-2B1CF41588EA}"/>
          </ac:spMkLst>
        </pc:spChg>
        <pc:spChg chg="add del mod ord">
          <ac:chgData name="Malo Briend" userId="805a488d-308f-4cb4-8c2a-f0a202a4b34f" providerId="ADAL" clId="{7A46BB49-3623-4AC2-A8E4-FA6E7CA584FA}" dt="2025-03-05T08:24:29.407" v="8987" actId="478"/>
          <ac:spMkLst>
            <pc:docMk/>
            <pc:sldMk cId="834470149" sldId="270"/>
            <ac:spMk id="280" creationId="{C87A40BD-C86F-40EF-BFAF-03EF75EABEDB}"/>
          </ac:spMkLst>
        </pc:spChg>
        <pc:spChg chg="add del mod">
          <ac:chgData name="Malo Briend" userId="805a488d-308f-4cb4-8c2a-f0a202a4b34f" providerId="ADAL" clId="{7A46BB49-3623-4AC2-A8E4-FA6E7CA584FA}" dt="2025-03-05T08:24:30.313" v="8988" actId="478"/>
          <ac:spMkLst>
            <pc:docMk/>
            <pc:sldMk cId="834470149" sldId="270"/>
            <ac:spMk id="281" creationId="{811265B8-B823-44DB-9AEF-B31545D2A064}"/>
          </ac:spMkLst>
        </pc:spChg>
        <pc:grpChg chg="del mod">
          <ac:chgData name="Malo Briend" userId="805a488d-308f-4cb4-8c2a-f0a202a4b34f" providerId="ADAL" clId="{7A46BB49-3623-4AC2-A8E4-FA6E7CA584FA}" dt="2025-03-04T09:02:45.298" v="6310" actId="478"/>
          <ac:grpSpMkLst>
            <pc:docMk/>
            <pc:sldMk cId="834470149" sldId="270"/>
            <ac:grpSpMk id="136" creationId="{6FE35C8C-5F97-EBD4-C056-FDCD73AC4607}"/>
          </ac:grpSpMkLst>
        </pc:grpChg>
        <pc:grpChg chg="add del mod">
          <ac:chgData name="Malo Briend" userId="805a488d-308f-4cb4-8c2a-f0a202a4b34f" providerId="ADAL" clId="{7A46BB49-3623-4AC2-A8E4-FA6E7CA584FA}" dt="2025-03-05T08:17:54.888" v="8940" actId="165"/>
          <ac:grpSpMkLst>
            <pc:docMk/>
            <pc:sldMk cId="834470149" sldId="270"/>
            <ac:grpSpMk id="137" creationId="{A1C126B3-19E5-426F-9187-D3637C5370F5}"/>
          </ac:grpSpMkLst>
        </pc:grpChg>
        <pc:grpChg chg="del mod topLvl">
          <ac:chgData name="Malo Briend" userId="805a488d-308f-4cb4-8c2a-f0a202a4b34f" providerId="ADAL" clId="{7A46BB49-3623-4AC2-A8E4-FA6E7CA584FA}" dt="2025-03-05T08:18:17.185" v="8943" actId="165"/>
          <ac:grpSpMkLst>
            <pc:docMk/>
            <pc:sldMk cId="834470149" sldId="270"/>
            <ac:grpSpMk id="138" creationId="{9FEED893-665E-4767-B1B2-F989884A2F2E}"/>
          </ac:grpSpMkLst>
        </pc:grpChg>
        <pc:grpChg chg="mod topLvl">
          <ac:chgData name="Malo Briend" userId="805a488d-308f-4cb4-8c2a-f0a202a4b34f" providerId="ADAL" clId="{7A46BB49-3623-4AC2-A8E4-FA6E7CA584FA}" dt="2025-03-05T08:17:54.888" v="8940" actId="165"/>
          <ac:grpSpMkLst>
            <pc:docMk/>
            <pc:sldMk cId="834470149" sldId="270"/>
            <ac:grpSpMk id="167" creationId="{A402EFAE-61AF-4BCF-B0CA-D50C7FBF6B72}"/>
          </ac:grpSpMkLst>
        </pc:grpChg>
        <pc:grpChg chg="mod topLvl">
          <ac:chgData name="Malo Briend" userId="805a488d-308f-4cb4-8c2a-f0a202a4b34f" providerId="ADAL" clId="{7A46BB49-3623-4AC2-A8E4-FA6E7CA584FA}" dt="2025-03-05T08:17:54.888" v="8940" actId="165"/>
          <ac:grpSpMkLst>
            <pc:docMk/>
            <pc:sldMk cId="834470149" sldId="270"/>
            <ac:grpSpMk id="168" creationId="{A7063962-DD1B-4CBC-A802-24A75403C31F}"/>
          </ac:grpSpMkLst>
        </pc:grpChg>
        <pc:grpChg chg="mod topLvl">
          <ac:chgData name="Malo Briend" userId="805a488d-308f-4cb4-8c2a-f0a202a4b34f" providerId="ADAL" clId="{7A46BB49-3623-4AC2-A8E4-FA6E7CA584FA}" dt="2025-03-05T08:17:54.888" v="8940" actId="165"/>
          <ac:grpSpMkLst>
            <pc:docMk/>
            <pc:sldMk cId="834470149" sldId="270"/>
            <ac:grpSpMk id="169" creationId="{12D8BAD0-2AE4-4361-92F6-5225249AC1D7}"/>
          </ac:grpSpMkLst>
        </pc:grpChg>
        <pc:grpChg chg="mod topLvl">
          <ac:chgData name="Malo Briend" userId="805a488d-308f-4cb4-8c2a-f0a202a4b34f" providerId="ADAL" clId="{7A46BB49-3623-4AC2-A8E4-FA6E7CA584FA}" dt="2025-03-05T08:17:54.888" v="8940" actId="165"/>
          <ac:grpSpMkLst>
            <pc:docMk/>
            <pc:sldMk cId="834470149" sldId="270"/>
            <ac:grpSpMk id="170" creationId="{EA2CC567-0121-431C-8ED8-C4D24604D970}"/>
          </ac:grpSpMkLst>
        </pc:grpChg>
        <pc:grpChg chg="mod topLvl">
          <ac:chgData name="Malo Briend" userId="805a488d-308f-4cb4-8c2a-f0a202a4b34f" providerId="ADAL" clId="{7A46BB49-3623-4AC2-A8E4-FA6E7CA584FA}" dt="2025-03-05T08:17:54.888" v="8940" actId="165"/>
          <ac:grpSpMkLst>
            <pc:docMk/>
            <pc:sldMk cId="834470149" sldId="270"/>
            <ac:grpSpMk id="171" creationId="{096BF52D-B0AE-4140-9C20-129A83AB6BFC}"/>
          </ac:grpSpMkLst>
        </pc:grpChg>
        <pc:grpChg chg="mod topLvl">
          <ac:chgData name="Malo Briend" userId="805a488d-308f-4cb4-8c2a-f0a202a4b34f" providerId="ADAL" clId="{7A46BB49-3623-4AC2-A8E4-FA6E7CA584FA}" dt="2025-03-05T08:17:54.888" v="8940" actId="165"/>
          <ac:grpSpMkLst>
            <pc:docMk/>
            <pc:sldMk cId="834470149" sldId="270"/>
            <ac:grpSpMk id="172" creationId="{16F854AB-2EB4-4049-AC5E-1F7DE70D98B6}"/>
          </ac:grpSpMkLst>
        </pc:grpChg>
        <pc:grpChg chg="mod topLvl">
          <ac:chgData name="Malo Briend" userId="805a488d-308f-4cb4-8c2a-f0a202a4b34f" providerId="ADAL" clId="{7A46BB49-3623-4AC2-A8E4-FA6E7CA584FA}" dt="2025-03-05T08:17:54.888" v="8940" actId="165"/>
          <ac:grpSpMkLst>
            <pc:docMk/>
            <pc:sldMk cId="834470149" sldId="270"/>
            <ac:grpSpMk id="173" creationId="{AA59B8BF-E5F0-4792-9E73-377132427E48}"/>
          </ac:grpSpMkLst>
        </pc:grpChg>
        <pc:grpChg chg="mod topLvl">
          <ac:chgData name="Malo Briend" userId="805a488d-308f-4cb4-8c2a-f0a202a4b34f" providerId="ADAL" clId="{7A46BB49-3623-4AC2-A8E4-FA6E7CA584FA}" dt="2025-03-05T08:17:54.888" v="8940" actId="165"/>
          <ac:grpSpMkLst>
            <pc:docMk/>
            <pc:sldMk cId="834470149" sldId="270"/>
            <ac:grpSpMk id="174" creationId="{7BEF81FA-D4DE-422F-A346-FD258A7D2F51}"/>
          </ac:grpSpMkLst>
        </pc:grpChg>
        <pc:grpChg chg="mod topLvl">
          <ac:chgData name="Malo Briend" userId="805a488d-308f-4cb4-8c2a-f0a202a4b34f" providerId="ADAL" clId="{7A46BB49-3623-4AC2-A8E4-FA6E7CA584FA}" dt="2025-03-05T08:17:54.888" v="8940" actId="165"/>
          <ac:grpSpMkLst>
            <pc:docMk/>
            <pc:sldMk cId="834470149" sldId="270"/>
            <ac:grpSpMk id="175" creationId="{D5375174-A358-4712-AB01-57FC63A51036}"/>
          </ac:grpSpMkLst>
        </pc:grpChg>
        <pc:grpChg chg="mod topLvl">
          <ac:chgData name="Malo Briend" userId="805a488d-308f-4cb4-8c2a-f0a202a4b34f" providerId="ADAL" clId="{7A46BB49-3623-4AC2-A8E4-FA6E7CA584FA}" dt="2025-03-05T08:17:54.888" v="8940" actId="165"/>
          <ac:grpSpMkLst>
            <pc:docMk/>
            <pc:sldMk cId="834470149" sldId="270"/>
            <ac:grpSpMk id="176" creationId="{02A0FBE1-DBC1-4816-8860-E4D0A7444CFC}"/>
          </ac:grpSpMkLst>
        </pc:grpChg>
        <pc:grpChg chg="mod topLvl">
          <ac:chgData name="Malo Briend" userId="805a488d-308f-4cb4-8c2a-f0a202a4b34f" providerId="ADAL" clId="{7A46BB49-3623-4AC2-A8E4-FA6E7CA584FA}" dt="2025-03-05T08:17:54.888" v="8940" actId="165"/>
          <ac:grpSpMkLst>
            <pc:docMk/>
            <pc:sldMk cId="834470149" sldId="270"/>
            <ac:grpSpMk id="177" creationId="{6654F611-A3D6-4F04-86FA-F140F73D37F1}"/>
          </ac:grpSpMkLst>
        </pc:grpChg>
        <pc:grpChg chg="mod topLvl">
          <ac:chgData name="Malo Briend" userId="805a488d-308f-4cb4-8c2a-f0a202a4b34f" providerId="ADAL" clId="{7A46BB49-3623-4AC2-A8E4-FA6E7CA584FA}" dt="2025-03-05T08:17:54.888" v="8940" actId="165"/>
          <ac:grpSpMkLst>
            <pc:docMk/>
            <pc:sldMk cId="834470149" sldId="270"/>
            <ac:grpSpMk id="178" creationId="{98FF2998-F8E5-4590-9665-79DD7DBD9324}"/>
          </ac:grpSpMkLst>
        </pc:grpChg>
        <pc:grpChg chg="mod topLvl">
          <ac:chgData name="Malo Briend" userId="805a488d-308f-4cb4-8c2a-f0a202a4b34f" providerId="ADAL" clId="{7A46BB49-3623-4AC2-A8E4-FA6E7CA584FA}" dt="2025-03-05T08:17:54.888" v="8940" actId="165"/>
          <ac:grpSpMkLst>
            <pc:docMk/>
            <pc:sldMk cId="834470149" sldId="270"/>
            <ac:grpSpMk id="179" creationId="{0217E377-66FF-47CA-832A-17E75335D9AA}"/>
          </ac:grpSpMkLst>
        </pc:grpChg>
        <pc:grpChg chg="mod topLvl">
          <ac:chgData name="Malo Briend" userId="805a488d-308f-4cb4-8c2a-f0a202a4b34f" providerId="ADAL" clId="{7A46BB49-3623-4AC2-A8E4-FA6E7CA584FA}" dt="2025-03-05T08:17:54.888" v="8940" actId="165"/>
          <ac:grpSpMkLst>
            <pc:docMk/>
            <pc:sldMk cId="834470149" sldId="270"/>
            <ac:grpSpMk id="181" creationId="{7E9063A3-D668-44F2-8A98-6DF57CDD1906}"/>
          </ac:grpSpMkLst>
        </pc:grpChg>
        <pc:grpChg chg="mod">
          <ac:chgData name="Malo Briend" userId="805a488d-308f-4cb4-8c2a-f0a202a4b34f" providerId="ADAL" clId="{7A46BB49-3623-4AC2-A8E4-FA6E7CA584FA}" dt="2025-03-05T08:17:54.888" v="8940" actId="165"/>
          <ac:grpSpMkLst>
            <pc:docMk/>
            <pc:sldMk cId="834470149" sldId="270"/>
            <ac:grpSpMk id="185" creationId="{2F6E497E-402D-4336-9054-6E8180D696A8}"/>
          </ac:grpSpMkLst>
        </pc:grpChg>
        <pc:grpChg chg="mod">
          <ac:chgData name="Malo Briend" userId="805a488d-308f-4cb4-8c2a-f0a202a4b34f" providerId="ADAL" clId="{7A46BB49-3623-4AC2-A8E4-FA6E7CA584FA}" dt="2025-03-05T08:17:54.888" v="8940" actId="165"/>
          <ac:grpSpMkLst>
            <pc:docMk/>
            <pc:sldMk cId="834470149" sldId="270"/>
            <ac:grpSpMk id="188" creationId="{2E9DD0AA-F106-4882-9AEA-11D03E747526}"/>
          </ac:grpSpMkLst>
        </pc:grpChg>
        <pc:grpChg chg="mod">
          <ac:chgData name="Malo Briend" userId="805a488d-308f-4cb4-8c2a-f0a202a4b34f" providerId="ADAL" clId="{7A46BB49-3623-4AC2-A8E4-FA6E7CA584FA}" dt="2025-03-05T08:17:54.888" v="8940" actId="165"/>
          <ac:grpSpMkLst>
            <pc:docMk/>
            <pc:sldMk cId="834470149" sldId="270"/>
            <ac:grpSpMk id="189" creationId="{D81E67BA-BED2-49F3-AADE-50C7083AA3BB}"/>
          </ac:grpSpMkLst>
        </pc:grpChg>
        <pc:grpChg chg="mod">
          <ac:chgData name="Malo Briend" userId="805a488d-308f-4cb4-8c2a-f0a202a4b34f" providerId="ADAL" clId="{7A46BB49-3623-4AC2-A8E4-FA6E7CA584FA}" dt="2025-03-05T08:17:54.888" v="8940" actId="165"/>
          <ac:grpSpMkLst>
            <pc:docMk/>
            <pc:sldMk cId="834470149" sldId="270"/>
            <ac:grpSpMk id="190" creationId="{EDD5C1CE-E39B-4D44-A586-30C48033633A}"/>
          </ac:grpSpMkLst>
        </pc:grpChg>
        <pc:grpChg chg="mod">
          <ac:chgData name="Malo Briend" userId="805a488d-308f-4cb4-8c2a-f0a202a4b34f" providerId="ADAL" clId="{7A46BB49-3623-4AC2-A8E4-FA6E7CA584FA}" dt="2025-03-05T08:17:54.888" v="8940" actId="165"/>
          <ac:grpSpMkLst>
            <pc:docMk/>
            <pc:sldMk cId="834470149" sldId="270"/>
            <ac:grpSpMk id="191" creationId="{544AD5AE-0C93-47AC-863F-12E836173E81}"/>
          </ac:grpSpMkLst>
        </pc:grpChg>
        <pc:grpChg chg="mod">
          <ac:chgData name="Malo Briend" userId="805a488d-308f-4cb4-8c2a-f0a202a4b34f" providerId="ADAL" clId="{7A46BB49-3623-4AC2-A8E4-FA6E7CA584FA}" dt="2025-03-05T08:17:54.888" v="8940" actId="165"/>
          <ac:grpSpMkLst>
            <pc:docMk/>
            <pc:sldMk cId="834470149" sldId="270"/>
            <ac:grpSpMk id="192" creationId="{E99FF67D-7A24-492E-937A-36249B462241}"/>
          </ac:grpSpMkLst>
        </pc:grpChg>
        <pc:grpChg chg="mod">
          <ac:chgData name="Malo Briend" userId="805a488d-308f-4cb4-8c2a-f0a202a4b34f" providerId="ADAL" clId="{7A46BB49-3623-4AC2-A8E4-FA6E7CA584FA}" dt="2025-03-05T08:17:54.888" v="8940" actId="165"/>
          <ac:grpSpMkLst>
            <pc:docMk/>
            <pc:sldMk cId="834470149" sldId="270"/>
            <ac:grpSpMk id="193" creationId="{B44D1EC7-DEC4-468E-B5E3-78D51E4F85C4}"/>
          </ac:grpSpMkLst>
        </pc:grpChg>
        <pc:grpChg chg="mod">
          <ac:chgData name="Malo Briend" userId="805a488d-308f-4cb4-8c2a-f0a202a4b34f" providerId="ADAL" clId="{7A46BB49-3623-4AC2-A8E4-FA6E7CA584FA}" dt="2025-03-05T08:17:54.888" v="8940" actId="165"/>
          <ac:grpSpMkLst>
            <pc:docMk/>
            <pc:sldMk cId="834470149" sldId="270"/>
            <ac:grpSpMk id="194" creationId="{3821D1E3-8024-489E-8A19-61271FD076AC}"/>
          </ac:grpSpMkLst>
        </pc:grpChg>
        <pc:grpChg chg="mod">
          <ac:chgData name="Malo Briend" userId="805a488d-308f-4cb4-8c2a-f0a202a4b34f" providerId="ADAL" clId="{7A46BB49-3623-4AC2-A8E4-FA6E7CA584FA}" dt="2025-03-05T08:17:54.888" v="8940" actId="165"/>
          <ac:grpSpMkLst>
            <pc:docMk/>
            <pc:sldMk cId="834470149" sldId="270"/>
            <ac:grpSpMk id="195" creationId="{B8183D84-78D7-4776-8DFA-0480DA44DF4C}"/>
          </ac:grpSpMkLst>
        </pc:grpChg>
        <pc:grpChg chg="mod">
          <ac:chgData name="Malo Briend" userId="805a488d-308f-4cb4-8c2a-f0a202a4b34f" providerId="ADAL" clId="{7A46BB49-3623-4AC2-A8E4-FA6E7CA584FA}" dt="2025-03-05T08:17:54.888" v="8940" actId="165"/>
          <ac:grpSpMkLst>
            <pc:docMk/>
            <pc:sldMk cId="834470149" sldId="270"/>
            <ac:grpSpMk id="196" creationId="{EBCC4110-E345-4707-8922-E61A0EA99CAE}"/>
          </ac:grpSpMkLst>
        </pc:grpChg>
        <pc:grpChg chg="mod">
          <ac:chgData name="Malo Briend" userId="805a488d-308f-4cb4-8c2a-f0a202a4b34f" providerId="ADAL" clId="{7A46BB49-3623-4AC2-A8E4-FA6E7CA584FA}" dt="2025-03-05T08:17:54.888" v="8940" actId="165"/>
          <ac:grpSpMkLst>
            <pc:docMk/>
            <pc:sldMk cId="834470149" sldId="270"/>
            <ac:grpSpMk id="197" creationId="{B73CD829-B48E-4B0B-BA5C-F1DFC433255A}"/>
          </ac:grpSpMkLst>
        </pc:grpChg>
        <pc:grpChg chg="mod">
          <ac:chgData name="Malo Briend" userId="805a488d-308f-4cb4-8c2a-f0a202a4b34f" providerId="ADAL" clId="{7A46BB49-3623-4AC2-A8E4-FA6E7CA584FA}" dt="2025-03-05T08:17:54.888" v="8940" actId="165"/>
          <ac:grpSpMkLst>
            <pc:docMk/>
            <pc:sldMk cId="834470149" sldId="270"/>
            <ac:grpSpMk id="198" creationId="{EF60CBA9-71AA-420B-9035-E12368DEAFC1}"/>
          </ac:grpSpMkLst>
        </pc:grpChg>
        <pc:grpChg chg="mod">
          <ac:chgData name="Malo Briend" userId="805a488d-308f-4cb4-8c2a-f0a202a4b34f" providerId="ADAL" clId="{7A46BB49-3623-4AC2-A8E4-FA6E7CA584FA}" dt="2025-03-05T08:17:54.888" v="8940" actId="165"/>
          <ac:grpSpMkLst>
            <pc:docMk/>
            <pc:sldMk cId="834470149" sldId="270"/>
            <ac:grpSpMk id="199" creationId="{483D942E-1F3C-4CD5-847F-8293FEA0C4D4}"/>
          </ac:grpSpMkLst>
        </pc:grpChg>
        <pc:grpChg chg="mod topLvl">
          <ac:chgData name="Malo Briend" userId="805a488d-308f-4cb4-8c2a-f0a202a4b34f" providerId="ADAL" clId="{7A46BB49-3623-4AC2-A8E4-FA6E7CA584FA}" dt="2025-03-05T08:18:17.185" v="8943" actId="165"/>
          <ac:grpSpMkLst>
            <pc:docMk/>
            <pc:sldMk cId="834470149" sldId="270"/>
            <ac:grpSpMk id="262" creationId="{07B19DAC-332D-48FD-B8E3-498B2E768B19}"/>
          </ac:grpSpMkLst>
        </pc:grpChg>
        <pc:picChg chg="mod topLvl">
          <ac:chgData name="Malo Briend" userId="805a488d-308f-4cb4-8c2a-f0a202a4b34f" providerId="ADAL" clId="{7A46BB49-3623-4AC2-A8E4-FA6E7CA584FA}" dt="2025-03-05T08:17:54.888" v="8940" actId="165"/>
          <ac:picMkLst>
            <pc:docMk/>
            <pc:sldMk cId="834470149" sldId="270"/>
            <ac:picMk id="152" creationId="{3DF888E5-F3E2-4EEC-A6F0-B42810B4F851}"/>
          </ac:picMkLst>
        </pc:picChg>
        <pc:picChg chg="mod topLvl">
          <ac:chgData name="Malo Briend" userId="805a488d-308f-4cb4-8c2a-f0a202a4b34f" providerId="ADAL" clId="{7A46BB49-3623-4AC2-A8E4-FA6E7CA584FA}" dt="2025-03-05T08:17:54.888" v="8940" actId="165"/>
          <ac:picMkLst>
            <pc:docMk/>
            <pc:sldMk cId="834470149" sldId="270"/>
            <ac:picMk id="153" creationId="{CF55B84B-2E33-4A62-A139-41BD4C6CCF2B}"/>
          </ac:picMkLst>
        </pc:picChg>
        <pc:picChg chg="mod topLvl">
          <ac:chgData name="Malo Briend" userId="805a488d-308f-4cb4-8c2a-f0a202a4b34f" providerId="ADAL" clId="{7A46BB49-3623-4AC2-A8E4-FA6E7CA584FA}" dt="2025-03-05T08:17:54.888" v="8940" actId="165"/>
          <ac:picMkLst>
            <pc:docMk/>
            <pc:sldMk cId="834470149" sldId="270"/>
            <ac:picMk id="154" creationId="{3265E8AA-D007-43BE-A853-0B32CC11183F}"/>
          </ac:picMkLst>
        </pc:picChg>
        <pc:picChg chg="mod topLvl">
          <ac:chgData name="Malo Briend" userId="805a488d-308f-4cb4-8c2a-f0a202a4b34f" providerId="ADAL" clId="{7A46BB49-3623-4AC2-A8E4-FA6E7CA584FA}" dt="2025-03-05T08:17:54.888" v="8940" actId="165"/>
          <ac:picMkLst>
            <pc:docMk/>
            <pc:sldMk cId="834470149" sldId="270"/>
            <ac:picMk id="155" creationId="{E13497EA-157E-430E-A3FE-FCF14EAD876F}"/>
          </ac:picMkLst>
        </pc:picChg>
        <pc:cxnChg chg="mod">
          <ac:chgData name="Malo Briend" userId="805a488d-308f-4cb4-8c2a-f0a202a4b34f" providerId="ADAL" clId="{7A46BB49-3623-4AC2-A8E4-FA6E7CA584FA}" dt="2025-03-04T09:02:45.298" v="6310" actId="478"/>
          <ac:cxnSpMkLst>
            <pc:docMk/>
            <pc:sldMk cId="834470149" sldId="270"/>
            <ac:cxnSpMk id="12" creationId="{4BCCCFF6-64CB-4CF9-AC0D-C9699F6C2F6F}"/>
          </ac:cxnSpMkLst>
        </pc:cxnChg>
        <pc:cxnChg chg="mod">
          <ac:chgData name="Malo Briend" userId="805a488d-308f-4cb4-8c2a-f0a202a4b34f" providerId="ADAL" clId="{7A46BB49-3623-4AC2-A8E4-FA6E7CA584FA}" dt="2025-03-04T09:02:45.298" v="6310" actId="478"/>
          <ac:cxnSpMkLst>
            <pc:docMk/>
            <pc:sldMk cId="834470149" sldId="270"/>
            <ac:cxnSpMk id="15" creationId="{772886BD-CCE8-4485-AA6B-9767C7FEA320}"/>
          </ac:cxnSpMkLst>
        </pc:cxnChg>
        <pc:cxnChg chg="mod">
          <ac:chgData name="Malo Briend" userId="805a488d-308f-4cb4-8c2a-f0a202a4b34f" providerId="ADAL" clId="{7A46BB49-3623-4AC2-A8E4-FA6E7CA584FA}" dt="2025-03-04T09:02:45.298" v="6310" actId="478"/>
          <ac:cxnSpMkLst>
            <pc:docMk/>
            <pc:sldMk cId="834470149" sldId="270"/>
            <ac:cxnSpMk id="19" creationId="{B79194D1-483D-47A9-A5C2-4C5577C01B82}"/>
          </ac:cxnSpMkLst>
        </pc:cxnChg>
        <pc:cxnChg chg="mod">
          <ac:chgData name="Malo Briend" userId="805a488d-308f-4cb4-8c2a-f0a202a4b34f" providerId="ADAL" clId="{7A46BB49-3623-4AC2-A8E4-FA6E7CA584FA}" dt="2025-03-04T09:02:45.298" v="6310" actId="478"/>
          <ac:cxnSpMkLst>
            <pc:docMk/>
            <pc:sldMk cId="834470149" sldId="270"/>
            <ac:cxnSpMk id="53" creationId="{FBEDE6ED-D0C4-4AA6-9852-3C74FB4CB669}"/>
          </ac:cxnSpMkLst>
        </pc:cxnChg>
        <pc:cxnChg chg="mod topLvl">
          <ac:chgData name="Malo Briend" userId="805a488d-308f-4cb4-8c2a-f0a202a4b34f" providerId="ADAL" clId="{7A46BB49-3623-4AC2-A8E4-FA6E7CA584FA}" dt="2025-03-05T08:17:54.888" v="8940" actId="165"/>
          <ac:cxnSpMkLst>
            <pc:docMk/>
            <pc:sldMk cId="834470149" sldId="270"/>
            <ac:cxnSpMk id="140" creationId="{C12B0D1E-9E1B-49E3-9F99-F68BD8ECDEF7}"/>
          </ac:cxnSpMkLst>
        </pc:cxnChg>
        <pc:cxnChg chg="mod topLvl">
          <ac:chgData name="Malo Briend" userId="805a488d-308f-4cb4-8c2a-f0a202a4b34f" providerId="ADAL" clId="{7A46BB49-3623-4AC2-A8E4-FA6E7CA584FA}" dt="2025-03-05T08:17:54.888" v="8940" actId="165"/>
          <ac:cxnSpMkLst>
            <pc:docMk/>
            <pc:sldMk cId="834470149" sldId="270"/>
            <ac:cxnSpMk id="141" creationId="{7B93DE5A-AC74-47EC-85D9-6131F9F89A79}"/>
          </ac:cxnSpMkLst>
        </pc:cxnChg>
        <pc:cxnChg chg="mod topLvl">
          <ac:chgData name="Malo Briend" userId="805a488d-308f-4cb4-8c2a-f0a202a4b34f" providerId="ADAL" clId="{7A46BB49-3623-4AC2-A8E4-FA6E7CA584FA}" dt="2025-03-05T08:25:38.969" v="8994" actId="14100"/>
          <ac:cxnSpMkLst>
            <pc:docMk/>
            <pc:sldMk cId="834470149" sldId="270"/>
            <ac:cxnSpMk id="142" creationId="{E97DA8F4-DABC-4357-B3FF-097BE2C6D8CB}"/>
          </ac:cxnSpMkLst>
        </pc:cxnChg>
        <pc:cxnChg chg="del mod topLvl">
          <ac:chgData name="Malo Briend" userId="805a488d-308f-4cb4-8c2a-f0a202a4b34f" providerId="ADAL" clId="{7A46BB49-3623-4AC2-A8E4-FA6E7CA584FA}" dt="2025-03-05T08:27:19.213" v="9009" actId="478"/>
          <ac:cxnSpMkLst>
            <pc:docMk/>
            <pc:sldMk cId="834470149" sldId="270"/>
            <ac:cxnSpMk id="143" creationId="{FC9DA8AC-29A1-4E8D-94B6-8D4A2A030904}"/>
          </ac:cxnSpMkLst>
        </pc:cxnChg>
        <pc:cxnChg chg="del mod topLvl">
          <ac:chgData name="Malo Briend" userId="805a488d-308f-4cb4-8c2a-f0a202a4b34f" providerId="ADAL" clId="{7A46BB49-3623-4AC2-A8E4-FA6E7CA584FA}" dt="2025-03-05T08:25:03.166" v="8990" actId="478"/>
          <ac:cxnSpMkLst>
            <pc:docMk/>
            <pc:sldMk cId="834470149" sldId="270"/>
            <ac:cxnSpMk id="144" creationId="{981B2935-8403-4434-B6FE-95898CACA296}"/>
          </ac:cxnSpMkLst>
        </pc:cxnChg>
        <pc:cxnChg chg="mod topLvl">
          <ac:chgData name="Malo Briend" userId="805a488d-308f-4cb4-8c2a-f0a202a4b34f" providerId="ADAL" clId="{7A46BB49-3623-4AC2-A8E4-FA6E7CA584FA}" dt="2025-03-05T08:17:54.888" v="8940" actId="165"/>
          <ac:cxnSpMkLst>
            <pc:docMk/>
            <pc:sldMk cId="834470149" sldId="270"/>
            <ac:cxnSpMk id="147" creationId="{E637E321-6D40-4174-B694-28557DBF30AC}"/>
          </ac:cxnSpMkLst>
        </pc:cxnChg>
        <pc:cxnChg chg="mod topLvl">
          <ac:chgData name="Malo Briend" userId="805a488d-308f-4cb4-8c2a-f0a202a4b34f" providerId="ADAL" clId="{7A46BB49-3623-4AC2-A8E4-FA6E7CA584FA}" dt="2025-03-05T08:17:54.888" v="8940" actId="165"/>
          <ac:cxnSpMkLst>
            <pc:docMk/>
            <pc:sldMk cId="834470149" sldId="270"/>
            <ac:cxnSpMk id="149" creationId="{202515FA-81C8-4F32-805C-2ADD1B45C626}"/>
          </ac:cxnSpMkLst>
        </pc:cxnChg>
        <pc:cxnChg chg="mod topLvl">
          <ac:chgData name="Malo Briend" userId="805a488d-308f-4cb4-8c2a-f0a202a4b34f" providerId="ADAL" clId="{7A46BB49-3623-4AC2-A8E4-FA6E7CA584FA}" dt="2025-03-05T08:17:54.888" v="8940" actId="165"/>
          <ac:cxnSpMkLst>
            <pc:docMk/>
            <pc:sldMk cId="834470149" sldId="270"/>
            <ac:cxnSpMk id="151" creationId="{A9B397F5-E4AE-49BD-A63B-A655EECA76B7}"/>
          </ac:cxnSpMkLst>
        </pc:cxnChg>
        <pc:cxnChg chg="mod topLvl">
          <ac:chgData name="Malo Briend" userId="805a488d-308f-4cb4-8c2a-f0a202a4b34f" providerId="ADAL" clId="{7A46BB49-3623-4AC2-A8E4-FA6E7CA584FA}" dt="2025-03-05T08:17:54.888" v="8940" actId="165"/>
          <ac:cxnSpMkLst>
            <pc:docMk/>
            <pc:sldMk cId="834470149" sldId="270"/>
            <ac:cxnSpMk id="156" creationId="{E88D8D47-AE3A-415C-AD0E-66EAACEB83A5}"/>
          </ac:cxnSpMkLst>
        </pc:cxnChg>
        <pc:cxnChg chg="mod topLvl">
          <ac:chgData name="Malo Briend" userId="805a488d-308f-4cb4-8c2a-f0a202a4b34f" providerId="ADAL" clId="{7A46BB49-3623-4AC2-A8E4-FA6E7CA584FA}" dt="2025-03-05T08:17:54.888" v="8940" actId="165"/>
          <ac:cxnSpMkLst>
            <pc:docMk/>
            <pc:sldMk cId="834470149" sldId="270"/>
            <ac:cxnSpMk id="157" creationId="{904130B1-4B6A-4390-A9E9-5E1E119F367D}"/>
          </ac:cxnSpMkLst>
        </pc:cxnChg>
        <pc:cxnChg chg="mod topLvl">
          <ac:chgData name="Malo Briend" userId="805a488d-308f-4cb4-8c2a-f0a202a4b34f" providerId="ADAL" clId="{7A46BB49-3623-4AC2-A8E4-FA6E7CA584FA}" dt="2025-03-05T08:17:54.888" v="8940" actId="165"/>
          <ac:cxnSpMkLst>
            <pc:docMk/>
            <pc:sldMk cId="834470149" sldId="270"/>
            <ac:cxnSpMk id="158" creationId="{D3C65CD1-2B8B-4177-8D20-2E24CFD69556}"/>
          </ac:cxnSpMkLst>
        </pc:cxnChg>
        <pc:cxnChg chg="mod topLvl">
          <ac:chgData name="Malo Briend" userId="805a488d-308f-4cb4-8c2a-f0a202a4b34f" providerId="ADAL" clId="{7A46BB49-3623-4AC2-A8E4-FA6E7CA584FA}" dt="2025-03-05T08:17:54.888" v="8940" actId="165"/>
          <ac:cxnSpMkLst>
            <pc:docMk/>
            <pc:sldMk cId="834470149" sldId="270"/>
            <ac:cxnSpMk id="159" creationId="{887021D5-38E9-4FC7-B82C-A2978F262797}"/>
          </ac:cxnSpMkLst>
        </pc:cxnChg>
        <pc:cxnChg chg="mod topLvl">
          <ac:chgData name="Malo Briend" userId="805a488d-308f-4cb4-8c2a-f0a202a4b34f" providerId="ADAL" clId="{7A46BB49-3623-4AC2-A8E4-FA6E7CA584FA}" dt="2025-03-05T08:17:54.888" v="8940" actId="165"/>
          <ac:cxnSpMkLst>
            <pc:docMk/>
            <pc:sldMk cId="834470149" sldId="270"/>
            <ac:cxnSpMk id="161" creationId="{FFB032E6-2B50-4B96-B0E3-112D10FD1305}"/>
          </ac:cxnSpMkLst>
        </pc:cxnChg>
        <pc:cxnChg chg="mod topLvl">
          <ac:chgData name="Malo Briend" userId="805a488d-308f-4cb4-8c2a-f0a202a4b34f" providerId="ADAL" clId="{7A46BB49-3623-4AC2-A8E4-FA6E7CA584FA}" dt="2025-03-05T08:17:54.888" v="8940" actId="165"/>
          <ac:cxnSpMkLst>
            <pc:docMk/>
            <pc:sldMk cId="834470149" sldId="270"/>
            <ac:cxnSpMk id="162" creationId="{A5A833FC-3BF7-4293-BF79-40C358DD8368}"/>
          </ac:cxnSpMkLst>
        </pc:cxnChg>
        <pc:cxnChg chg="mod topLvl">
          <ac:chgData name="Malo Briend" userId="805a488d-308f-4cb4-8c2a-f0a202a4b34f" providerId="ADAL" clId="{7A46BB49-3623-4AC2-A8E4-FA6E7CA584FA}" dt="2025-03-05T08:17:54.888" v="8940" actId="165"/>
          <ac:cxnSpMkLst>
            <pc:docMk/>
            <pc:sldMk cId="834470149" sldId="270"/>
            <ac:cxnSpMk id="180" creationId="{5D4A7137-BDB6-4235-9FF0-8948A13EEB79}"/>
          </ac:cxnSpMkLst>
        </pc:cxnChg>
        <pc:cxnChg chg="mod">
          <ac:chgData name="Malo Briend" userId="805a488d-308f-4cb4-8c2a-f0a202a4b34f" providerId="ADAL" clId="{7A46BB49-3623-4AC2-A8E4-FA6E7CA584FA}" dt="2025-03-05T08:17:54.888" v="8940" actId="165"/>
          <ac:cxnSpMkLst>
            <pc:docMk/>
            <pc:sldMk cId="834470149" sldId="270"/>
            <ac:cxnSpMk id="184" creationId="{8C98634D-E65E-4EA9-AC64-ED423D8FFFEF}"/>
          </ac:cxnSpMkLst>
        </pc:cxnChg>
        <pc:cxnChg chg="add mod ord">
          <ac:chgData name="Malo Briend" userId="805a488d-308f-4cb4-8c2a-f0a202a4b34f" providerId="ADAL" clId="{7A46BB49-3623-4AC2-A8E4-FA6E7CA584FA}" dt="2025-03-05T08:27:55.670" v="9043" actId="171"/>
          <ac:cxnSpMkLst>
            <pc:docMk/>
            <pc:sldMk cId="834470149" sldId="270"/>
            <ac:cxnSpMk id="285" creationId="{D636AA6D-F87F-4D1E-9CF8-92B08AAE361C}"/>
          </ac:cxnSpMkLst>
        </pc:cxnChg>
      </pc:sldChg>
      <pc:sldChg chg="addSp delSp modSp add mod delAnim modAnim">
        <pc:chgData name="Malo Briend" userId="805a488d-308f-4cb4-8c2a-f0a202a4b34f" providerId="ADAL" clId="{7A46BB49-3623-4AC2-A8E4-FA6E7CA584FA}" dt="2025-03-07T10:05:55.141" v="11664"/>
        <pc:sldMkLst>
          <pc:docMk/>
          <pc:sldMk cId="679092743" sldId="271"/>
        </pc:sldMkLst>
        <pc:spChg chg="mod">
          <ac:chgData name="Malo Briend" userId="805a488d-308f-4cb4-8c2a-f0a202a4b34f" providerId="ADAL" clId="{7A46BB49-3623-4AC2-A8E4-FA6E7CA584FA}" dt="2025-03-05T17:16:22.490" v="10701" actId="20577"/>
          <ac:spMkLst>
            <pc:docMk/>
            <pc:sldMk cId="679092743" sldId="271"/>
            <ac:spMk id="2" creationId="{F62E3AF6-C2AE-4FC7-AE00-81A51C263600}"/>
          </ac:spMkLst>
        </pc:spChg>
        <pc:spChg chg="del mod">
          <ac:chgData name="Malo Briend" userId="805a488d-308f-4cb4-8c2a-f0a202a4b34f" providerId="ADAL" clId="{7A46BB49-3623-4AC2-A8E4-FA6E7CA584FA}" dt="2025-03-06T10:23:26.265" v="10945" actId="478"/>
          <ac:spMkLst>
            <pc:docMk/>
            <pc:sldMk cId="679092743" sldId="271"/>
            <ac:spMk id="3" creationId="{5E47E404-57AD-4E63-A238-592F409ABA5D}"/>
          </ac:spMkLst>
        </pc:spChg>
        <pc:spChg chg="del">
          <ac:chgData name="Malo Briend" userId="805a488d-308f-4cb4-8c2a-f0a202a4b34f" providerId="ADAL" clId="{7A46BB49-3623-4AC2-A8E4-FA6E7CA584FA}" dt="2025-03-05T14:38:36.515" v="10436" actId="478"/>
          <ac:spMkLst>
            <pc:docMk/>
            <pc:sldMk cId="679092743" sldId="271"/>
            <ac:spMk id="6" creationId="{0C4CFE17-E811-476A-A9E2-67F44E0E1377}"/>
          </ac:spMkLst>
        </pc:spChg>
        <pc:spChg chg="add mod">
          <ac:chgData name="Malo Briend" userId="805a488d-308f-4cb4-8c2a-f0a202a4b34f" providerId="ADAL" clId="{7A46BB49-3623-4AC2-A8E4-FA6E7CA584FA}" dt="2025-03-07T10:05:43.520" v="11663" actId="1076"/>
          <ac:spMkLst>
            <pc:docMk/>
            <pc:sldMk cId="679092743" sldId="271"/>
            <ac:spMk id="7" creationId="{2CAAF234-0796-48ED-9673-5969665810A3}"/>
          </ac:spMkLst>
        </pc:spChg>
        <pc:spChg chg="add del mod">
          <ac:chgData name="Malo Briend" userId="805a488d-308f-4cb4-8c2a-f0a202a4b34f" providerId="ADAL" clId="{7A46BB49-3623-4AC2-A8E4-FA6E7CA584FA}" dt="2025-03-06T10:23:29.405" v="10946" actId="478"/>
          <ac:spMkLst>
            <pc:docMk/>
            <pc:sldMk cId="679092743" sldId="271"/>
            <ac:spMk id="7" creationId="{698E16CE-37F6-40F7-8E6B-F9C1B3A05592}"/>
          </ac:spMkLst>
        </pc:spChg>
        <pc:spChg chg="del mod">
          <ac:chgData name="Malo Briend" userId="805a488d-308f-4cb4-8c2a-f0a202a4b34f" providerId="ADAL" clId="{7A46BB49-3623-4AC2-A8E4-FA6E7CA584FA}" dt="2025-03-05T14:38:10.450" v="10434" actId="478"/>
          <ac:spMkLst>
            <pc:docMk/>
            <pc:sldMk cId="679092743" sldId="271"/>
            <ac:spMk id="7" creationId="{BDF81913-5978-4016-9898-9AB22CAF9456}"/>
          </ac:spMkLst>
        </pc:spChg>
        <pc:spChg chg="del">
          <ac:chgData name="Malo Briend" userId="805a488d-308f-4cb4-8c2a-f0a202a4b34f" providerId="ADAL" clId="{7A46BB49-3623-4AC2-A8E4-FA6E7CA584FA}" dt="2025-03-05T14:38:35.487" v="10435" actId="478"/>
          <ac:spMkLst>
            <pc:docMk/>
            <pc:sldMk cId="679092743" sldId="271"/>
            <ac:spMk id="8" creationId="{7790914D-D19B-48DD-AC00-2F2CF51CC685}"/>
          </ac:spMkLst>
        </pc:spChg>
        <pc:spChg chg="del">
          <ac:chgData name="Malo Briend" userId="805a488d-308f-4cb4-8c2a-f0a202a4b34f" providerId="ADAL" clId="{7A46BB49-3623-4AC2-A8E4-FA6E7CA584FA}" dt="2025-03-05T10:35:38.734" v="9067" actId="478"/>
          <ac:spMkLst>
            <pc:docMk/>
            <pc:sldMk cId="679092743" sldId="271"/>
            <ac:spMk id="9" creationId="{9B0C964C-8BFE-4A2D-B29B-F7DEDCB993C1}"/>
          </ac:spMkLst>
        </pc:spChg>
        <pc:spChg chg="add del mod">
          <ac:chgData name="Malo Briend" userId="805a488d-308f-4cb4-8c2a-f0a202a4b34f" providerId="ADAL" clId="{7A46BB49-3623-4AC2-A8E4-FA6E7CA584FA}" dt="2025-03-05T14:30:31.760" v="10419" actId="478"/>
          <ac:spMkLst>
            <pc:docMk/>
            <pc:sldMk cId="679092743" sldId="271"/>
            <ac:spMk id="10" creationId="{CDF33AB4-1309-485B-9C21-BC3332B5145F}"/>
          </ac:spMkLst>
        </pc:spChg>
        <pc:picChg chg="add mod">
          <ac:chgData name="Malo Briend" userId="805a488d-308f-4cb4-8c2a-f0a202a4b34f" providerId="ADAL" clId="{7A46BB49-3623-4AC2-A8E4-FA6E7CA584FA}" dt="2025-03-07T09:58:51.971" v="11523" actId="1076"/>
          <ac:picMkLst>
            <pc:docMk/>
            <pc:sldMk cId="679092743" sldId="271"/>
            <ac:picMk id="6" creationId="{74886431-34F5-433C-A36E-AAD3D31ED723}"/>
          </ac:picMkLst>
        </pc:picChg>
        <pc:picChg chg="add mod">
          <ac:chgData name="Malo Briend" userId="805a488d-308f-4cb4-8c2a-f0a202a4b34f" providerId="ADAL" clId="{7A46BB49-3623-4AC2-A8E4-FA6E7CA584FA}" dt="2025-03-07T09:58:58.208" v="11524" actId="1076"/>
          <ac:picMkLst>
            <pc:docMk/>
            <pc:sldMk cId="679092743" sldId="271"/>
            <ac:picMk id="8" creationId="{E6AE00BB-BBBC-4992-9B6F-AA0A00904BBE}"/>
          </ac:picMkLst>
        </pc:picChg>
        <pc:picChg chg="add del mod">
          <ac:chgData name="Malo Briend" userId="805a488d-308f-4cb4-8c2a-f0a202a4b34f" providerId="ADAL" clId="{7A46BB49-3623-4AC2-A8E4-FA6E7CA584FA}" dt="2025-03-06T10:41:11.648" v="11106" actId="478"/>
          <ac:picMkLst>
            <pc:docMk/>
            <pc:sldMk cId="679092743" sldId="271"/>
            <ac:picMk id="9" creationId="{162A4E03-5436-444B-9674-1595690CA46A}"/>
          </ac:picMkLst>
        </pc:picChg>
        <pc:picChg chg="add del mod">
          <ac:chgData name="Malo Briend" userId="805a488d-308f-4cb4-8c2a-f0a202a4b34f" providerId="ADAL" clId="{7A46BB49-3623-4AC2-A8E4-FA6E7CA584FA}" dt="2025-03-06T10:41:11.282" v="11105" actId="478"/>
          <ac:picMkLst>
            <pc:docMk/>
            <pc:sldMk cId="679092743" sldId="271"/>
            <ac:picMk id="11" creationId="{4D3589E5-AC5B-47B6-96C6-4E369F71C86A}"/>
          </ac:picMkLst>
        </pc:picChg>
        <pc:picChg chg="add del mod modCrop">
          <ac:chgData name="Malo Briend" userId="805a488d-308f-4cb4-8c2a-f0a202a4b34f" providerId="ADAL" clId="{7A46BB49-3623-4AC2-A8E4-FA6E7CA584FA}" dt="2025-03-06T11:17:42.907" v="11128" actId="478"/>
          <ac:picMkLst>
            <pc:docMk/>
            <pc:sldMk cId="679092743" sldId="271"/>
            <ac:picMk id="12" creationId="{1A9F28F2-2F80-4DA6-87E0-CAB00F351A2D}"/>
          </ac:picMkLst>
        </pc:picChg>
        <pc:picChg chg="add del mod">
          <ac:chgData name="Malo Briend" userId="805a488d-308f-4cb4-8c2a-f0a202a4b34f" providerId="ADAL" clId="{7A46BB49-3623-4AC2-A8E4-FA6E7CA584FA}" dt="2025-03-07T09:07:18.738" v="11504" actId="478"/>
          <ac:picMkLst>
            <pc:docMk/>
            <pc:sldMk cId="679092743" sldId="271"/>
            <ac:picMk id="14" creationId="{523F0902-1234-4B1E-B32F-7D777F5B3E75}"/>
          </ac:picMkLst>
        </pc:picChg>
        <pc:picChg chg="add del mod">
          <ac:chgData name="Malo Briend" userId="805a488d-308f-4cb4-8c2a-f0a202a4b34f" providerId="ADAL" clId="{7A46BB49-3623-4AC2-A8E4-FA6E7CA584FA}" dt="2025-03-05T14:53:27.114" v="10453" actId="478"/>
          <ac:picMkLst>
            <pc:docMk/>
            <pc:sldMk cId="679092743" sldId="271"/>
            <ac:picMk id="14" creationId="{671032D7-8372-4B23-8397-766A7FFAA329}"/>
          </ac:picMkLst>
        </pc:picChg>
        <pc:picChg chg="add del mod modCrop">
          <ac:chgData name="Malo Briend" userId="805a488d-308f-4cb4-8c2a-f0a202a4b34f" providerId="ADAL" clId="{7A46BB49-3623-4AC2-A8E4-FA6E7CA584FA}" dt="2025-03-06T10:37:45.628" v="11093" actId="478"/>
          <ac:picMkLst>
            <pc:docMk/>
            <pc:sldMk cId="679092743" sldId="271"/>
            <ac:picMk id="16" creationId="{D774996B-A254-423F-98F7-C248FC2C367F}"/>
          </ac:picMkLst>
        </pc:picChg>
        <pc:picChg chg="add del mod">
          <ac:chgData name="Malo Briend" userId="805a488d-308f-4cb4-8c2a-f0a202a4b34f" providerId="ADAL" clId="{7A46BB49-3623-4AC2-A8E4-FA6E7CA584FA}" dt="2025-03-07T09:07:18.002" v="11503" actId="478"/>
          <ac:picMkLst>
            <pc:docMk/>
            <pc:sldMk cId="679092743" sldId="271"/>
            <ac:picMk id="17" creationId="{EDEC1DFF-E573-4C2A-8AD1-CAAF1BFD2D02}"/>
          </ac:picMkLst>
        </pc:picChg>
        <pc:picChg chg="add del mod">
          <ac:chgData name="Malo Briend" userId="805a488d-308f-4cb4-8c2a-f0a202a4b34f" providerId="ADAL" clId="{7A46BB49-3623-4AC2-A8E4-FA6E7CA584FA}" dt="2025-03-06T12:43:15.764" v="11133" actId="21"/>
          <ac:picMkLst>
            <pc:docMk/>
            <pc:sldMk cId="679092743" sldId="271"/>
            <ac:picMk id="19" creationId="{BE4477AC-FB11-436E-B661-4D0A70A54741}"/>
          </ac:picMkLst>
        </pc:picChg>
      </pc:sldChg>
      <pc:sldChg chg="addSp modSp new mod">
        <pc:chgData name="Malo Briend" userId="805a488d-308f-4cb4-8c2a-f0a202a4b34f" providerId="ADAL" clId="{7A46BB49-3623-4AC2-A8E4-FA6E7CA584FA}" dt="2025-03-06T10:28:01.367" v="11076" actId="1076"/>
        <pc:sldMkLst>
          <pc:docMk/>
          <pc:sldMk cId="342787016" sldId="272"/>
        </pc:sldMkLst>
        <pc:picChg chg="add mod">
          <ac:chgData name="Malo Briend" userId="805a488d-308f-4cb4-8c2a-f0a202a4b34f" providerId="ADAL" clId="{7A46BB49-3623-4AC2-A8E4-FA6E7CA584FA}" dt="2025-03-06T10:28:01.367" v="11076" actId="1076"/>
          <ac:picMkLst>
            <pc:docMk/>
            <pc:sldMk cId="342787016" sldId="272"/>
            <ac:picMk id="4" creationId="{202C88A7-E54E-48C5-AE35-92F524A4F4E2}"/>
          </ac:picMkLst>
        </pc:picChg>
      </pc:sldChg>
      <pc:sldChg chg="addSp delSp modSp new del mod">
        <pc:chgData name="Malo Briend" userId="805a488d-308f-4cb4-8c2a-f0a202a4b34f" providerId="ADAL" clId="{7A46BB49-3623-4AC2-A8E4-FA6E7CA584FA}" dt="2025-03-06T10:27:41.758" v="11073" actId="47"/>
        <pc:sldMkLst>
          <pc:docMk/>
          <pc:sldMk cId="908063120" sldId="272"/>
        </pc:sldMkLst>
        <pc:spChg chg="del mod">
          <ac:chgData name="Malo Briend" userId="805a488d-308f-4cb4-8c2a-f0a202a4b34f" providerId="ADAL" clId="{7A46BB49-3623-4AC2-A8E4-FA6E7CA584FA}" dt="2025-03-06T10:24:48.895" v="10968" actId="21"/>
          <ac:spMkLst>
            <pc:docMk/>
            <pc:sldMk cId="908063120" sldId="272"/>
            <ac:spMk id="3" creationId="{42F507D9-CF4E-4D66-8E65-E438A72B51E4}"/>
          </ac:spMkLst>
        </pc:spChg>
        <pc:spChg chg="add mod">
          <ac:chgData name="Malo Briend" userId="805a488d-308f-4cb4-8c2a-f0a202a4b34f" providerId="ADAL" clId="{7A46BB49-3623-4AC2-A8E4-FA6E7CA584FA}" dt="2025-03-06T10:24:48.895" v="10968" actId="21"/>
          <ac:spMkLst>
            <pc:docMk/>
            <pc:sldMk cId="908063120" sldId="272"/>
            <ac:spMk id="7" creationId="{3E8AF19E-6D34-49B5-B2F7-B271860F2F0C}"/>
          </ac:spMkLst>
        </pc:spChg>
      </pc:sldChg>
      <pc:sldChg chg="addSp delSp modSp add mod delAnim modAnim">
        <pc:chgData name="Malo Briend" userId="805a488d-308f-4cb4-8c2a-f0a202a4b34f" providerId="ADAL" clId="{7A46BB49-3623-4AC2-A8E4-FA6E7CA584FA}" dt="2025-03-07T09:08:21.639" v="11512"/>
        <pc:sldMkLst>
          <pc:docMk/>
          <pc:sldMk cId="637136216" sldId="273"/>
        </pc:sldMkLst>
        <pc:picChg chg="add mod">
          <ac:chgData name="Malo Briend" userId="805a488d-308f-4cb4-8c2a-f0a202a4b34f" providerId="ADAL" clId="{7A46BB49-3623-4AC2-A8E4-FA6E7CA584FA}" dt="2025-03-06T12:44:53.323" v="11149" actId="1076"/>
          <ac:picMkLst>
            <pc:docMk/>
            <pc:sldMk cId="637136216" sldId="273"/>
            <ac:picMk id="6" creationId="{9B2A8FBE-EE20-4850-BFED-AB4D57B7187A}"/>
          </ac:picMkLst>
        </pc:picChg>
        <pc:picChg chg="add mod">
          <ac:chgData name="Malo Briend" userId="805a488d-308f-4cb4-8c2a-f0a202a4b34f" providerId="ADAL" clId="{7A46BB49-3623-4AC2-A8E4-FA6E7CA584FA}" dt="2025-03-06T12:43:17.551" v="11134"/>
          <ac:picMkLst>
            <pc:docMk/>
            <pc:sldMk cId="637136216" sldId="273"/>
            <ac:picMk id="8" creationId="{CD0CB193-CF2B-4ABF-8B93-FFBB7ED02AF3}"/>
          </ac:picMkLst>
        </pc:picChg>
        <pc:picChg chg="add mod">
          <ac:chgData name="Malo Briend" userId="805a488d-308f-4cb4-8c2a-f0a202a4b34f" providerId="ADAL" clId="{7A46BB49-3623-4AC2-A8E4-FA6E7CA584FA}" dt="2025-03-06T12:48:40.029" v="11152" actId="1076"/>
          <ac:picMkLst>
            <pc:docMk/>
            <pc:sldMk cId="637136216" sldId="273"/>
            <ac:picMk id="9" creationId="{72134CBF-C2F7-49C0-A69B-4C9355769F14}"/>
          </ac:picMkLst>
        </pc:picChg>
        <pc:picChg chg="del">
          <ac:chgData name="Malo Briend" userId="805a488d-308f-4cb4-8c2a-f0a202a4b34f" providerId="ADAL" clId="{7A46BB49-3623-4AC2-A8E4-FA6E7CA584FA}" dt="2025-03-06T11:10:08.137" v="11124" actId="478"/>
          <ac:picMkLst>
            <pc:docMk/>
            <pc:sldMk cId="637136216" sldId="273"/>
            <ac:picMk id="12" creationId="{1A9F28F2-2F80-4DA6-87E0-CAB00F351A2D}"/>
          </ac:picMkLst>
        </pc:picChg>
        <pc:picChg chg="del">
          <ac:chgData name="Malo Briend" userId="805a488d-308f-4cb4-8c2a-f0a202a4b34f" providerId="ADAL" clId="{7A46BB49-3623-4AC2-A8E4-FA6E7CA584FA}" dt="2025-03-06T11:10:24.708" v="11127" actId="478"/>
          <ac:picMkLst>
            <pc:docMk/>
            <pc:sldMk cId="637136216" sldId="273"/>
            <ac:picMk id="14" creationId="{523F0902-1234-4B1E-B32F-7D777F5B3E75}"/>
          </ac:picMkLst>
        </pc:picChg>
        <pc:picChg chg="del">
          <ac:chgData name="Malo Briend" userId="805a488d-308f-4cb4-8c2a-f0a202a4b34f" providerId="ADAL" clId="{7A46BB49-3623-4AC2-A8E4-FA6E7CA584FA}" dt="2025-03-06T11:10:23.778" v="11126" actId="478"/>
          <ac:picMkLst>
            <pc:docMk/>
            <pc:sldMk cId="637136216" sldId="273"/>
            <ac:picMk id="17" creationId="{EDEC1DFF-E573-4C2A-8AD1-CAAF1BFD2D02}"/>
          </ac:picMkLst>
        </pc:picChg>
      </pc:sldChg>
      <pc:sldChg chg="del">
        <pc:chgData name="Malo Briend" userId="805a488d-308f-4cb4-8c2a-f0a202a4b34f" providerId="ADAL" clId="{7A46BB49-3623-4AC2-A8E4-FA6E7CA584FA}" dt="2025-03-05T17:14:48.986" v="10656" actId="47"/>
        <pc:sldMkLst>
          <pc:docMk/>
          <pc:sldMk cId="3872201089" sldId="273"/>
        </pc:sldMkLst>
      </pc:sldChg>
      <pc:sldChg chg="addSp modSp new mod">
        <pc:chgData name="Malo Briend" userId="805a488d-308f-4cb4-8c2a-f0a202a4b34f" providerId="ADAL" clId="{7A46BB49-3623-4AC2-A8E4-FA6E7CA584FA}" dt="2025-03-06T13:18:53.572" v="11158" actId="1076"/>
        <pc:sldMkLst>
          <pc:docMk/>
          <pc:sldMk cId="92421472" sldId="274"/>
        </pc:sldMkLst>
        <pc:picChg chg="add mod">
          <ac:chgData name="Malo Briend" userId="805a488d-308f-4cb4-8c2a-f0a202a4b34f" providerId="ADAL" clId="{7A46BB49-3623-4AC2-A8E4-FA6E7CA584FA}" dt="2025-03-06T13:18:53.572" v="11158" actId="1076"/>
          <ac:picMkLst>
            <pc:docMk/>
            <pc:sldMk cId="92421472" sldId="274"/>
            <ac:picMk id="5" creationId="{3D0D5A28-F9CC-4D85-8A2E-1EF1246931C7}"/>
          </ac:picMkLst>
        </pc:picChg>
      </pc:sldChg>
      <pc:sldMasterChg chg="modSp mod">
        <pc:chgData name="Malo Briend" userId="805a488d-308f-4cb4-8c2a-f0a202a4b34f" providerId="ADAL" clId="{7A46BB49-3623-4AC2-A8E4-FA6E7CA584FA}" dt="2025-02-28T15:32:30.177" v="1314" actId="255"/>
        <pc:sldMasterMkLst>
          <pc:docMk/>
          <pc:sldMasterMk cId="2894710781" sldId="2147483648"/>
        </pc:sldMasterMkLst>
        <pc:spChg chg="mod">
          <ac:chgData name="Malo Briend" userId="805a488d-308f-4cb4-8c2a-f0a202a4b34f" providerId="ADAL" clId="{7A46BB49-3623-4AC2-A8E4-FA6E7CA584FA}" dt="2025-02-28T15:32:30.177" v="1314" actId="255"/>
          <ac:spMkLst>
            <pc:docMk/>
            <pc:sldMasterMk cId="2894710781" sldId="2147483648"/>
            <ac:spMk id="3" creationId="{BE692D4E-69EE-4EF2-880B-E9F0DEF580F9}"/>
          </ac:spMkLst>
        </pc:spChg>
      </pc:sldMasterChg>
    </pc:docChg>
  </pc:docChgLst>
  <pc:docChgLst>
    <pc:chgData name="Malo Briend" userId="S::malo.briend@etudiant.univ-rennes.fr::805a488d-308f-4cb4-8c2a-f0a202a4b34f" providerId="AD" clId="Web-{BA9049B0-63CC-F3D7-6A62-EA3FAF30699A}"/>
    <pc:docChg chg="addSld modSld sldOrd modSection">
      <pc:chgData name="Malo Briend" userId="S::malo.briend@etudiant.univ-rennes.fr::805a488d-308f-4cb4-8c2a-f0a202a4b34f" providerId="AD" clId="Web-{BA9049B0-63CC-F3D7-6A62-EA3FAF30699A}" dt="2025-03-03T20:03:23.582" v="9" actId="20577"/>
      <pc:docMkLst>
        <pc:docMk/>
      </pc:docMkLst>
      <pc:sldChg chg="modSp new ord">
        <pc:chgData name="Malo Briend" userId="S::malo.briend@etudiant.univ-rennes.fr::805a488d-308f-4cb4-8c2a-f0a202a4b34f" providerId="AD" clId="Web-{BA9049B0-63CC-F3D7-6A62-EA3FAF30699A}" dt="2025-03-03T20:03:23.582" v="9" actId="20577"/>
        <pc:sldMkLst>
          <pc:docMk/>
          <pc:sldMk cId="834470149" sldId="270"/>
        </pc:sldMkLst>
        <pc:spChg chg="mod">
          <ac:chgData name="Malo Briend" userId="S::malo.briend@etudiant.univ-rennes.fr::805a488d-308f-4cb4-8c2a-f0a202a4b34f" providerId="AD" clId="Web-{BA9049B0-63CC-F3D7-6A62-EA3FAF30699A}" dt="2025-03-03T20:03:23.582" v="9" actId="20577"/>
          <ac:spMkLst>
            <pc:docMk/>
            <pc:sldMk cId="834470149" sldId="270"/>
            <ac:spMk id="2" creationId="{7B838EBB-D41E-9169-CF50-AFD50F97DF13}"/>
          </ac:spMkLst>
        </pc:spChg>
      </pc:sldChg>
    </pc:docChg>
  </pc:docChgLst>
  <pc:docChgLst>
    <pc:chgData name="Malo Briend" userId="S::malo.briend@etudiant.univ-rennes.fr::805a488d-308f-4cb4-8c2a-f0a202a4b34f" providerId="AD" clId="Web-{0D46612F-E3F2-8164-A597-B0A133A4E553}"/>
    <pc:docChg chg="delSld modSld modSection">
      <pc:chgData name="Malo Briend" userId="S::malo.briend@etudiant.univ-rennes.fr::805a488d-308f-4cb4-8c2a-f0a202a4b34f" providerId="AD" clId="Web-{0D46612F-E3F2-8164-A597-B0A133A4E553}" dt="2025-03-03T20:42:18.651" v="130" actId="1076"/>
      <pc:docMkLst>
        <pc:docMk/>
      </pc:docMkLst>
      <pc:sldChg chg="modSp">
        <pc:chgData name="Malo Briend" userId="S::malo.briend@etudiant.univ-rennes.fr::805a488d-308f-4cb4-8c2a-f0a202a4b34f" providerId="AD" clId="Web-{0D46612F-E3F2-8164-A597-B0A133A4E553}" dt="2025-03-03T20:07:24.449" v="48" actId="20577"/>
        <pc:sldMkLst>
          <pc:docMk/>
          <pc:sldMk cId="2521456402" sldId="258"/>
        </pc:sldMkLst>
        <pc:spChg chg="mod">
          <ac:chgData name="Malo Briend" userId="S::malo.briend@etudiant.univ-rennes.fr::805a488d-308f-4cb4-8c2a-f0a202a4b34f" providerId="AD" clId="Web-{0D46612F-E3F2-8164-A597-B0A133A4E553}" dt="2025-03-03T20:07:24.449" v="48" actId="20577"/>
          <ac:spMkLst>
            <pc:docMk/>
            <pc:sldMk cId="2521456402" sldId="258"/>
            <ac:spMk id="2" creationId="{B665C987-8178-40AA-8A29-12323C47B981}"/>
          </ac:spMkLst>
        </pc:spChg>
      </pc:sldChg>
      <pc:sldChg chg="delSp modSp delAnim">
        <pc:chgData name="Malo Briend" userId="S::malo.briend@etudiant.univ-rennes.fr::805a488d-308f-4cb4-8c2a-f0a202a4b34f" providerId="AD" clId="Web-{0D46612F-E3F2-8164-A597-B0A133A4E553}" dt="2025-03-03T20:07:46.653" v="52" actId="20577"/>
        <pc:sldMkLst>
          <pc:docMk/>
          <pc:sldMk cId="2103330188" sldId="259"/>
        </pc:sldMkLst>
        <pc:spChg chg="mod">
          <ac:chgData name="Malo Briend" userId="S::malo.briend@etudiant.univ-rennes.fr::805a488d-308f-4cb4-8c2a-f0a202a4b34f" providerId="AD" clId="Web-{0D46612F-E3F2-8164-A597-B0A133A4E553}" dt="2025-03-03T20:07:46.653" v="52" actId="20577"/>
          <ac:spMkLst>
            <pc:docMk/>
            <pc:sldMk cId="2103330188" sldId="259"/>
            <ac:spMk id="2" creationId="{26F75A03-3773-45D3-B602-CC9CE93360A8}"/>
          </ac:spMkLst>
        </pc:spChg>
        <pc:picChg chg="del">
          <ac:chgData name="Malo Briend" userId="S::malo.briend@etudiant.univ-rennes.fr::805a488d-308f-4cb4-8c2a-f0a202a4b34f" providerId="AD" clId="Web-{0D46612F-E3F2-8164-A597-B0A133A4E553}" dt="2025-03-03T20:07:36.981" v="50"/>
          <ac:picMkLst>
            <pc:docMk/>
            <pc:sldMk cId="2103330188" sldId="259"/>
            <ac:picMk id="12" creationId="{7CD9144B-AECB-412A-BB45-7023B5E14934}"/>
          </ac:picMkLst>
        </pc:picChg>
      </pc:sldChg>
      <pc:sldChg chg="modSp">
        <pc:chgData name="Malo Briend" userId="S::malo.briend@etudiant.univ-rennes.fr::805a488d-308f-4cb4-8c2a-f0a202a4b34f" providerId="AD" clId="Web-{0D46612F-E3F2-8164-A597-B0A133A4E553}" dt="2025-03-03T20:08:00.513" v="59" actId="20577"/>
        <pc:sldMkLst>
          <pc:docMk/>
          <pc:sldMk cId="892275903" sldId="260"/>
        </pc:sldMkLst>
        <pc:spChg chg="mod">
          <ac:chgData name="Malo Briend" userId="S::malo.briend@etudiant.univ-rennes.fr::805a488d-308f-4cb4-8c2a-f0a202a4b34f" providerId="AD" clId="Web-{0D46612F-E3F2-8164-A597-B0A133A4E553}" dt="2025-03-03T20:08:00.513" v="59" actId="20577"/>
          <ac:spMkLst>
            <pc:docMk/>
            <pc:sldMk cId="892275903" sldId="260"/>
            <ac:spMk id="2" creationId="{73F022E9-666B-4B92-A4A7-955E23DF5BCB}"/>
          </ac:spMkLst>
        </pc:spChg>
      </pc:sldChg>
      <pc:sldChg chg="modSp">
        <pc:chgData name="Malo Briend" userId="S::malo.briend@etudiant.univ-rennes.fr::805a488d-308f-4cb4-8c2a-f0a202a4b34f" providerId="AD" clId="Web-{0D46612F-E3F2-8164-A597-B0A133A4E553}" dt="2025-03-03T20:07:57.325" v="58" actId="20577"/>
        <pc:sldMkLst>
          <pc:docMk/>
          <pc:sldMk cId="3550035138" sldId="261"/>
        </pc:sldMkLst>
        <pc:spChg chg="mod">
          <ac:chgData name="Malo Briend" userId="S::malo.briend@etudiant.univ-rennes.fr::805a488d-308f-4cb4-8c2a-f0a202a4b34f" providerId="AD" clId="Web-{0D46612F-E3F2-8164-A597-B0A133A4E553}" dt="2025-03-03T20:07:57.325" v="58" actId="20577"/>
          <ac:spMkLst>
            <pc:docMk/>
            <pc:sldMk cId="3550035138" sldId="261"/>
            <ac:spMk id="2" creationId="{0330BA59-F9E2-4246-BFB2-4D4258E0EB70}"/>
          </ac:spMkLst>
        </pc:spChg>
      </pc:sldChg>
      <pc:sldChg chg="modSp">
        <pc:chgData name="Malo Briend" userId="S::malo.briend@etudiant.univ-rennes.fr::805a488d-308f-4cb4-8c2a-f0a202a4b34f" providerId="AD" clId="Web-{0D46612F-E3F2-8164-A597-B0A133A4E553}" dt="2025-03-03T20:08:17.670" v="64" actId="20577"/>
        <pc:sldMkLst>
          <pc:docMk/>
          <pc:sldMk cId="3245735755" sldId="262"/>
        </pc:sldMkLst>
        <pc:spChg chg="mod">
          <ac:chgData name="Malo Briend" userId="S::malo.briend@etudiant.univ-rennes.fr::805a488d-308f-4cb4-8c2a-f0a202a4b34f" providerId="AD" clId="Web-{0D46612F-E3F2-8164-A597-B0A133A4E553}" dt="2025-03-03T20:08:17.670" v="64" actId="20577"/>
          <ac:spMkLst>
            <pc:docMk/>
            <pc:sldMk cId="3245735755" sldId="262"/>
            <ac:spMk id="2" creationId="{E6535742-688D-435F-9338-89B6A5B87FFA}"/>
          </ac:spMkLst>
        </pc:spChg>
      </pc:sldChg>
      <pc:sldChg chg="modSp">
        <pc:chgData name="Malo Briend" userId="S::malo.briend@etudiant.univ-rennes.fr::805a488d-308f-4cb4-8c2a-f0a202a4b34f" providerId="AD" clId="Web-{0D46612F-E3F2-8164-A597-B0A133A4E553}" dt="2025-03-03T20:08:22.141" v="66" actId="20577"/>
        <pc:sldMkLst>
          <pc:docMk/>
          <pc:sldMk cId="3874698899" sldId="264"/>
        </pc:sldMkLst>
        <pc:spChg chg="mod">
          <ac:chgData name="Malo Briend" userId="S::malo.briend@etudiant.univ-rennes.fr::805a488d-308f-4cb4-8c2a-f0a202a4b34f" providerId="AD" clId="Web-{0D46612F-E3F2-8164-A597-B0A133A4E553}" dt="2025-03-03T20:08:22.141" v="66" actId="20577"/>
          <ac:spMkLst>
            <pc:docMk/>
            <pc:sldMk cId="3874698899" sldId="264"/>
            <ac:spMk id="2" creationId="{F62E3AF6-C2AE-4FC7-AE00-81A51C263600}"/>
          </ac:spMkLst>
        </pc:spChg>
      </pc:sldChg>
      <pc:sldChg chg="modSp">
        <pc:chgData name="Malo Briend" userId="S::malo.briend@etudiant.univ-rennes.fr::805a488d-308f-4cb4-8c2a-f0a202a4b34f" providerId="AD" clId="Web-{0D46612F-E3F2-8164-A597-B0A133A4E553}" dt="2025-03-03T20:08:33.219" v="71" actId="20577"/>
        <pc:sldMkLst>
          <pc:docMk/>
          <pc:sldMk cId="3875315747" sldId="265"/>
        </pc:sldMkLst>
        <pc:spChg chg="mod">
          <ac:chgData name="Malo Briend" userId="S::malo.briend@etudiant.univ-rennes.fr::805a488d-308f-4cb4-8c2a-f0a202a4b34f" providerId="AD" clId="Web-{0D46612F-E3F2-8164-A597-B0A133A4E553}" dt="2025-03-03T20:08:33.219" v="71" actId="20577"/>
          <ac:spMkLst>
            <pc:docMk/>
            <pc:sldMk cId="3875315747" sldId="265"/>
            <ac:spMk id="2" creationId="{1400874C-2EA1-4F19-BB9B-35F92DA664EE}"/>
          </ac:spMkLst>
        </pc:spChg>
      </pc:sldChg>
      <pc:sldChg chg="modSp">
        <pc:chgData name="Malo Briend" userId="S::malo.briend@etudiant.univ-rennes.fr::805a488d-308f-4cb4-8c2a-f0a202a4b34f" providerId="AD" clId="Web-{0D46612F-E3F2-8164-A597-B0A133A4E553}" dt="2025-03-03T20:08:38.063" v="72" actId="20577"/>
        <pc:sldMkLst>
          <pc:docMk/>
          <pc:sldMk cId="1629726503" sldId="267"/>
        </pc:sldMkLst>
        <pc:spChg chg="mod">
          <ac:chgData name="Malo Briend" userId="S::malo.briend@etudiant.univ-rennes.fr::805a488d-308f-4cb4-8c2a-f0a202a4b34f" providerId="AD" clId="Web-{0D46612F-E3F2-8164-A597-B0A133A4E553}" dt="2025-03-03T20:08:38.063" v="72" actId="20577"/>
          <ac:spMkLst>
            <pc:docMk/>
            <pc:sldMk cId="1629726503" sldId="267"/>
            <ac:spMk id="2" creationId="{488F2D61-59E0-4873-B024-0BBB1FFDCEB4}"/>
          </ac:spMkLst>
        </pc:spChg>
      </pc:sldChg>
      <pc:sldChg chg="del">
        <pc:chgData name="Malo Briend" userId="S::malo.briend@etudiant.univ-rennes.fr::805a488d-308f-4cb4-8c2a-f0a202a4b34f" providerId="AD" clId="Web-{0D46612F-E3F2-8164-A597-B0A133A4E553}" dt="2025-03-03T20:08:45.188" v="73"/>
        <pc:sldMkLst>
          <pc:docMk/>
          <pc:sldMk cId="270359327" sldId="268"/>
        </pc:sldMkLst>
      </pc:sldChg>
      <pc:sldChg chg="modSp">
        <pc:chgData name="Malo Briend" userId="S::malo.briend@etudiant.univ-rennes.fr::805a488d-308f-4cb4-8c2a-f0a202a4b34f" providerId="AD" clId="Web-{0D46612F-E3F2-8164-A597-B0A133A4E553}" dt="2025-03-03T20:08:08.560" v="62" actId="20577"/>
        <pc:sldMkLst>
          <pc:docMk/>
          <pc:sldMk cId="2420207211" sldId="269"/>
        </pc:sldMkLst>
        <pc:spChg chg="mod">
          <ac:chgData name="Malo Briend" userId="S::malo.briend@etudiant.univ-rennes.fr::805a488d-308f-4cb4-8c2a-f0a202a4b34f" providerId="AD" clId="Web-{0D46612F-E3F2-8164-A597-B0A133A4E553}" dt="2025-03-03T20:08:08.560" v="62" actId="20577"/>
          <ac:spMkLst>
            <pc:docMk/>
            <pc:sldMk cId="2420207211" sldId="269"/>
            <ac:spMk id="2" creationId="{0330BA59-F9E2-4246-BFB2-4D4258E0EB70}"/>
          </ac:spMkLst>
        </pc:spChg>
      </pc:sldChg>
      <pc:sldChg chg="addSp delSp modSp">
        <pc:chgData name="Malo Briend" userId="S::malo.briend@etudiant.univ-rennes.fr::805a488d-308f-4cb4-8c2a-f0a202a4b34f" providerId="AD" clId="Web-{0D46612F-E3F2-8164-A597-B0A133A4E553}" dt="2025-03-03T20:42:18.651" v="130" actId="1076"/>
        <pc:sldMkLst>
          <pc:docMk/>
          <pc:sldMk cId="834470149" sldId="270"/>
        </pc:sldMkLst>
        <pc:spChg chg="mod">
          <ac:chgData name="Malo Briend" userId="S::malo.briend@etudiant.univ-rennes.fr::805a488d-308f-4cb4-8c2a-f0a202a4b34f" providerId="AD" clId="Web-{0D46612F-E3F2-8164-A597-B0A133A4E553}" dt="2025-03-03T20:07:32.231" v="49" actId="20577"/>
          <ac:spMkLst>
            <pc:docMk/>
            <pc:sldMk cId="834470149" sldId="270"/>
            <ac:spMk id="2" creationId="{7B838EBB-D41E-9169-CF50-AFD50F97DF13}"/>
          </ac:spMkLst>
        </pc:spChg>
        <pc:spChg chg="mod">
          <ac:chgData name="Malo Briend" userId="S::malo.briend@etudiant.univ-rennes.fr::805a488d-308f-4cb4-8c2a-f0a202a4b34f" providerId="AD" clId="Web-{0D46612F-E3F2-8164-A597-B0A133A4E553}" dt="2025-03-03T20:41:42.665" v="127" actId="20577"/>
          <ac:spMkLst>
            <pc:docMk/>
            <pc:sldMk cId="834470149" sldId="270"/>
            <ac:spMk id="3" creationId="{FE8DE39F-0639-977B-BA23-4413F0F3CE6E}"/>
          </ac:spMkLst>
        </pc:spChg>
        <pc:spChg chg="add topLvl">
          <ac:chgData name="Malo Briend" userId="S::malo.briend@etudiant.univ-rennes.fr::805a488d-308f-4cb4-8c2a-f0a202a4b34f" providerId="AD" clId="Web-{0D46612F-E3F2-8164-A597-B0A133A4E553}" dt="2025-03-03T20:24:10.753" v="116"/>
          <ac:spMkLst>
            <pc:docMk/>
            <pc:sldMk cId="834470149" sldId="270"/>
            <ac:spMk id="13" creationId="{2865BA1E-C326-4039-863F-3947BA2469FE}"/>
          </ac:spMkLst>
        </pc:spChg>
        <pc:spChg chg="topLvl">
          <ac:chgData name="Malo Briend" userId="S::malo.briend@etudiant.univ-rennes.fr::805a488d-308f-4cb4-8c2a-f0a202a4b34f" providerId="AD" clId="Web-{0D46612F-E3F2-8164-A597-B0A133A4E553}" dt="2025-03-03T20:24:10.753" v="116"/>
          <ac:spMkLst>
            <pc:docMk/>
            <pc:sldMk cId="834470149" sldId="270"/>
            <ac:spMk id="14" creationId="{A4DFA75B-7F97-439F-8233-0BF23E5B1BE9}"/>
          </ac:spMkLst>
        </pc:spChg>
        <pc:spChg chg="topLvl">
          <ac:chgData name="Malo Briend" userId="S::malo.briend@etudiant.univ-rennes.fr::805a488d-308f-4cb4-8c2a-f0a202a4b34f" providerId="AD" clId="Web-{0D46612F-E3F2-8164-A597-B0A133A4E553}" dt="2025-03-03T20:24:10.753" v="116"/>
          <ac:spMkLst>
            <pc:docMk/>
            <pc:sldMk cId="834470149" sldId="270"/>
            <ac:spMk id="16" creationId="{194B6064-CA0A-4BE8-8430-22086915F637}"/>
          </ac:spMkLst>
        </pc:spChg>
        <pc:spChg chg="topLvl">
          <ac:chgData name="Malo Briend" userId="S::malo.briend@etudiant.univ-rennes.fr::805a488d-308f-4cb4-8c2a-f0a202a4b34f" providerId="AD" clId="Web-{0D46612F-E3F2-8164-A597-B0A133A4E553}" dt="2025-03-03T20:24:10.753" v="116"/>
          <ac:spMkLst>
            <pc:docMk/>
            <pc:sldMk cId="834470149" sldId="270"/>
            <ac:spMk id="18" creationId="{A3715FD6-F2C6-4E80-864D-9DD0F7652470}"/>
          </ac:spMkLst>
        </pc:spChg>
        <pc:spChg chg="topLvl">
          <ac:chgData name="Malo Briend" userId="S::malo.briend@etudiant.univ-rennes.fr::805a488d-308f-4cb4-8c2a-f0a202a4b34f" providerId="AD" clId="Web-{0D46612F-E3F2-8164-A597-B0A133A4E553}" dt="2025-03-03T20:24:10.753" v="116"/>
          <ac:spMkLst>
            <pc:docMk/>
            <pc:sldMk cId="834470149" sldId="270"/>
            <ac:spMk id="28" creationId="{33F17637-CFF4-44D4-A94B-35365BDE62FD}"/>
          </ac:spMkLst>
        </pc:spChg>
        <pc:spChg chg="add topLvl">
          <ac:chgData name="Malo Briend" userId="S::malo.briend@etudiant.univ-rennes.fr::805a488d-308f-4cb4-8c2a-f0a202a4b34f" providerId="AD" clId="Web-{0D46612F-E3F2-8164-A597-B0A133A4E553}" dt="2025-03-03T20:24:10.753" v="116"/>
          <ac:spMkLst>
            <pc:docMk/>
            <pc:sldMk cId="834470149" sldId="270"/>
            <ac:spMk id="31" creationId="{529C341B-E1E3-48AD-87AE-3261A39B7FEE}"/>
          </ac:spMkLst>
        </pc:spChg>
        <pc:spChg chg="topLvl">
          <ac:chgData name="Malo Briend" userId="S::malo.briend@etudiant.univ-rennes.fr::805a488d-308f-4cb4-8c2a-f0a202a4b34f" providerId="AD" clId="Web-{0D46612F-E3F2-8164-A597-B0A133A4E553}" dt="2025-03-03T20:24:10.753" v="116"/>
          <ac:spMkLst>
            <pc:docMk/>
            <pc:sldMk cId="834470149" sldId="270"/>
            <ac:spMk id="32" creationId="{21F517A7-17AF-40AD-98ED-899B98F054B0}"/>
          </ac:spMkLst>
        </pc:spChg>
        <pc:spChg chg="topLvl">
          <ac:chgData name="Malo Briend" userId="S::malo.briend@etudiant.univ-rennes.fr::805a488d-308f-4cb4-8c2a-f0a202a4b34f" providerId="AD" clId="Web-{0D46612F-E3F2-8164-A597-B0A133A4E553}" dt="2025-03-03T20:24:10.753" v="116"/>
          <ac:spMkLst>
            <pc:docMk/>
            <pc:sldMk cId="834470149" sldId="270"/>
            <ac:spMk id="33" creationId="{DA3E8678-65CA-419C-8F0A-3E747F51D08D}"/>
          </ac:spMkLst>
        </pc:spChg>
        <pc:spChg chg="topLvl">
          <ac:chgData name="Malo Briend" userId="S::malo.briend@etudiant.univ-rennes.fr::805a488d-308f-4cb4-8c2a-f0a202a4b34f" providerId="AD" clId="Web-{0D46612F-E3F2-8164-A597-B0A133A4E553}" dt="2025-03-03T20:24:10.753" v="116"/>
          <ac:spMkLst>
            <pc:docMk/>
            <pc:sldMk cId="834470149" sldId="270"/>
            <ac:spMk id="34" creationId="{132E7A8F-130B-43AC-8BEE-0A7E01DD5CC8}"/>
          </ac:spMkLst>
        </pc:spChg>
        <pc:spChg chg="topLvl">
          <ac:chgData name="Malo Briend" userId="S::malo.briend@etudiant.univ-rennes.fr::805a488d-308f-4cb4-8c2a-f0a202a4b34f" providerId="AD" clId="Web-{0D46612F-E3F2-8164-A597-B0A133A4E553}" dt="2025-03-03T20:24:10.753" v="116"/>
          <ac:spMkLst>
            <pc:docMk/>
            <pc:sldMk cId="834470149" sldId="270"/>
            <ac:spMk id="50" creationId="{F3D67D3C-7536-41CD-8C31-00C4A335BA0A}"/>
          </ac:spMkLst>
        </pc:spChg>
        <pc:spChg chg="mod">
          <ac:chgData name="Malo Briend" userId="S::malo.briend@etudiant.univ-rennes.fr::805a488d-308f-4cb4-8c2a-f0a202a4b34f" providerId="AD" clId="Web-{0D46612F-E3F2-8164-A597-B0A133A4E553}" dt="2025-03-03T20:42:00.338" v="129" actId="1076"/>
          <ac:spMkLst>
            <pc:docMk/>
            <pc:sldMk cId="834470149" sldId="270"/>
            <ac:spMk id="51" creationId="{72A5C5D7-391F-419B-AEB5-3A0E0FA43690}"/>
          </ac:spMkLst>
        </pc:spChg>
        <pc:spChg chg="add">
          <ac:chgData name="Malo Briend" userId="S::malo.briend@etudiant.univ-rennes.fr::805a488d-308f-4cb4-8c2a-f0a202a4b34f" providerId="AD" clId="Web-{0D46612F-E3F2-8164-A597-B0A133A4E553}" dt="2025-03-03T20:10:57.334" v="74"/>
          <ac:spMkLst>
            <pc:docMk/>
            <pc:sldMk cId="834470149" sldId="270"/>
            <ac:spMk id="55" creationId="{C586237C-2C7D-4434-A01B-8E4EC08B9065}"/>
          </ac:spMkLst>
        </pc:spChg>
        <pc:spChg chg="add">
          <ac:chgData name="Malo Briend" userId="S::malo.briend@etudiant.univ-rennes.fr::805a488d-308f-4cb4-8c2a-f0a202a4b34f" providerId="AD" clId="Web-{0D46612F-E3F2-8164-A597-B0A133A4E553}" dt="2025-03-03T20:10:57.334" v="74"/>
          <ac:spMkLst>
            <pc:docMk/>
            <pc:sldMk cId="834470149" sldId="270"/>
            <ac:spMk id="73" creationId="{1FEF4E5B-3481-4D41-AE2F-B97E3C0173B0}"/>
          </ac:spMkLst>
        </pc:spChg>
        <pc:spChg chg="add">
          <ac:chgData name="Malo Briend" userId="S::malo.briend@etudiant.univ-rennes.fr::805a488d-308f-4cb4-8c2a-f0a202a4b34f" providerId="AD" clId="Web-{0D46612F-E3F2-8164-A597-B0A133A4E553}" dt="2025-03-03T20:10:57.334" v="74"/>
          <ac:spMkLst>
            <pc:docMk/>
            <pc:sldMk cId="834470149" sldId="270"/>
            <ac:spMk id="74" creationId="{8C077EC7-DCE2-4258-B6E4-3E924123C323}"/>
          </ac:spMkLst>
        </pc:spChg>
        <pc:spChg chg="add">
          <ac:chgData name="Malo Briend" userId="S::malo.briend@etudiant.univ-rennes.fr::805a488d-308f-4cb4-8c2a-f0a202a4b34f" providerId="AD" clId="Web-{0D46612F-E3F2-8164-A597-B0A133A4E553}" dt="2025-03-03T20:10:57.334" v="74"/>
          <ac:spMkLst>
            <pc:docMk/>
            <pc:sldMk cId="834470149" sldId="270"/>
            <ac:spMk id="81" creationId="{49332952-2B7D-458A-8D28-31BA467B6930}"/>
          </ac:spMkLst>
        </pc:spChg>
        <pc:spChg chg="add">
          <ac:chgData name="Malo Briend" userId="S::malo.briend@etudiant.univ-rennes.fr::805a488d-308f-4cb4-8c2a-f0a202a4b34f" providerId="AD" clId="Web-{0D46612F-E3F2-8164-A597-B0A133A4E553}" dt="2025-03-03T20:10:57.334" v="74"/>
          <ac:spMkLst>
            <pc:docMk/>
            <pc:sldMk cId="834470149" sldId="270"/>
            <ac:spMk id="88" creationId="{AC735402-9DA7-4049-B6B4-73AF41E7530B}"/>
          </ac:spMkLst>
        </pc:spChg>
        <pc:spChg chg="add">
          <ac:chgData name="Malo Briend" userId="S::malo.briend@etudiant.univ-rennes.fr::805a488d-308f-4cb4-8c2a-f0a202a4b34f" providerId="AD" clId="Web-{0D46612F-E3F2-8164-A597-B0A133A4E553}" dt="2025-03-03T20:10:57.334" v="74"/>
          <ac:spMkLst>
            <pc:docMk/>
            <pc:sldMk cId="834470149" sldId="270"/>
            <ac:spMk id="93" creationId="{2FC3D7A1-3A53-4C3D-B11E-335AC48577EF}"/>
          </ac:spMkLst>
        </pc:spChg>
        <pc:spChg chg="add">
          <ac:chgData name="Malo Briend" userId="S::malo.briend@etudiant.univ-rennes.fr::805a488d-308f-4cb4-8c2a-f0a202a4b34f" providerId="AD" clId="Web-{0D46612F-E3F2-8164-A597-B0A133A4E553}" dt="2025-03-03T20:10:57.334" v="74"/>
          <ac:spMkLst>
            <pc:docMk/>
            <pc:sldMk cId="834470149" sldId="270"/>
            <ac:spMk id="120" creationId="{DE0C318D-7894-4ABD-BC07-3A527B7F92DA}"/>
          </ac:spMkLst>
        </pc:spChg>
        <pc:spChg chg="add">
          <ac:chgData name="Malo Briend" userId="S::malo.briend@etudiant.univ-rennes.fr::805a488d-308f-4cb4-8c2a-f0a202a4b34f" providerId="AD" clId="Web-{0D46612F-E3F2-8164-A597-B0A133A4E553}" dt="2025-03-03T20:10:57.334" v="74"/>
          <ac:spMkLst>
            <pc:docMk/>
            <pc:sldMk cId="834470149" sldId="270"/>
            <ac:spMk id="129" creationId="{A75038C7-2359-498F-98EB-E245ADF9DCA3}"/>
          </ac:spMkLst>
        </pc:spChg>
        <pc:grpChg chg="add mod">
          <ac:chgData name="Malo Briend" userId="S::malo.briend@etudiant.univ-rennes.fr::805a488d-308f-4cb4-8c2a-f0a202a4b34f" providerId="AD" clId="Web-{0D46612F-E3F2-8164-A597-B0A133A4E553}" dt="2025-03-03T20:24:08.768" v="115" actId="14100"/>
          <ac:grpSpMkLst>
            <pc:docMk/>
            <pc:sldMk cId="834470149" sldId="270"/>
            <ac:grpSpMk id="135" creationId="{621E394C-29EB-0BDE-2D32-0DD21EB2F4CD}"/>
          </ac:grpSpMkLst>
        </pc:grpChg>
        <pc:grpChg chg="add mod">
          <ac:chgData name="Malo Briend" userId="S::malo.briend@etudiant.univ-rennes.fr::805a488d-308f-4cb4-8c2a-f0a202a4b34f" providerId="AD" clId="Web-{0D46612F-E3F2-8164-A597-B0A133A4E553}" dt="2025-03-03T20:42:18.651" v="130" actId="1076"/>
          <ac:grpSpMkLst>
            <pc:docMk/>
            <pc:sldMk cId="834470149" sldId="270"/>
            <ac:grpSpMk id="136" creationId="{6FE35C8C-5F97-EBD4-C056-FDCD73AC4607}"/>
          </ac:grpSpMkLst>
        </pc:grpChg>
      </pc:sldChg>
    </pc:docChg>
  </pc:docChgLst>
  <pc:docChgLst>
    <pc:chgData name="Malo Briend" userId="S::malo.briend@etudiant.univ-rennes.fr::805a488d-308f-4cb4-8c2a-f0a202a4b34f" providerId="AD" clId="Web-{25C17B12-C8AD-CCC0-7DC7-1B15273D75AA}"/>
    <pc:docChg chg="modSld">
      <pc:chgData name="Malo Briend" userId="S::malo.briend@etudiant.univ-rennes.fr::805a488d-308f-4cb4-8c2a-f0a202a4b34f" providerId="AD" clId="Web-{25C17B12-C8AD-CCC0-7DC7-1B15273D75AA}" dt="2025-03-04T11:16:49.142" v="18" actId="20577"/>
      <pc:docMkLst>
        <pc:docMk/>
      </pc:docMkLst>
      <pc:sldChg chg="modSp">
        <pc:chgData name="Malo Briend" userId="S::malo.briend@etudiant.univ-rennes.fr::805a488d-308f-4cb4-8c2a-f0a202a4b34f" providerId="AD" clId="Web-{25C17B12-C8AD-CCC0-7DC7-1B15273D75AA}" dt="2025-03-04T11:16:49.142" v="18" actId="20577"/>
        <pc:sldMkLst>
          <pc:docMk/>
          <pc:sldMk cId="2103330188" sldId="259"/>
        </pc:sldMkLst>
        <pc:spChg chg="mod">
          <ac:chgData name="Malo Briend" userId="S::malo.briend@etudiant.univ-rennes.fr::805a488d-308f-4cb4-8c2a-f0a202a4b34f" providerId="AD" clId="Web-{25C17B12-C8AD-CCC0-7DC7-1B15273D75AA}" dt="2025-03-04T11:16:49.142" v="18" actId="20577"/>
          <ac:spMkLst>
            <pc:docMk/>
            <pc:sldMk cId="2103330188" sldId="259"/>
            <ac:spMk id="3" creationId="{06ED4640-C25A-43DE-B447-583FF4E801A5}"/>
          </ac:spMkLst>
        </pc:spChg>
      </pc:sldChg>
    </pc:docChg>
  </pc:docChgLst>
  <pc:docChgLst>
    <pc:chgData name="Malo Briend" userId="S::malo.briend@etudiant.univ-rennes.fr::805a488d-308f-4cb4-8c2a-f0a202a4b34f" providerId="AD" clId="Web-{10A99687-F580-2198-C08C-F6F2D628C258}"/>
    <pc:docChg chg="modSld">
      <pc:chgData name="Malo Briend" userId="S::malo.briend@etudiant.univ-rennes.fr::805a488d-308f-4cb4-8c2a-f0a202a4b34f" providerId="AD" clId="Web-{10A99687-F580-2198-C08C-F6F2D628C258}" dt="2025-03-04T13:41:49.124" v="5" actId="20577"/>
      <pc:docMkLst>
        <pc:docMk/>
      </pc:docMkLst>
      <pc:sldChg chg="modSp">
        <pc:chgData name="Malo Briend" userId="S::malo.briend@etudiant.univ-rennes.fr::805a488d-308f-4cb4-8c2a-f0a202a4b34f" providerId="AD" clId="Web-{10A99687-F580-2198-C08C-F6F2D628C258}" dt="2025-03-04T13:11:09.485" v="1" actId="20577"/>
        <pc:sldMkLst>
          <pc:docMk/>
          <pc:sldMk cId="2103330188" sldId="259"/>
        </pc:sldMkLst>
        <pc:spChg chg="mod">
          <ac:chgData name="Malo Briend" userId="S::malo.briend@etudiant.univ-rennes.fr::805a488d-308f-4cb4-8c2a-f0a202a4b34f" providerId="AD" clId="Web-{10A99687-F580-2198-C08C-F6F2D628C258}" dt="2025-03-04T13:11:09.485" v="1" actId="20577"/>
          <ac:spMkLst>
            <pc:docMk/>
            <pc:sldMk cId="2103330188" sldId="259"/>
            <ac:spMk id="3" creationId="{06ED4640-C25A-43DE-B447-583FF4E801A5}"/>
          </ac:spMkLst>
        </pc:spChg>
      </pc:sldChg>
      <pc:sldChg chg="modSp">
        <pc:chgData name="Malo Briend" userId="S::malo.briend@etudiant.univ-rennes.fr::805a488d-308f-4cb4-8c2a-f0a202a4b34f" providerId="AD" clId="Web-{10A99687-F580-2198-C08C-F6F2D628C258}" dt="2025-03-04T13:41:49.124" v="5" actId="20577"/>
        <pc:sldMkLst>
          <pc:docMk/>
          <pc:sldMk cId="3874698899" sldId="264"/>
        </pc:sldMkLst>
        <pc:spChg chg="mod">
          <ac:chgData name="Malo Briend" userId="S::malo.briend@etudiant.univ-rennes.fr::805a488d-308f-4cb4-8c2a-f0a202a4b34f" providerId="AD" clId="Web-{10A99687-F580-2198-C08C-F6F2D628C258}" dt="2025-03-04T13:41:49.124" v="5" actId="20577"/>
          <ac:spMkLst>
            <pc:docMk/>
            <pc:sldMk cId="3874698899" sldId="264"/>
            <ac:spMk id="3" creationId="{5E47E404-57AD-4E63-A238-592F409ABA5D}"/>
          </ac:spMkLst>
        </pc:spChg>
      </pc:sldChg>
    </pc:docChg>
  </pc:docChgLst>
  <pc:docChgLst>
    <pc:chgData name="Malo Briend" userId="S::malo.briend@etudiant.univ-rennes.fr::805a488d-308f-4cb4-8c2a-f0a202a4b34f" providerId="AD" clId="Web-{675BC41B-B31F-B582-9833-66210F98943F}"/>
    <pc:docChg chg="modSld">
      <pc:chgData name="Malo Briend" userId="S::malo.briend@etudiant.univ-rennes.fr::805a488d-308f-4cb4-8c2a-f0a202a4b34f" providerId="AD" clId="Web-{675BC41B-B31F-B582-9833-66210F98943F}" dt="2025-03-02T09:41:32.212" v="6"/>
      <pc:docMkLst>
        <pc:docMk/>
      </pc:docMkLst>
      <pc:sldChg chg="addAnim delAnim modAnim">
        <pc:chgData name="Malo Briend" userId="S::malo.briend@etudiant.univ-rennes.fr::805a488d-308f-4cb4-8c2a-f0a202a4b34f" providerId="AD" clId="Web-{675BC41B-B31F-B582-9833-66210F98943F}" dt="2025-03-02T09:41:32.212" v="6"/>
        <pc:sldMkLst>
          <pc:docMk/>
          <pc:sldMk cId="2521456402" sldId="258"/>
        </pc:sldMkLst>
      </pc:sldChg>
    </pc:docChg>
  </pc:docChgLst>
  <pc:docChgLst>
    <pc:chgData name="Malo Briend" userId="S::malo.briend@etudiant.univ-rennes.fr::805a488d-308f-4cb4-8c2a-f0a202a4b34f" providerId="AD" clId="Web-{EF783F0E-759A-71D0-339B-118CAA711885}"/>
    <pc:docChg chg="addSld delSld modSection">
      <pc:chgData name="Malo Briend" userId="S::malo.briend@etudiant.univ-rennes.fr::805a488d-308f-4cb4-8c2a-f0a202a4b34f" providerId="AD" clId="Web-{EF783F0E-759A-71D0-339B-118CAA711885}" dt="2025-03-05T16:53:56.196" v="1"/>
      <pc:docMkLst>
        <pc:docMk/>
      </pc:docMkLst>
      <pc:sldChg chg="new del">
        <pc:chgData name="Malo Briend" userId="S::malo.briend@etudiant.univ-rennes.fr::805a488d-308f-4cb4-8c2a-f0a202a4b34f" providerId="AD" clId="Web-{EF783F0E-759A-71D0-339B-118CAA711885}" dt="2025-03-05T16:53:56.196" v="1"/>
        <pc:sldMkLst>
          <pc:docMk/>
          <pc:sldMk cId="3872201089" sldId="273"/>
        </pc:sldMkLst>
      </pc:sldChg>
    </pc:docChg>
  </pc:docChgLst>
  <pc:docChgLst>
    <pc:chgData name="Malo Briend" userId="S::malo.briend@etudiant.univ-rennes.fr::805a488d-308f-4cb4-8c2a-f0a202a4b34f" providerId="AD" clId="Web-{28A13540-9BCA-1431-743C-180A47BBD94F}"/>
    <pc:docChg chg="modSld">
      <pc:chgData name="Malo Briend" userId="S::malo.briend@etudiant.univ-rennes.fr::805a488d-308f-4cb4-8c2a-f0a202a4b34f" providerId="AD" clId="Web-{28A13540-9BCA-1431-743C-180A47BBD94F}" dt="2025-03-06T16:16:46.531" v="30" actId="20577"/>
      <pc:docMkLst>
        <pc:docMk/>
      </pc:docMkLst>
      <pc:sldChg chg="modSp">
        <pc:chgData name="Malo Briend" userId="S::malo.briend@etudiant.univ-rennes.fr::805a488d-308f-4cb4-8c2a-f0a202a4b34f" providerId="AD" clId="Web-{28A13540-9BCA-1431-743C-180A47BBD94F}" dt="2025-03-06T16:16:46.531" v="30" actId="20577"/>
        <pc:sldMkLst>
          <pc:docMk/>
          <pc:sldMk cId="3875315747" sldId="265"/>
        </pc:sldMkLst>
        <pc:spChg chg="mod">
          <ac:chgData name="Malo Briend" userId="S::malo.briend@etudiant.univ-rennes.fr::805a488d-308f-4cb4-8c2a-f0a202a4b34f" providerId="AD" clId="Web-{28A13540-9BCA-1431-743C-180A47BBD94F}" dt="2025-03-06T16:16:46.531" v="30" actId="20577"/>
          <ac:spMkLst>
            <pc:docMk/>
            <pc:sldMk cId="3875315747" sldId="265"/>
            <ac:spMk id="3" creationId="{CB0EAB01-85D1-415C-96A8-8139DB92B4CC}"/>
          </ac:spMkLst>
        </pc:spChg>
      </pc:sldChg>
      <pc:sldChg chg="modSp">
        <pc:chgData name="Malo Briend" userId="S::malo.briend@etudiant.univ-rennes.fr::805a488d-308f-4cb4-8c2a-f0a202a4b34f" providerId="AD" clId="Web-{28A13540-9BCA-1431-743C-180A47BBD94F}" dt="2025-03-06T15:46:02.829" v="22" actId="20577"/>
        <pc:sldMkLst>
          <pc:docMk/>
          <pc:sldMk cId="2420207211" sldId="269"/>
        </pc:sldMkLst>
        <pc:spChg chg="mod">
          <ac:chgData name="Malo Briend" userId="S::malo.briend@etudiant.univ-rennes.fr::805a488d-308f-4cb4-8c2a-f0a202a4b34f" providerId="AD" clId="Web-{28A13540-9BCA-1431-743C-180A47BBD94F}" dt="2025-03-06T15:46:02.829" v="22" actId="20577"/>
          <ac:spMkLst>
            <pc:docMk/>
            <pc:sldMk cId="2420207211" sldId="269"/>
            <ac:spMk id="6" creationId="{6A6D894C-860E-45D5-8F76-3E36363337D5}"/>
          </ac:spMkLst>
        </pc:spChg>
      </pc:sldChg>
    </pc:docChg>
  </pc:docChgLst>
  <pc:docChgLst>
    <pc:chgData name="Malo" userId="805a488d-308f-4cb4-8c2a-f0a202a4b34f" providerId="ADAL" clId="{B3B027D4-1DC5-4324-904B-7E5315E86C8B}"/>
    <pc:docChg chg="undo custSel modSld sldOrd">
      <pc:chgData name="Malo" userId="805a488d-308f-4cb4-8c2a-f0a202a4b34f" providerId="ADAL" clId="{B3B027D4-1DC5-4324-904B-7E5315E86C8B}" dt="2025-03-03T16:26:02.742" v="154" actId="20577"/>
      <pc:docMkLst>
        <pc:docMk/>
      </pc:docMkLst>
      <pc:sldChg chg="modSp">
        <pc:chgData name="Malo" userId="805a488d-308f-4cb4-8c2a-f0a202a4b34f" providerId="ADAL" clId="{B3B027D4-1DC5-4324-904B-7E5315E86C8B}" dt="2025-03-03T15:07:01.307" v="16" actId="20577"/>
        <pc:sldMkLst>
          <pc:docMk/>
          <pc:sldMk cId="2521456402" sldId="258"/>
        </pc:sldMkLst>
        <pc:spChg chg="mod">
          <ac:chgData name="Malo" userId="805a488d-308f-4cb4-8c2a-f0a202a4b34f" providerId="ADAL" clId="{B3B027D4-1DC5-4324-904B-7E5315E86C8B}" dt="2025-03-03T15:07:01.307" v="16" actId="20577"/>
          <ac:spMkLst>
            <pc:docMk/>
            <pc:sldMk cId="2521456402" sldId="258"/>
            <ac:spMk id="6" creationId="{679770AD-1EFF-469B-B94B-036BBED653AD}"/>
          </ac:spMkLst>
        </pc:spChg>
      </pc:sldChg>
      <pc:sldChg chg="modSp mod modAnim">
        <pc:chgData name="Malo" userId="805a488d-308f-4cb4-8c2a-f0a202a4b34f" providerId="ADAL" clId="{B3B027D4-1DC5-4324-904B-7E5315E86C8B}" dt="2025-03-03T15:30:38.359" v="53" actId="114"/>
        <pc:sldMkLst>
          <pc:docMk/>
          <pc:sldMk cId="2103330188" sldId="259"/>
        </pc:sldMkLst>
        <pc:spChg chg="mod">
          <ac:chgData name="Malo" userId="805a488d-308f-4cb4-8c2a-f0a202a4b34f" providerId="ADAL" clId="{B3B027D4-1DC5-4324-904B-7E5315E86C8B}" dt="2025-03-03T15:30:38.359" v="53" actId="114"/>
          <ac:spMkLst>
            <pc:docMk/>
            <pc:sldMk cId="2103330188" sldId="259"/>
            <ac:spMk id="3" creationId="{06ED4640-C25A-43DE-B447-583FF4E801A5}"/>
          </ac:spMkLst>
        </pc:spChg>
        <pc:picChg chg="mod">
          <ac:chgData name="Malo" userId="805a488d-308f-4cb4-8c2a-f0a202a4b34f" providerId="ADAL" clId="{B3B027D4-1DC5-4324-904B-7E5315E86C8B}" dt="2025-03-03T15:30:15.890" v="36" actId="1076"/>
          <ac:picMkLst>
            <pc:docMk/>
            <pc:sldMk cId="2103330188" sldId="259"/>
            <ac:picMk id="12" creationId="{7CD9144B-AECB-412A-BB45-7023B5E14934}"/>
          </ac:picMkLst>
        </pc:picChg>
      </pc:sldChg>
      <pc:sldChg chg="ord">
        <pc:chgData name="Malo" userId="805a488d-308f-4cb4-8c2a-f0a202a4b34f" providerId="ADAL" clId="{B3B027D4-1DC5-4324-904B-7E5315E86C8B}" dt="2025-03-03T15:34:45.108" v="55"/>
        <pc:sldMkLst>
          <pc:docMk/>
          <pc:sldMk cId="3550035138" sldId="261"/>
        </pc:sldMkLst>
      </pc:sldChg>
      <pc:sldChg chg="modSp mod">
        <pc:chgData name="Malo" userId="805a488d-308f-4cb4-8c2a-f0a202a4b34f" providerId="ADAL" clId="{B3B027D4-1DC5-4324-904B-7E5315E86C8B}" dt="2025-03-03T16:14:57.497" v="120" actId="20577"/>
        <pc:sldMkLst>
          <pc:docMk/>
          <pc:sldMk cId="3874698899" sldId="264"/>
        </pc:sldMkLst>
        <pc:spChg chg="mod">
          <ac:chgData name="Malo" userId="805a488d-308f-4cb4-8c2a-f0a202a4b34f" providerId="ADAL" clId="{B3B027D4-1DC5-4324-904B-7E5315E86C8B}" dt="2025-03-03T16:14:57.497" v="120" actId="20577"/>
          <ac:spMkLst>
            <pc:docMk/>
            <pc:sldMk cId="3874698899" sldId="264"/>
            <ac:spMk id="3" creationId="{5E47E404-57AD-4E63-A238-592F409ABA5D}"/>
          </ac:spMkLst>
        </pc:spChg>
      </pc:sldChg>
      <pc:sldChg chg="modSp modAnim">
        <pc:chgData name="Malo" userId="805a488d-308f-4cb4-8c2a-f0a202a4b34f" providerId="ADAL" clId="{B3B027D4-1DC5-4324-904B-7E5315E86C8B}" dt="2025-03-03T16:26:02.742" v="154" actId="20577"/>
        <pc:sldMkLst>
          <pc:docMk/>
          <pc:sldMk cId="3875315747" sldId="265"/>
        </pc:sldMkLst>
        <pc:spChg chg="mod">
          <ac:chgData name="Malo" userId="805a488d-308f-4cb4-8c2a-f0a202a4b34f" providerId="ADAL" clId="{B3B027D4-1DC5-4324-904B-7E5315E86C8B}" dt="2025-03-03T16:17:52.049" v="147" actId="20577"/>
          <ac:spMkLst>
            <pc:docMk/>
            <pc:sldMk cId="3875315747" sldId="265"/>
            <ac:spMk id="3" creationId="{CB0EAB01-85D1-415C-96A8-8139DB92B4CC}"/>
          </ac:spMkLst>
        </pc:spChg>
        <pc:spChg chg="mod">
          <ac:chgData name="Malo" userId="805a488d-308f-4cb4-8c2a-f0a202a4b34f" providerId="ADAL" clId="{B3B027D4-1DC5-4324-904B-7E5315E86C8B}" dt="2025-03-03T16:26:02.742" v="154" actId="20577"/>
          <ac:spMkLst>
            <pc:docMk/>
            <pc:sldMk cId="3875315747" sldId="265"/>
            <ac:spMk id="6" creationId="{3C3E1AB4-3DE3-4270-A146-290469D6E009}"/>
          </ac:spMkLst>
        </pc:spChg>
      </pc:sldChg>
      <pc:sldChg chg="delSp modSp mod delAnim modAnim">
        <pc:chgData name="Malo" userId="805a488d-308f-4cb4-8c2a-f0a202a4b34f" providerId="ADAL" clId="{B3B027D4-1DC5-4324-904B-7E5315E86C8B}" dt="2025-03-03T16:08:54.491" v="103" actId="14100"/>
        <pc:sldMkLst>
          <pc:docMk/>
          <pc:sldMk cId="2420207211" sldId="269"/>
        </pc:sldMkLst>
        <pc:spChg chg="mod">
          <ac:chgData name="Malo" userId="805a488d-308f-4cb4-8c2a-f0a202a4b34f" providerId="ADAL" clId="{B3B027D4-1DC5-4324-904B-7E5315E86C8B}" dt="2025-03-03T16:03:53.717" v="58" actId="6549"/>
          <ac:spMkLst>
            <pc:docMk/>
            <pc:sldMk cId="2420207211" sldId="269"/>
            <ac:spMk id="2" creationId="{0330BA59-F9E2-4246-BFB2-4D4258E0EB70}"/>
          </ac:spMkLst>
        </pc:spChg>
        <pc:spChg chg="mod">
          <ac:chgData name="Malo" userId="805a488d-308f-4cb4-8c2a-f0a202a4b34f" providerId="ADAL" clId="{B3B027D4-1DC5-4324-904B-7E5315E86C8B}" dt="2025-03-03T16:08:43.871" v="100" actId="20577"/>
          <ac:spMkLst>
            <pc:docMk/>
            <pc:sldMk cId="2420207211" sldId="269"/>
            <ac:spMk id="6" creationId="{6A6D894C-860E-45D5-8F76-3E36363337D5}"/>
          </ac:spMkLst>
        </pc:spChg>
        <pc:picChg chg="mod">
          <ac:chgData name="Malo" userId="805a488d-308f-4cb4-8c2a-f0a202a4b34f" providerId="ADAL" clId="{B3B027D4-1DC5-4324-904B-7E5315E86C8B}" dt="2025-03-03T16:08:54.491" v="103" actId="14100"/>
          <ac:picMkLst>
            <pc:docMk/>
            <pc:sldMk cId="2420207211" sldId="269"/>
            <ac:picMk id="15" creationId="{0BE998FB-33E8-4221-8CA7-E9087E8DFBBB}"/>
          </ac:picMkLst>
        </pc:picChg>
        <pc:picChg chg="mod">
          <ac:chgData name="Malo" userId="805a488d-308f-4cb4-8c2a-f0a202a4b34f" providerId="ADAL" clId="{B3B027D4-1DC5-4324-904B-7E5315E86C8B}" dt="2025-03-03T16:08:47.753" v="101" actId="14100"/>
          <ac:picMkLst>
            <pc:docMk/>
            <pc:sldMk cId="2420207211" sldId="269"/>
            <ac:picMk id="17" creationId="{A3A36B0C-593F-4FFA-BF9C-A1388B767581}"/>
          </ac:picMkLst>
        </pc:picChg>
        <pc:picChg chg="del">
          <ac:chgData name="Malo" userId="805a488d-308f-4cb4-8c2a-f0a202a4b34f" providerId="ADAL" clId="{B3B027D4-1DC5-4324-904B-7E5315E86C8B}" dt="2025-03-03T16:08:38.347" v="98" actId="478"/>
          <ac:picMkLst>
            <pc:docMk/>
            <pc:sldMk cId="2420207211" sldId="269"/>
            <ac:picMk id="19" creationId="{D171EBE2-1F6C-4A76-B873-71A920704C7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360D10F-3034-47D9-97B1-BF7C76B89D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3D8CDCE-84C8-4474-B932-E6F561DD27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B6EBE-101E-4462-940A-47D9657F9EF7}" type="datetimeFigureOut">
              <a:rPr lang="fr-FR" smtClean="0"/>
              <a:t>28/03/2025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D91027B-9352-46F4-9142-B13FCC8038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9B694A3-4C55-4089-8A45-6D87DC6624C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8D3E5-373B-40BB-83D3-4198FD7D79F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6433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B80CD-92F1-403E-BBC1-6D8B40D2FF27}" type="datetimeFigureOut">
              <a:rPr lang="fr-FR" smtClean="0"/>
              <a:t>28/03/2025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18183-7BE0-4C06-A2DF-01A8259A74E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6581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82B11D1-ABC2-45DC-8C4B-1CBDD8B79EEE}"/>
              </a:ext>
            </a:extLst>
          </p:cNvPr>
          <p:cNvSpPr/>
          <p:nvPr userDrawn="1"/>
        </p:nvSpPr>
        <p:spPr>
          <a:xfrm>
            <a:off x="0" y="-1"/>
            <a:ext cx="12192000" cy="690779"/>
          </a:xfrm>
          <a:prstGeom prst="rect">
            <a:avLst/>
          </a:prstGeom>
          <a:solidFill>
            <a:srgbClr val="00558C"/>
          </a:solidFill>
          <a:ln>
            <a:solidFill>
              <a:srgbClr val="0055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C77AE46-F6EF-45CE-80B5-5553A89F31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E96713C-05EE-4333-8081-782DD811ED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Auteur et affiliation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BC21EE-F02E-4E9D-A6A0-EAAC93C5D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JSM 2025 Grenoble | 10/03/25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2A346C-5968-4073-9701-EFEFF8D2A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1FB661-BEB7-4051-BBDE-2450ACA86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BBE2-E17F-4A7F-ABCA-31F8D219BA50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54F739F-D0A7-40EF-B3A7-3D2CD157FD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677" y="5769757"/>
            <a:ext cx="1015524" cy="100159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37129AC-3603-4188-BFCF-074EF0B51F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4018"/>
            <a:ext cx="2538154" cy="1141204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8360AF35-F828-424F-88DD-7801E9A161C1}"/>
              </a:ext>
            </a:extLst>
          </p:cNvPr>
          <p:cNvSpPr/>
          <p:nvPr userDrawn="1"/>
        </p:nvSpPr>
        <p:spPr>
          <a:xfrm>
            <a:off x="126356" y="42778"/>
            <a:ext cx="1296000" cy="129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F9F6E4A-2D8D-4804-8A35-7BFDEDF462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12" y="172530"/>
            <a:ext cx="1120376" cy="84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751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A97445-1179-43CE-9029-1F4A45F07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383D8D2-8CD9-41EF-809F-6A32CE9B22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434A71-11CF-4AF1-95B6-50BE6461A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JSM 2025 Grenoble | 10/03/25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96312D-2FCA-4D85-9981-7C150C4C6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F9F768-E883-4CB3-87C0-7F749CD24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BBE2-E17F-4A7F-ABCA-31F8D219BA50}" type="slidenum">
              <a:rPr lang="fr-FR" smtClean="0"/>
              <a:t>‹#›</a:t>
            </a:fld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82E46B50-0629-472C-A038-4C6F4FA4C40B}"/>
              </a:ext>
            </a:extLst>
          </p:cNvPr>
          <p:cNvCxnSpPr>
            <a:cxnSpLocks/>
          </p:cNvCxnSpPr>
          <p:nvPr userDrawn="1"/>
        </p:nvCxnSpPr>
        <p:spPr>
          <a:xfrm>
            <a:off x="213360" y="6348643"/>
            <a:ext cx="117652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49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084AC33-A116-4747-A5B6-A6D99E008D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1F81604-F975-41E4-B836-17625EAD71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75261D-33F7-43E2-89D5-C83EED1EE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JSM 2025 Grenoble | 10/03/25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BE8467-4E73-4C13-9CC9-FD1B5583C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3FAFB0-AFBF-4333-A266-0A8F50315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BBE2-E17F-4A7F-ABCA-31F8D219BA50}" type="slidenum">
              <a:rPr lang="fr-FR" smtClean="0"/>
              <a:t>‹#›</a:t>
            </a:fld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CE2EB5EB-87F3-4802-B1F5-2BFDDA09E3CC}"/>
              </a:ext>
            </a:extLst>
          </p:cNvPr>
          <p:cNvCxnSpPr>
            <a:cxnSpLocks/>
          </p:cNvCxnSpPr>
          <p:nvPr userDrawn="1"/>
        </p:nvCxnSpPr>
        <p:spPr>
          <a:xfrm>
            <a:off x="213360" y="6348643"/>
            <a:ext cx="117652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679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1F117B-202B-41B7-9363-A964B0C25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A5A18E-20D5-465B-AA4C-C0D28BB76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ADC28D-7613-4792-915A-0F46CC046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JSM 2025 Grenoble | 10/03/25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81EDF5-C46E-478D-B4DC-51C331394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08B7F9-481C-480C-B291-6AD4B0DC9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BBE2-E17F-4A7F-ABCA-31F8D219BA50}" type="slidenum">
              <a:rPr lang="fr-FR" smtClean="0"/>
              <a:t>‹#›</a:t>
            </a:fld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BB6C4F7-843D-4DDF-A638-CDBC80556B96}"/>
              </a:ext>
            </a:extLst>
          </p:cNvPr>
          <p:cNvCxnSpPr>
            <a:cxnSpLocks/>
          </p:cNvCxnSpPr>
          <p:nvPr userDrawn="1"/>
        </p:nvCxnSpPr>
        <p:spPr>
          <a:xfrm>
            <a:off x="241990" y="1135380"/>
            <a:ext cx="117080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45E4309-7EB9-4A38-B448-937EAF443D2F}"/>
              </a:ext>
            </a:extLst>
          </p:cNvPr>
          <p:cNvCxnSpPr>
            <a:cxnSpLocks/>
          </p:cNvCxnSpPr>
          <p:nvPr userDrawn="1"/>
        </p:nvCxnSpPr>
        <p:spPr>
          <a:xfrm>
            <a:off x="241990" y="6405880"/>
            <a:ext cx="117080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24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E5A5B0-B9B1-42FF-A6DE-02748D392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FD2D63-91E0-4A68-BB76-8181B27AC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DA15AC-8E59-44DB-A039-B7CFC3B1D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JSM 2025 Grenoble | 10/03/25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8BE810-81AD-440C-AC5B-0A74F42D2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7E2357-ADD4-4383-96F8-7A8A2DF1A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BBE2-E17F-4A7F-ABCA-31F8D219BA50}" type="slidenum">
              <a:rPr lang="fr-FR" smtClean="0"/>
              <a:t>‹#›</a:t>
            </a:fld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A1FC11F-9AB5-494E-8E7C-F220DCCC1361}"/>
              </a:ext>
            </a:extLst>
          </p:cNvPr>
          <p:cNvCxnSpPr>
            <a:cxnSpLocks/>
          </p:cNvCxnSpPr>
          <p:nvPr userDrawn="1"/>
        </p:nvCxnSpPr>
        <p:spPr>
          <a:xfrm>
            <a:off x="213360" y="6348643"/>
            <a:ext cx="117652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375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ECA3D2-F25C-49EF-A403-F1722F8B6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50AB20-222F-44B7-955E-3B7A9087A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989EE1C-C01E-4E54-870C-07BC200652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DECBE26-7B5A-431F-A652-2799AB670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JSM 2025 Grenoble | 10/03/25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A99A755-6411-4E71-9E3E-ACF2D0CE4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FE54EB9-B77B-4F05-A31F-2EB2F7E7F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BBE2-E17F-4A7F-ABCA-31F8D219BA50}" type="slidenum">
              <a:rPr lang="fr-FR" smtClean="0"/>
              <a:t>‹#›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140C7688-D62E-43E8-B474-4068EF3B0584}"/>
              </a:ext>
            </a:extLst>
          </p:cNvPr>
          <p:cNvCxnSpPr>
            <a:cxnSpLocks/>
          </p:cNvCxnSpPr>
          <p:nvPr userDrawn="1"/>
        </p:nvCxnSpPr>
        <p:spPr>
          <a:xfrm>
            <a:off x="213360" y="6348643"/>
            <a:ext cx="117652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195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DA0BA5-7DCA-4888-8FD8-265C393E0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E90F65A-959F-4746-BA64-3A47839CF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EEDB381-1716-4931-8E35-80DE86F19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7452C64-273A-4AF0-B884-80D0D8458F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A2AE58F-5E65-489E-B665-9AF109FB69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042E006-4A1A-4512-83B5-BD22692F1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JSM 2025 Grenoble | 10/03/25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BAEA7FE-74F4-4EE6-9C36-1828D12A8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0193629-1664-4752-8D7F-29A34711C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BBE2-E17F-4A7F-ABCA-31F8D219BA50}" type="slidenum">
              <a:rPr lang="fr-FR" smtClean="0"/>
              <a:t>‹#›</a:t>
            </a:fld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00ADD682-9A72-4169-AB08-AB3C11E6C49A}"/>
              </a:ext>
            </a:extLst>
          </p:cNvPr>
          <p:cNvCxnSpPr>
            <a:cxnSpLocks/>
          </p:cNvCxnSpPr>
          <p:nvPr userDrawn="1"/>
        </p:nvCxnSpPr>
        <p:spPr>
          <a:xfrm>
            <a:off x="213360" y="6348643"/>
            <a:ext cx="117652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921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73671A-8B43-4F4D-AF7D-93F8C7FF3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F45F83C-1CBE-40D1-87C4-E13A507A5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JSM 2025 Grenoble | 10/03/25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2EAAE73-E877-4862-92BA-34FAE09AE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078BC0-6FD8-4045-ABA2-0EA93CE17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BBE2-E17F-4A7F-ABCA-31F8D219BA50}" type="slidenum">
              <a:rPr lang="fr-FR" smtClean="0"/>
              <a:t>‹#›</a:t>
            </a:fld>
            <a:endParaRPr lang="fr-FR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2265947A-2652-44C7-8865-C54DF403A08D}"/>
              </a:ext>
            </a:extLst>
          </p:cNvPr>
          <p:cNvCxnSpPr>
            <a:cxnSpLocks/>
          </p:cNvCxnSpPr>
          <p:nvPr userDrawn="1"/>
        </p:nvCxnSpPr>
        <p:spPr>
          <a:xfrm>
            <a:off x="213360" y="6348643"/>
            <a:ext cx="117652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633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49DD6ED-8CB4-4286-89BF-76F930D33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JSM 2025 Grenoble | 10/03/25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B64FB4C-DD5F-4A7F-9E1B-00F639BFE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671B275-D27C-4CEA-8B22-641418953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BBE2-E17F-4A7F-ABCA-31F8D219BA50}" type="slidenum">
              <a:rPr lang="fr-FR" smtClean="0"/>
              <a:t>‹#›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43C285E7-CBCB-4C59-87CF-F65B5EE8D76E}"/>
              </a:ext>
            </a:extLst>
          </p:cNvPr>
          <p:cNvCxnSpPr>
            <a:cxnSpLocks/>
          </p:cNvCxnSpPr>
          <p:nvPr userDrawn="1"/>
        </p:nvCxnSpPr>
        <p:spPr>
          <a:xfrm>
            <a:off x="213360" y="6348643"/>
            <a:ext cx="117652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108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38BE6E-E0D3-48A0-80E4-0973C2BE8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48DCB7-C707-405E-B479-41F81CF01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6426781-993C-4415-80D0-6E0B10626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E0624FE-55ED-4FAE-BC2C-5E0EFFC9E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JSM 2025 Grenoble | 10/03/25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18ABA7-CEC6-43CF-B1F0-ED748C7FC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F7BB977-6546-4215-8BA7-78279472A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BBE2-E17F-4A7F-ABCA-31F8D219BA50}" type="slidenum">
              <a:rPr lang="fr-FR" smtClean="0"/>
              <a:t>‹#›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8BD7C481-5175-4715-AC48-208718AFF016}"/>
              </a:ext>
            </a:extLst>
          </p:cNvPr>
          <p:cNvCxnSpPr>
            <a:cxnSpLocks/>
          </p:cNvCxnSpPr>
          <p:nvPr userDrawn="1"/>
        </p:nvCxnSpPr>
        <p:spPr>
          <a:xfrm>
            <a:off x="213360" y="6348643"/>
            <a:ext cx="117652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883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963C0F-3D5E-4B46-AE45-40F9B0173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E0BF00E-F317-4040-ADBE-C3005F9F0D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F5656BD-8535-4919-BAF7-6E55C118B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8A5703-BD0A-47F7-A894-5B81A6A00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JSM 2025 Grenoble | 10/03/25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4B3322-1466-4BD4-8B9D-FDAA571A7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ACD01C6-30E5-4DC7-BD4A-5A15D2ACD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BBE2-E17F-4A7F-ABCA-31F8D219BA50}" type="slidenum">
              <a:rPr lang="fr-FR" smtClean="0"/>
              <a:t>‹#›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BBE2E720-0315-4E0F-B987-DD9BC30E553D}"/>
              </a:ext>
            </a:extLst>
          </p:cNvPr>
          <p:cNvCxnSpPr>
            <a:cxnSpLocks/>
          </p:cNvCxnSpPr>
          <p:nvPr userDrawn="1"/>
        </p:nvCxnSpPr>
        <p:spPr>
          <a:xfrm>
            <a:off x="213360" y="6348643"/>
            <a:ext cx="117652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33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0EC4980-3F24-4373-8FFC-01FD5F775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260" y="351501"/>
            <a:ext cx="10515600" cy="661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692D4E-69EE-4EF2-880B-E9F0DEF58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1812" y="135810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D95123-B3B5-491E-92A5-4D8BEAE7A1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9660" y="64062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JSM 2025 Grenoble | 10/03/25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E43C00-672B-4B52-88B6-6DAD149CBE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62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962755-4C86-4421-848F-DCE991501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5440" y="6395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EBBE2-E17F-4A7F-ABCA-31F8D219BA50}" type="slidenum">
              <a:rPr lang="fr-FR" smtClean="0"/>
              <a:t>‹#›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26D1C4A-3698-4242-9D6C-E9549C139CA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12" y="172530"/>
            <a:ext cx="1120376" cy="84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1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558C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0.sv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sv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A25320-C4FF-4F73-ABC1-72558DC7E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453" y="2036425"/>
            <a:ext cx="11511094" cy="1362381"/>
          </a:xfrm>
        </p:spPr>
        <p:txBody>
          <a:bodyPr>
            <a:noAutofit/>
          </a:bodyPr>
          <a:lstStyle/>
          <a:p>
            <a:r>
              <a:rPr lang="fr-FR" sz="5000" b="1" err="1">
                <a:latin typeface="Helvetica" pitchFamily="2" charset="0"/>
                <a:ea typeface="Cambria" panose="02040503050406030204" pitchFamily="18" charset="0"/>
                <a:cs typeface="Helvetica" panose="020B0604020202020204" pitchFamily="34" charset="0"/>
              </a:rPr>
              <a:t>Dark-fringe</a:t>
            </a:r>
            <a:r>
              <a:rPr lang="fr-FR" sz="5000" b="1">
                <a:latin typeface="Helvetica" pitchFamily="2" charset="0"/>
                <a:ea typeface="Cambria" panose="02040503050406030204" pitchFamily="18" charset="0"/>
                <a:cs typeface="Helvetica" panose="020B0604020202020204" pitchFamily="34" charset="0"/>
              </a:rPr>
              <a:t> </a:t>
            </a:r>
            <a:r>
              <a:rPr lang="fr-FR" sz="5000" b="1" err="1">
                <a:latin typeface="Helvetica" pitchFamily="2" charset="0"/>
                <a:ea typeface="Cambria" panose="02040503050406030204" pitchFamily="18" charset="0"/>
                <a:cs typeface="Helvetica" panose="020B0604020202020204" pitchFamily="34" charset="0"/>
              </a:rPr>
              <a:t>interferometry</a:t>
            </a:r>
            <a:r>
              <a:rPr lang="fr-FR" sz="5000" b="1">
                <a:latin typeface="Helvetica" pitchFamily="2" charset="0"/>
                <a:ea typeface="Cambria" panose="02040503050406030204" pitchFamily="18" charset="0"/>
                <a:cs typeface="Helvetica" panose="020B0604020202020204" pitchFamily="34" charset="0"/>
              </a:rPr>
              <a:t> for</a:t>
            </a:r>
            <a:br>
              <a:rPr lang="fr-FR" sz="5000" b="1">
                <a:latin typeface="Helvetica" pitchFamily="2" charset="0"/>
                <a:ea typeface="Cambria" panose="02040503050406030204" pitchFamily="18" charset="0"/>
                <a:cs typeface="Helvetica" panose="020B0604020202020204" pitchFamily="34" charset="0"/>
              </a:rPr>
            </a:br>
            <a:r>
              <a:rPr lang="fr-FR" sz="5000" b="1">
                <a:latin typeface="Helvetica" pitchFamily="2" charset="0"/>
                <a:ea typeface="Cambria" panose="02040503050406030204" pitchFamily="18" charset="0"/>
                <a:cs typeface="Helvetica" panose="020B0604020202020204" pitchFamily="34" charset="0"/>
              </a:rPr>
              <a:t>absorption </a:t>
            </a:r>
            <a:r>
              <a:rPr lang="fr-FR" sz="5000" b="1" err="1">
                <a:latin typeface="Helvetica" pitchFamily="2" charset="0"/>
                <a:ea typeface="Cambria" panose="02040503050406030204" pitchFamily="18" charset="0"/>
                <a:cs typeface="Helvetica" panose="020B0604020202020204" pitchFamily="34" charset="0"/>
              </a:rPr>
              <a:t>molecular</a:t>
            </a:r>
            <a:r>
              <a:rPr lang="fr-FR" sz="5000" b="1">
                <a:latin typeface="Helvetica" pitchFamily="2" charset="0"/>
                <a:ea typeface="Cambria" panose="02040503050406030204" pitchFamily="18" charset="0"/>
                <a:cs typeface="Helvetica" panose="020B0604020202020204" pitchFamily="34" charset="0"/>
              </a:rPr>
              <a:t> </a:t>
            </a:r>
            <a:r>
              <a:rPr lang="fr-FR" sz="5000" b="1" err="1">
                <a:latin typeface="Helvetica" pitchFamily="2" charset="0"/>
                <a:ea typeface="Cambria" panose="02040503050406030204" pitchFamily="18" charset="0"/>
                <a:cs typeface="Helvetica" panose="020B0604020202020204" pitchFamily="34" charset="0"/>
              </a:rPr>
              <a:t>spectroscopy</a:t>
            </a:r>
            <a:endParaRPr lang="fr-FR" sz="5000" b="1">
              <a:latin typeface="Helvetica" pitchFamily="2" charset="0"/>
              <a:ea typeface="Cambria" panose="02040503050406030204" pitchFamily="18" charset="0"/>
              <a:cs typeface="Helvetica" panose="020B0604020202020204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A98F4CC-C5A1-4497-8927-DD0AB41D3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1045"/>
            <a:ext cx="9144000" cy="1655762"/>
          </a:xfrm>
        </p:spPr>
        <p:txBody>
          <a:bodyPr/>
          <a:lstStyle/>
          <a:p>
            <a:r>
              <a:rPr lang="fr-FR" i="0"/>
              <a:t>Malo Briend, Lucile </a:t>
            </a:r>
            <a:r>
              <a:rPr lang="fr-FR" i="0" err="1"/>
              <a:t>Rutkowski</a:t>
            </a:r>
            <a:endParaRPr lang="fr-FR" i="0"/>
          </a:p>
          <a:p>
            <a:r>
              <a:rPr lang="fr-FR" sz="2000"/>
              <a:t>Université de Rennes, CNRS, Institut de Physique de Rennes, France</a:t>
            </a:r>
          </a:p>
        </p:txBody>
      </p:sp>
    </p:spTree>
    <p:extLst>
      <p:ext uri="{BB962C8B-B14F-4D97-AF65-F5344CB8AC3E}">
        <p14:creationId xmlns:p14="http://schemas.microsoft.com/office/powerpoint/2010/main" val="2097863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2E3AF6-C2AE-4FC7-AE00-81A51C263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400" err="1">
                <a:latin typeface="Helvetica"/>
                <a:cs typeface="Helvetica"/>
              </a:rPr>
              <a:t>Dark-fringe</a:t>
            </a:r>
            <a:r>
              <a:rPr lang="fr-FR" sz="3400">
                <a:latin typeface="Helvetica"/>
                <a:cs typeface="Helvetica"/>
              </a:rPr>
              <a:t> CO</a:t>
            </a:r>
            <a:r>
              <a:rPr lang="fr-FR" sz="3400" baseline="-25000">
                <a:latin typeface="Helvetica"/>
                <a:cs typeface="Helvetica"/>
              </a:rPr>
              <a:t>2</a:t>
            </a:r>
            <a:r>
              <a:rPr lang="fr-FR" sz="3400">
                <a:latin typeface="Helvetica"/>
                <a:cs typeface="Helvetica"/>
              </a:rPr>
              <a:t> spectroscopy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3805BC-23C8-45DC-8680-16CB45612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JSM 2025 Grenoble | 10/03/25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49EBFE3-327E-450A-ABA2-9E0F28315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BBE2-E17F-4A7F-ABCA-31F8D219BA50}" type="slidenum">
              <a:rPr lang="fr-FR" smtClean="0"/>
              <a:t>10</a:t>
            </a:fld>
            <a:endParaRPr lang="fr-FR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CD0CB193-CF2B-4ABF-8B93-FFBB7ED02A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10075"/>
          <a:stretch/>
        </p:blipFill>
        <p:spPr>
          <a:xfrm>
            <a:off x="6329660" y="2013494"/>
            <a:ext cx="5671395" cy="3825000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9B2A8FBE-EE20-4850-BFED-AB4D57B7187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09660" y="2175444"/>
            <a:ext cx="6120000" cy="3825000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72134CBF-C2F7-49C0-A69B-4C9355769F1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09660" y="2175444"/>
            <a:ext cx="6120000" cy="3825000"/>
          </a:xfrm>
          <a:prstGeom prst="rect">
            <a:avLst/>
          </a:prstGeom>
        </p:spPr>
      </p:pic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35DB0313-2B65-4E06-B67B-E2DBE3EA9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5739" y="1572040"/>
            <a:ext cx="2405256" cy="6615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sz="1800" dirty="0" err="1">
                <a:latin typeface="Arial"/>
                <a:cs typeface="Arial"/>
              </a:rPr>
              <a:t>Average</a:t>
            </a:r>
            <a:r>
              <a:rPr lang="fr-FR" sz="1800" dirty="0">
                <a:latin typeface="Arial"/>
                <a:cs typeface="Arial"/>
              </a:rPr>
              <a:t> of 100 scans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Espace réservé du contenu 2">
                <a:extLst>
                  <a:ext uri="{FF2B5EF4-FFF2-40B4-BE49-F238E27FC236}">
                    <a16:creationId xmlns:a16="http://schemas.microsoft.com/office/drawing/2014/main" id="{E62E8753-D6F5-4951-B896-01B2A60AED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31007" y="1572040"/>
                <a:ext cx="3671834" cy="66156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FR" sz="1800" dirty="0">
                    <a:latin typeface="Arial"/>
                    <a:cs typeface="Arial"/>
                  </a:rPr>
                  <a:t>Model: </a:t>
                </a:r>
                <a14:m>
                  <m:oMath xmlns:m="http://schemas.openxmlformats.org/officeDocument/2006/math">
                    <m:r>
                      <a:rPr lang="fr-FR" sz="1800" b="0" i="1" smtClean="0">
                        <a:latin typeface="Cambria Math" panose="02040503050406030204" pitchFamily="18" charset="0"/>
                        <a:cs typeface="Arial"/>
                      </a:rPr>
                      <m:t>𝐴</m:t>
                    </m:r>
                    <m:d>
                      <m:dPr>
                        <m:ctrlPr>
                          <a:rPr lang="fr-FR" sz="1800" b="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1800" b="0" i="1" smtClean="0">
                            <a:latin typeface="Cambria Math" panose="02040503050406030204" pitchFamily="18" charset="0"/>
                            <a:cs typeface="Arial"/>
                          </a:rPr>
                          <m:t>α</m:t>
                        </m:r>
                        <m:r>
                          <a:rPr lang="fr-FR" sz="1800" b="0" i="1" smtClean="0">
                            <a:latin typeface="Cambria Math" panose="02040503050406030204" pitchFamily="18" charset="0"/>
                            <a:cs typeface="Arial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l-GR" sz="1800" b="0" i="1" smtClean="0">
                            <a:latin typeface="Cambria Math" panose="02040503050406030204" pitchFamily="18" charset="0"/>
                            <a:cs typeface="Arial"/>
                          </a:rPr>
                          <m:t>φ</m:t>
                        </m:r>
                      </m:e>
                    </m:d>
                    <m:r>
                      <a:rPr lang="fr-FR" sz="1800" b="0" i="1" smtClean="0">
                        <a:latin typeface="Cambria Math" panose="02040503050406030204" pitchFamily="18" charset="0"/>
                        <a:cs typeface="Arial"/>
                      </a:rPr>
                      <m:t>+</m:t>
                    </m:r>
                    <m:r>
                      <a:rPr lang="fr-FR" sz="1800" b="0" i="1" smtClean="0">
                        <a:latin typeface="Cambria Math" panose="02040503050406030204" pitchFamily="18" charset="0"/>
                        <a:cs typeface="Arial"/>
                      </a:rPr>
                      <m:t>𝐵</m:t>
                    </m:r>
                    <m:r>
                      <a:rPr lang="fr-FR" sz="1800" b="0" i="1" smtClean="0">
                        <a:latin typeface="Cambria Math" panose="02040503050406030204" pitchFamily="18" charset="0"/>
                        <a:cs typeface="Arial"/>
                      </a:rPr>
                      <m:t>(</m:t>
                    </m:r>
                    <m:sSup>
                      <m:sSupPr>
                        <m:ctrlPr>
                          <a:rPr lang="fr-FR" sz="1800" b="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1800" i="1">
                            <a:latin typeface="Cambria Math" panose="02040503050406030204" pitchFamily="18" charset="0"/>
                            <a:cs typeface="Arial"/>
                          </a:rPr>
                          <m:t>α</m:t>
                        </m:r>
                      </m:e>
                      <m:sup>
                        <m:r>
                          <a:rPr lang="fr-FR" sz="1800" b="0" i="1" smtClean="0">
                            <a:latin typeface="Cambria Math" panose="02040503050406030204" pitchFamily="18" charset="0"/>
                            <a:cs typeface="Arial"/>
                          </a:rPr>
                          <m:t>2</m:t>
                        </m:r>
                      </m:sup>
                    </m:sSup>
                    <m:r>
                      <a:rPr lang="fr-FR" sz="1800" i="1">
                        <a:latin typeface="Cambria Math" panose="02040503050406030204" pitchFamily="18" charset="0"/>
                        <a:cs typeface="Arial"/>
                      </a:rPr>
                      <m:t>+</m:t>
                    </m:r>
                    <m:sSup>
                      <m:sSupPr>
                        <m:ctrlPr>
                          <a:rPr lang="fr-FR" sz="1800" b="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1800" i="1">
                            <a:latin typeface="Cambria Math" panose="02040503050406030204" pitchFamily="18" charset="0"/>
                            <a:cs typeface="Arial"/>
                          </a:rPr>
                          <m:t>φ</m:t>
                        </m:r>
                      </m:e>
                      <m:sup>
                        <m:r>
                          <a:rPr lang="fr-FR" sz="1800" b="0" i="1" smtClean="0">
                            <a:latin typeface="Cambria Math" panose="02040503050406030204" pitchFamily="18" charset="0"/>
                            <a:cs typeface="Arial"/>
                          </a:rPr>
                          <m:t>2</m:t>
                        </m:r>
                      </m:sup>
                    </m:sSup>
                    <m:r>
                      <a:rPr lang="fr-FR" sz="1800" b="0" i="1" smtClean="0">
                        <a:latin typeface="Cambria Math" panose="02040503050406030204" pitchFamily="18" charset="0"/>
                        <a:cs typeface="Arial"/>
                      </a:rPr>
                      <m:t>)</m:t>
                    </m:r>
                  </m:oMath>
                </a14:m>
                <a:endParaRPr lang="fr-FR" sz="18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1" name="Espace réservé du contenu 2">
                <a:extLst>
                  <a:ext uri="{FF2B5EF4-FFF2-40B4-BE49-F238E27FC236}">
                    <a16:creationId xmlns:a16="http://schemas.microsoft.com/office/drawing/2014/main" id="{E62E8753-D6F5-4951-B896-01B2A60AE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1007" y="1572040"/>
                <a:ext cx="3671834" cy="661564"/>
              </a:xfrm>
              <a:prstGeom prst="rect">
                <a:avLst/>
              </a:prstGeom>
              <a:blipFill>
                <a:blip r:embed="rId8"/>
                <a:stretch>
                  <a:fillRect l="-1327" t="-92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713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00874C-2EA1-4F19-BB9B-35F92DA66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260" y="351501"/>
            <a:ext cx="10515600" cy="661563"/>
          </a:xfrm>
        </p:spPr>
        <p:txBody>
          <a:bodyPr>
            <a:normAutofit/>
          </a:bodyPr>
          <a:lstStyle/>
          <a:p>
            <a:r>
              <a:rPr lang="fr-FR" sz="3400">
                <a:latin typeface="Helvetica"/>
                <a:cs typeface="Helvetica"/>
              </a:rPr>
              <a:t>Outlook and perspectives</a:t>
            </a:r>
            <a:endParaRPr lang="fr-FR" sz="3400">
              <a:cs typeface="Helvetica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0EAB01-85D1-415C-96A8-8139DB92B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13" y="1358107"/>
            <a:ext cx="6390000" cy="35186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err="1"/>
              <a:t>Current</a:t>
            </a:r>
            <a:r>
              <a:rPr lang="fr-FR"/>
              <a:t> </a:t>
            </a:r>
            <a:r>
              <a:rPr lang="fr-FR" err="1"/>
              <a:t>status</a:t>
            </a:r>
            <a:r>
              <a:rPr lang="fr-FR"/>
              <a:t> of the setup:</a:t>
            </a:r>
          </a:p>
          <a:p>
            <a:pPr>
              <a:buFontTx/>
              <a:buChar char="-"/>
            </a:pPr>
            <a:r>
              <a:rPr lang="fr-FR"/>
              <a:t>Challenge to do a </a:t>
            </a:r>
            <a:r>
              <a:rPr lang="fr-FR" err="1"/>
              <a:t>perfect</a:t>
            </a:r>
            <a:r>
              <a:rPr lang="fr-FR"/>
              <a:t> destructive </a:t>
            </a:r>
            <a:r>
              <a:rPr lang="fr-FR" err="1"/>
              <a:t>interference</a:t>
            </a:r>
            <a:endParaRPr lang="fr-FR"/>
          </a:p>
          <a:p>
            <a:pPr>
              <a:buFont typeface="Arial"/>
              <a:buChar char="-"/>
            </a:pPr>
            <a:r>
              <a:rPr lang="fr-FR" err="1">
                <a:latin typeface="Arial"/>
                <a:cs typeface="Arial"/>
              </a:rPr>
              <a:t>Improve</a:t>
            </a:r>
            <a:r>
              <a:rPr lang="fr-FR">
                <a:latin typeface="Arial"/>
                <a:cs typeface="Arial"/>
              </a:rPr>
              <a:t> dispersion control </a:t>
            </a:r>
            <a:r>
              <a:rPr lang="fr-FR" err="1">
                <a:latin typeface="Arial"/>
                <a:cs typeface="Arial"/>
              </a:rPr>
              <a:t>with</a:t>
            </a:r>
            <a:r>
              <a:rPr lang="fr-FR">
                <a:latin typeface="Arial"/>
                <a:cs typeface="Arial"/>
              </a:rPr>
              <a:t> </a:t>
            </a:r>
            <a:r>
              <a:rPr lang="fr-FR" err="1">
                <a:latin typeface="Arial"/>
                <a:cs typeface="Arial"/>
              </a:rPr>
              <a:t>compensating</a:t>
            </a:r>
            <a:r>
              <a:rPr lang="fr-FR">
                <a:latin typeface="Arial"/>
                <a:cs typeface="Arial"/>
              </a:rPr>
              <a:t> plate</a:t>
            </a:r>
            <a:endParaRPr lang="en-US"/>
          </a:p>
          <a:p>
            <a:pPr>
              <a:buFontTx/>
              <a:buChar char="-"/>
            </a:pPr>
            <a:r>
              <a:rPr lang="fr-FR">
                <a:latin typeface="Arial"/>
                <a:cs typeface="Arial"/>
              </a:rPr>
              <a:t>Etalon </a:t>
            </a:r>
            <a:r>
              <a:rPr lang="fr-FR" err="1">
                <a:latin typeface="Arial"/>
                <a:cs typeface="Arial"/>
              </a:rPr>
              <a:t>with</a:t>
            </a:r>
            <a:r>
              <a:rPr lang="fr-FR">
                <a:latin typeface="Arial"/>
                <a:cs typeface="Arial"/>
              </a:rPr>
              <a:t> </a:t>
            </a:r>
            <a:r>
              <a:rPr lang="fr-FR" err="1">
                <a:latin typeface="Arial"/>
                <a:cs typeface="Arial"/>
              </a:rPr>
              <a:t>polarization</a:t>
            </a:r>
            <a:r>
              <a:rPr lang="fr-FR">
                <a:latin typeface="Arial"/>
                <a:cs typeface="Arial"/>
              </a:rPr>
              <a:t> </a:t>
            </a:r>
            <a:r>
              <a:rPr lang="fr-FR" err="1">
                <a:latin typeface="Arial"/>
                <a:cs typeface="Arial"/>
              </a:rPr>
              <a:t>optics</a:t>
            </a:r>
            <a:endParaRPr lang="fr-FR">
              <a:latin typeface="Arial"/>
              <a:cs typeface="Arial"/>
            </a:endParaRPr>
          </a:p>
          <a:p>
            <a:pPr>
              <a:buFontTx/>
              <a:buChar char="-"/>
            </a:pPr>
            <a:endParaRPr lang="fr-FR"/>
          </a:p>
          <a:p>
            <a:pPr>
              <a:buFontTx/>
              <a:buChar char="-"/>
            </a:pPr>
            <a:r>
              <a:rPr lang="fr-FR" err="1"/>
              <a:t>Easy</a:t>
            </a:r>
            <a:r>
              <a:rPr lang="fr-FR"/>
              <a:t> </a:t>
            </a:r>
            <a:r>
              <a:rPr lang="fr-FR" err="1"/>
              <a:t>implementation</a:t>
            </a:r>
            <a:r>
              <a:rPr lang="fr-FR"/>
              <a:t> and </a:t>
            </a:r>
            <a:r>
              <a:rPr lang="fr-FR" err="1"/>
              <a:t>sturdy</a:t>
            </a:r>
            <a:r>
              <a:rPr lang="fr-FR"/>
              <a:t> lock</a:t>
            </a:r>
          </a:p>
          <a:p>
            <a:pPr>
              <a:buFontTx/>
              <a:buChar char="-"/>
            </a:pPr>
            <a:r>
              <a:rPr lang="fr-FR"/>
              <a:t>No spectral </a:t>
            </a:r>
            <a:r>
              <a:rPr lang="fr-FR" err="1"/>
              <a:t>filtering</a:t>
            </a:r>
            <a:r>
              <a:rPr lang="fr-FR"/>
              <a:t> of the </a:t>
            </a:r>
            <a:r>
              <a:rPr lang="fr-FR" err="1"/>
              <a:t>comb</a:t>
            </a:r>
            <a:endParaRPr lang="fr-FR"/>
          </a:p>
          <a:p>
            <a:pPr>
              <a:buFontTx/>
              <a:buChar char="-"/>
            </a:pPr>
            <a:r>
              <a:rPr lang="fr-FR"/>
              <a:t>Use of full </a:t>
            </a:r>
            <a:r>
              <a:rPr lang="fr-FR" err="1"/>
              <a:t>dynamic</a:t>
            </a:r>
            <a:r>
              <a:rPr lang="fr-FR"/>
              <a:t> range of photodiode</a:t>
            </a:r>
          </a:p>
          <a:p>
            <a:pPr>
              <a:buFontTx/>
              <a:buChar char="-"/>
            </a:pPr>
            <a:r>
              <a:rPr lang="fr-FR" err="1">
                <a:latin typeface="Arial"/>
                <a:cs typeface="Arial"/>
              </a:rPr>
              <a:t>Statistical</a:t>
            </a:r>
            <a:r>
              <a:rPr lang="fr-FR">
                <a:latin typeface="Arial"/>
                <a:cs typeface="Arial"/>
              </a:rPr>
              <a:t> </a:t>
            </a:r>
            <a:r>
              <a:rPr lang="fr-FR" err="1">
                <a:latin typeface="Arial"/>
                <a:cs typeface="Arial"/>
              </a:rPr>
              <a:t>studies</a:t>
            </a:r>
            <a:r>
              <a:rPr lang="fr-FR">
                <a:latin typeface="Arial"/>
                <a:cs typeface="Arial"/>
              </a:rPr>
              <a:t>: variance d’Allan-Werle</a:t>
            </a:r>
            <a:endParaRPr lang="fr-FR"/>
          </a:p>
          <a:p>
            <a:pPr marL="0" indent="0">
              <a:buNone/>
            </a:pP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8FFF50-432F-462C-A90E-845CC0BFD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JSM 2025 Grenoble | 10/03/25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A813F48-72B9-471E-B11E-4FDFA10AE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BBE2-E17F-4A7F-ABCA-31F8D219BA50}" type="slidenum">
              <a:rPr lang="fr-FR" smtClean="0"/>
              <a:t>11</a:t>
            </a:fld>
            <a:endParaRPr lang="fr-FR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14CACC49-FFD1-43A0-8CD2-F809AA28B074}"/>
              </a:ext>
            </a:extLst>
          </p:cNvPr>
          <p:cNvSpPr txBox="1">
            <a:spLocks/>
          </p:cNvSpPr>
          <p:nvPr/>
        </p:nvSpPr>
        <p:spPr>
          <a:xfrm>
            <a:off x="9481095" y="1421460"/>
            <a:ext cx="2449092" cy="2579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400" b="1" err="1"/>
              <a:t>Acknowledgment</a:t>
            </a:r>
            <a:r>
              <a:rPr lang="fr-FR" sz="1400" b="1"/>
              <a:t>:</a:t>
            </a:r>
          </a:p>
          <a:p>
            <a:pPr marL="0" indent="0">
              <a:buNone/>
            </a:pPr>
            <a:r>
              <a:rPr lang="fr-FR" sz="1400"/>
              <a:t>     Hugo Danet (M2 </a:t>
            </a:r>
            <a:r>
              <a:rPr lang="fr-FR" sz="1400" err="1"/>
              <a:t>student</a:t>
            </a:r>
            <a:r>
              <a:rPr lang="fr-FR" sz="1400"/>
              <a:t>)</a:t>
            </a:r>
          </a:p>
          <a:p>
            <a:pPr marL="0" indent="0">
              <a:buNone/>
            </a:pPr>
            <a:r>
              <a:rPr lang="fr-FR" sz="1400"/>
              <a:t>     Ewen </a:t>
            </a:r>
            <a:r>
              <a:rPr lang="fr-FR" sz="1400" err="1"/>
              <a:t>Gallou</a:t>
            </a:r>
            <a:endParaRPr lang="fr-FR" sz="1400"/>
          </a:p>
          <a:p>
            <a:pPr marL="0" indent="0">
              <a:buNone/>
            </a:pPr>
            <a:r>
              <a:rPr lang="fr-FR" sz="1400"/>
              <a:t>     Jean-Charles Potier</a:t>
            </a:r>
          </a:p>
          <a:p>
            <a:pPr marL="0" indent="0">
              <a:buNone/>
            </a:pPr>
            <a:r>
              <a:rPr lang="fr-FR" sz="1400"/>
              <a:t>     Jonathan Courbe</a:t>
            </a:r>
          </a:p>
          <a:p>
            <a:pPr marL="0" indent="0">
              <a:buNone/>
            </a:pPr>
            <a:r>
              <a:rPr lang="fr-FR" sz="1400"/>
              <a:t>     Jonathan </a:t>
            </a:r>
            <a:r>
              <a:rPr lang="fr-FR" sz="1400" err="1"/>
              <a:t>Thiévin</a:t>
            </a:r>
            <a:endParaRPr lang="fr-FR" sz="1400"/>
          </a:p>
          <a:p>
            <a:pPr marL="0" indent="0">
              <a:buNone/>
            </a:pPr>
            <a:r>
              <a:rPr lang="fr-FR" sz="1400"/>
              <a:t>     Olivier Moustier</a:t>
            </a:r>
          </a:p>
          <a:p>
            <a:pPr marL="0" indent="0">
              <a:buNone/>
            </a:pPr>
            <a:r>
              <a:rPr lang="fr-FR" sz="1400"/>
              <a:t>     + DPM </a:t>
            </a:r>
            <a:r>
              <a:rPr lang="fr-FR" sz="1400" err="1"/>
              <a:t>members</a:t>
            </a:r>
            <a:endParaRPr lang="fr-FR" sz="140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0B14B9D-913A-4FAA-9941-4D0A1ECFA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062" y="3065930"/>
            <a:ext cx="4133919" cy="285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15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8E3061D-0FAB-4EE9-BCF0-A9859787A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JSM 2025 Grenoble | 10/03/25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C5A337F-E812-48F2-A40D-08AA2CD06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BBE2-E17F-4A7F-ABCA-31F8D219BA50}" type="slidenum">
              <a:rPr lang="fr-FR" smtClean="0"/>
              <a:t>12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02C88A7-E54E-48C5-AE35-92F524A4F4E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35" y="1201272"/>
            <a:ext cx="9822929" cy="46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7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B5BFE01-FB3B-46C1-8A0F-8887FAC58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JSM 2025 Grenoble | 10/03/25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083D9A0-FAD4-4CAC-B102-3ABE61683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BBE2-E17F-4A7F-ABCA-31F8D219BA50}" type="slidenum">
              <a:rPr lang="fr-FR" smtClean="0"/>
              <a:t>13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D0D5A28-F9CC-4D85-8A2E-1EF124693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24" y="1035784"/>
            <a:ext cx="10791776" cy="50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1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Rectangle 259">
            <a:extLst>
              <a:ext uri="{FF2B5EF4-FFF2-40B4-BE49-F238E27FC236}">
                <a16:creationId xmlns:a16="http://schemas.microsoft.com/office/drawing/2014/main" id="{3043D81B-723A-4544-93AE-2C755CED20D8}"/>
              </a:ext>
            </a:extLst>
          </p:cNvPr>
          <p:cNvSpPr/>
          <p:nvPr/>
        </p:nvSpPr>
        <p:spPr>
          <a:xfrm>
            <a:off x="5677016" y="2420741"/>
            <a:ext cx="770837" cy="251817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5000">
                <a:srgbClr val="9DC3E6">
                  <a:alpha val="80000"/>
                  <a:lumMod val="60000"/>
                  <a:lumOff val="40000"/>
                </a:srgbClr>
              </a:gs>
              <a:gs pos="51000">
                <a:srgbClr val="9DC3E6"/>
              </a:gs>
              <a:gs pos="98000">
                <a:schemeClr val="bg1"/>
              </a:gs>
              <a:gs pos="75000">
                <a:srgbClr val="9DC3E6">
                  <a:alpha val="80000"/>
                  <a:lumMod val="60000"/>
                  <a:lumOff val="40000"/>
                </a:srgb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838EBB-D41E-9169-CF50-AFD50F97D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400">
                <a:latin typeface="Helvetica"/>
                <a:cs typeface="Helvetica"/>
              </a:rPr>
              <a:t>Absorption spectroscopy in Mid-IR in supersonic jet</a:t>
            </a:r>
            <a:endParaRPr lang="en-US" sz="3400">
              <a:cs typeface="Helvetic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DE39F-0639-977B-BA23-4413F0F3C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492" y="1378426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700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170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3FDBA-9C8F-8326-DDA9-4E83AA08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JSM 2025 Grenoble | 10/03/25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4FDA13-725A-79DF-D05A-138B89A2B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BBE2-E17F-4A7F-ABCA-31F8D219BA50}" type="slidenum">
              <a:rPr lang="fr-FR" smtClean="0"/>
              <a:t>2</a:t>
            </a:fld>
            <a:endParaRPr lang="fr-FR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26CE5D09-B350-4DCE-903B-D7016A68ABAA}"/>
              </a:ext>
            </a:extLst>
          </p:cNvPr>
          <p:cNvSpPr/>
          <p:nvPr/>
        </p:nvSpPr>
        <p:spPr>
          <a:xfrm>
            <a:off x="5496163" y="2089265"/>
            <a:ext cx="1165663" cy="1081532"/>
          </a:xfrm>
          <a:prstGeom prst="rect">
            <a:avLst/>
          </a:prstGeom>
          <a:gradFill flip="none" rotWithShape="1">
            <a:gsLst>
              <a:gs pos="4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2" name="Groupe 261">
            <a:extLst>
              <a:ext uri="{FF2B5EF4-FFF2-40B4-BE49-F238E27FC236}">
                <a16:creationId xmlns:a16="http://schemas.microsoft.com/office/drawing/2014/main" id="{07B19DAC-332D-48FD-B8E3-498B2E768B19}"/>
              </a:ext>
            </a:extLst>
          </p:cNvPr>
          <p:cNvGrpSpPr/>
          <p:nvPr/>
        </p:nvGrpSpPr>
        <p:grpSpPr>
          <a:xfrm>
            <a:off x="5496163" y="4882682"/>
            <a:ext cx="1165663" cy="903718"/>
            <a:chOff x="5427257" y="949234"/>
            <a:chExt cx="1206448" cy="1062446"/>
          </a:xfrm>
        </p:grpSpPr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D3AD9BD2-8E97-4428-8823-973930CC4E89}"/>
                </a:ext>
              </a:extLst>
            </p:cNvPr>
            <p:cNvSpPr/>
            <p:nvPr/>
          </p:nvSpPr>
          <p:spPr>
            <a:xfrm>
              <a:off x="5427257" y="949234"/>
              <a:ext cx="1206448" cy="106244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AB169F89-E10A-4769-BBEC-2B1CF41588EA}"/>
                </a:ext>
              </a:extLst>
            </p:cNvPr>
            <p:cNvSpPr/>
            <p:nvPr/>
          </p:nvSpPr>
          <p:spPr>
            <a:xfrm>
              <a:off x="5628172" y="949234"/>
              <a:ext cx="784074" cy="818605"/>
            </a:xfrm>
            <a:prstGeom prst="rect">
              <a:avLst/>
            </a:prstGeom>
            <a:solidFill>
              <a:srgbClr val="9DC3E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63" name="Forme libre 204">
            <a:extLst>
              <a:ext uri="{FF2B5EF4-FFF2-40B4-BE49-F238E27FC236}">
                <a16:creationId xmlns:a16="http://schemas.microsoft.com/office/drawing/2014/main" id="{CADE5F84-C632-4301-8421-48EAF72FF6F0}"/>
              </a:ext>
            </a:extLst>
          </p:cNvPr>
          <p:cNvSpPr/>
          <p:nvPr/>
        </p:nvSpPr>
        <p:spPr>
          <a:xfrm rot="21540000">
            <a:off x="5642254" y="4293051"/>
            <a:ext cx="340182" cy="754354"/>
          </a:xfrm>
          <a:custGeom>
            <a:avLst/>
            <a:gdLst>
              <a:gd name="connsiteX0" fmla="*/ 0 w 439924"/>
              <a:gd name="connsiteY0" fmla="*/ 0 h 2046515"/>
              <a:gd name="connsiteX1" fmla="*/ 235132 w 439924"/>
              <a:gd name="connsiteY1" fmla="*/ 1219200 h 2046515"/>
              <a:gd name="connsiteX2" fmla="*/ 435429 w 439924"/>
              <a:gd name="connsiteY2" fmla="*/ 1811383 h 2046515"/>
              <a:gd name="connsiteX3" fmla="*/ 34835 w 439924"/>
              <a:gd name="connsiteY3" fmla="*/ 2046515 h 204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924" h="2046515">
                <a:moveTo>
                  <a:pt x="0" y="0"/>
                </a:moveTo>
                <a:cubicBezTo>
                  <a:pt x="81280" y="458651"/>
                  <a:pt x="162561" y="917303"/>
                  <a:pt x="235132" y="1219200"/>
                </a:cubicBezTo>
                <a:cubicBezTo>
                  <a:pt x="307703" y="1521097"/>
                  <a:pt x="468812" y="1673497"/>
                  <a:pt x="435429" y="1811383"/>
                </a:cubicBezTo>
                <a:cubicBezTo>
                  <a:pt x="402046" y="1949269"/>
                  <a:pt x="218440" y="1997892"/>
                  <a:pt x="34835" y="2046515"/>
                </a:cubicBezTo>
              </a:path>
            </a:pathLst>
          </a:cu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4" name="Forme libre 205">
            <a:extLst>
              <a:ext uri="{FF2B5EF4-FFF2-40B4-BE49-F238E27FC236}">
                <a16:creationId xmlns:a16="http://schemas.microsoft.com/office/drawing/2014/main" id="{C5B9CE88-8671-4D74-AB88-1937541A7834}"/>
              </a:ext>
            </a:extLst>
          </p:cNvPr>
          <p:cNvSpPr/>
          <p:nvPr/>
        </p:nvSpPr>
        <p:spPr>
          <a:xfrm rot="21495392" flipH="1">
            <a:off x="6128660" y="4293252"/>
            <a:ext cx="340182" cy="754354"/>
          </a:xfrm>
          <a:custGeom>
            <a:avLst/>
            <a:gdLst>
              <a:gd name="connsiteX0" fmla="*/ 0 w 439924"/>
              <a:gd name="connsiteY0" fmla="*/ 0 h 2046515"/>
              <a:gd name="connsiteX1" fmla="*/ 235132 w 439924"/>
              <a:gd name="connsiteY1" fmla="*/ 1219200 h 2046515"/>
              <a:gd name="connsiteX2" fmla="*/ 435429 w 439924"/>
              <a:gd name="connsiteY2" fmla="*/ 1811383 h 2046515"/>
              <a:gd name="connsiteX3" fmla="*/ 34835 w 439924"/>
              <a:gd name="connsiteY3" fmla="*/ 2046515 h 204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924" h="2046515">
                <a:moveTo>
                  <a:pt x="0" y="0"/>
                </a:moveTo>
                <a:cubicBezTo>
                  <a:pt x="81280" y="458651"/>
                  <a:pt x="162561" y="917303"/>
                  <a:pt x="235132" y="1219200"/>
                </a:cubicBezTo>
                <a:cubicBezTo>
                  <a:pt x="307703" y="1521097"/>
                  <a:pt x="468812" y="1673497"/>
                  <a:pt x="435429" y="1811383"/>
                </a:cubicBezTo>
                <a:cubicBezTo>
                  <a:pt x="402046" y="1949269"/>
                  <a:pt x="218440" y="1997892"/>
                  <a:pt x="34835" y="2046515"/>
                </a:cubicBezTo>
              </a:path>
            </a:pathLst>
          </a:cu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Rectangle : coins arrondis 138">
            <a:extLst>
              <a:ext uri="{FF2B5EF4-FFF2-40B4-BE49-F238E27FC236}">
                <a16:creationId xmlns:a16="http://schemas.microsoft.com/office/drawing/2014/main" id="{AD290945-978F-4F0C-B0D9-37160364DE10}"/>
              </a:ext>
            </a:extLst>
          </p:cNvPr>
          <p:cNvSpPr/>
          <p:nvPr/>
        </p:nvSpPr>
        <p:spPr>
          <a:xfrm>
            <a:off x="5252656" y="2221591"/>
            <a:ext cx="1633295" cy="3914124"/>
          </a:xfrm>
          <a:prstGeom prst="roundRect">
            <a:avLst>
              <a:gd name="adj" fmla="val 45847"/>
            </a:avLst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Connecteur droit 139">
            <a:extLst>
              <a:ext uri="{FF2B5EF4-FFF2-40B4-BE49-F238E27FC236}">
                <a16:creationId xmlns:a16="http://schemas.microsoft.com/office/drawing/2014/main" id="{C12B0D1E-9E1B-49E3-9F99-F68BD8ECDEF7}"/>
              </a:ext>
            </a:extLst>
          </p:cNvPr>
          <p:cNvCxnSpPr/>
          <p:nvPr/>
        </p:nvCxnSpPr>
        <p:spPr>
          <a:xfrm>
            <a:off x="6882142" y="3234011"/>
            <a:ext cx="0" cy="68176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140">
            <a:extLst>
              <a:ext uri="{FF2B5EF4-FFF2-40B4-BE49-F238E27FC236}">
                <a16:creationId xmlns:a16="http://schemas.microsoft.com/office/drawing/2014/main" id="{7B93DE5A-AC74-47EC-85D9-6131F9F89A79}"/>
              </a:ext>
            </a:extLst>
          </p:cNvPr>
          <p:cNvCxnSpPr/>
          <p:nvPr/>
        </p:nvCxnSpPr>
        <p:spPr>
          <a:xfrm>
            <a:off x="5252656" y="3220978"/>
            <a:ext cx="0" cy="68176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62">
            <a:extLst>
              <a:ext uri="{FF2B5EF4-FFF2-40B4-BE49-F238E27FC236}">
                <a16:creationId xmlns:a16="http://schemas.microsoft.com/office/drawing/2014/main" id="{E97DA8F4-DABC-4357-B3FF-097BE2C6D8CB}"/>
              </a:ext>
            </a:extLst>
          </p:cNvPr>
          <p:cNvCxnSpPr>
            <a:cxnSpLocks/>
          </p:cNvCxnSpPr>
          <p:nvPr/>
        </p:nvCxnSpPr>
        <p:spPr bwMode="auto">
          <a:xfrm flipV="1">
            <a:off x="4725211" y="3573926"/>
            <a:ext cx="2907811" cy="3635"/>
          </a:xfrm>
          <a:prstGeom prst="line">
            <a:avLst/>
          </a:prstGeom>
          <a:noFill/>
          <a:ln w="50800">
            <a:solidFill>
              <a:srgbClr val="FF0000"/>
            </a:solidFill>
            <a:miter lim="800000"/>
            <a:headEnd/>
            <a:tailEnd type="none" w="med" len="med"/>
          </a:ln>
          <a:effectLst>
            <a:glow rad="76200">
              <a:srgbClr val="FF0000">
                <a:alpha val="45000"/>
              </a:srgbClr>
            </a:glow>
          </a:effectLst>
        </p:spPr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85DB0495-FBE9-472B-AA8B-C1D4C6BA5531}"/>
              </a:ext>
            </a:extLst>
          </p:cNvPr>
          <p:cNvSpPr/>
          <p:nvPr/>
        </p:nvSpPr>
        <p:spPr>
          <a:xfrm>
            <a:off x="2924164" y="4883926"/>
            <a:ext cx="1462874" cy="728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>
                <a:solidFill>
                  <a:srgbClr val="002060"/>
                </a:solidFill>
                <a:cs typeface="Times New Roman" panose="02020603050405020304" pitchFamily="18" charset="0"/>
              </a:rPr>
              <a:t>Vacuum chamber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5427DADA-5922-446F-A446-494BB702ECFC}"/>
              </a:ext>
            </a:extLst>
          </p:cNvPr>
          <p:cNvSpPr/>
          <p:nvPr/>
        </p:nvSpPr>
        <p:spPr>
          <a:xfrm>
            <a:off x="2848238" y="4340067"/>
            <a:ext cx="1538883" cy="34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en-US" sz="20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Cavity mirror</a:t>
            </a:r>
          </a:p>
        </p:txBody>
      </p:sp>
      <p:cxnSp>
        <p:nvCxnSpPr>
          <p:cNvPr id="147" name="Connecteur droit avec flèche 146">
            <a:extLst>
              <a:ext uri="{FF2B5EF4-FFF2-40B4-BE49-F238E27FC236}">
                <a16:creationId xmlns:a16="http://schemas.microsoft.com/office/drawing/2014/main" id="{E637E321-6D40-4174-B694-28557DBF30AC}"/>
              </a:ext>
            </a:extLst>
          </p:cNvPr>
          <p:cNvCxnSpPr>
            <a:cxnSpLocks/>
            <a:stCxn id="146" idx="3"/>
          </p:cNvCxnSpPr>
          <p:nvPr/>
        </p:nvCxnSpPr>
        <p:spPr>
          <a:xfrm flipV="1">
            <a:off x="4387121" y="3989932"/>
            <a:ext cx="310467" cy="52249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ectangle 147">
            <a:extLst>
              <a:ext uri="{FF2B5EF4-FFF2-40B4-BE49-F238E27FC236}">
                <a16:creationId xmlns:a16="http://schemas.microsoft.com/office/drawing/2014/main" id="{1D762B0B-CD2B-4FF2-862F-E688FF5C0B8E}"/>
              </a:ext>
            </a:extLst>
          </p:cNvPr>
          <p:cNvSpPr/>
          <p:nvPr/>
        </p:nvSpPr>
        <p:spPr>
          <a:xfrm>
            <a:off x="7331851" y="4234339"/>
            <a:ext cx="1662923" cy="861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0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Uniform supersonic flow</a:t>
            </a:r>
          </a:p>
        </p:txBody>
      </p:sp>
      <p:cxnSp>
        <p:nvCxnSpPr>
          <p:cNvPr id="149" name="Connecteur droit avec flèche 148">
            <a:extLst>
              <a:ext uri="{FF2B5EF4-FFF2-40B4-BE49-F238E27FC236}">
                <a16:creationId xmlns:a16="http://schemas.microsoft.com/office/drawing/2014/main" id="{202515FA-81C8-4F32-805C-2ADD1B45C626}"/>
              </a:ext>
            </a:extLst>
          </p:cNvPr>
          <p:cNvCxnSpPr>
            <a:cxnSpLocks/>
          </p:cNvCxnSpPr>
          <p:nvPr/>
        </p:nvCxnSpPr>
        <p:spPr>
          <a:xfrm flipH="1" flipV="1">
            <a:off x="6576191" y="4067622"/>
            <a:ext cx="704373" cy="29353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cteur droit avec flèche 194">
            <a:extLst>
              <a:ext uri="{FF2B5EF4-FFF2-40B4-BE49-F238E27FC236}">
                <a16:creationId xmlns:a16="http://schemas.microsoft.com/office/drawing/2014/main" id="{A9B397F5-E4AE-49BD-A63B-A655EECA76B7}"/>
              </a:ext>
            </a:extLst>
          </p:cNvPr>
          <p:cNvCxnSpPr>
            <a:cxnSpLocks/>
            <a:stCxn id="182" idx="2"/>
          </p:cNvCxnSpPr>
          <p:nvPr/>
        </p:nvCxnSpPr>
        <p:spPr>
          <a:xfrm rot="5400000">
            <a:off x="4722016" y="3332551"/>
            <a:ext cx="2676317" cy="3999"/>
          </a:xfrm>
          <a:prstGeom prst="bentConnector3">
            <a:avLst>
              <a:gd name="adj1" fmla="val 50000"/>
            </a:avLst>
          </a:prstGeom>
          <a:ln w="57150">
            <a:solidFill>
              <a:srgbClr val="FFC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2" name="Image 151">
            <a:extLst>
              <a:ext uri="{FF2B5EF4-FFF2-40B4-BE49-F238E27FC236}">
                <a16:creationId xmlns:a16="http://schemas.microsoft.com/office/drawing/2014/main" id="{3DF888E5-F3E2-4EEC-A6F0-B42810B4F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70154">
            <a:off x="4838557" y="3141668"/>
            <a:ext cx="125495" cy="219615"/>
          </a:xfrm>
          <a:prstGeom prst="rect">
            <a:avLst/>
          </a:prstGeom>
        </p:spPr>
      </p:pic>
      <p:pic>
        <p:nvPicPr>
          <p:cNvPr id="153" name="Image 152">
            <a:extLst>
              <a:ext uri="{FF2B5EF4-FFF2-40B4-BE49-F238E27FC236}">
                <a16:creationId xmlns:a16="http://schemas.microsoft.com/office/drawing/2014/main" id="{CF55B84B-2E33-4A62-A139-41BD4C6CC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70154">
            <a:off x="7185185" y="3786039"/>
            <a:ext cx="125495" cy="219615"/>
          </a:xfrm>
          <a:prstGeom prst="rect">
            <a:avLst/>
          </a:prstGeom>
        </p:spPr>
      </p:pic>
      <p:pic>
        <p:nvPicPr>
          <p:cNvPr id="154" name="Image 153">
            <a:extLst>
              <a:ext uri="{FF2B5EF4-FFF2-40B4-BE49-F238E27FC236}">
                <a16:creationId xmlns:a16="http://schemas.microsoft.com/office/drawing/2014/main" id="{3265E8AA-D007-43BE-A853-0B32CC111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829846" flipH="1">
            <a:off x="4832523" y="3780007"/>
            <a:ext cx="125495" cy="219615"/>
          </a:xfrm>
          <a:prstGeom prst="rect">
            <a:avLst/>
          </a:prstGeom>
        </p:spPr>
      </p:pic>
      <p:pic>
        <p:nvPicPr>
          <p:cNvPr id="155" name="Image 154">
            <a:extLst>
              <a:ext uri="{FF2B5EF4-FFF2-40B4-BE49-F238E27FC236}">
                <a16:creationId xmlns:a16="http://schemas.microsoft.com/office/drawing/2014/main" id="{E13497EA-157E-430E-A3FE-FCF14EAD8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829846" flipH="1">
            <a:off x="7184604" y="3147764"/>
            <a:ext cx="125495" cy="219615"/>
          </a:xfrm>
          <a:prstGeom prst="rect">
            <a:avLst/>
          </a:prstGeom>
        </p:spPr>
      </p:pic>
      <p:cxnSp>
        <p:nvCxnSpPr>
          <p:cNvPr id="156" name="Connecteur droit 155">
            <a:extLst>
              <a:ext uri="{FF2B5EF4-FFF2-40B4-BE49-F238E27FC236}">
                <a16:creationId xmlns:a16="http://schemas.microsoft.com/office/drawing/2014/main" id="{E88D8D47-AE3A-415C-AD0E-66EAACEB83A5}"/>
              </a:ext>
            </a:extLst>
          </p:cNvPr>
          <p:cNvCxnSpPr/>
          <p:nvPr/>
        </p:nvCxnSpPr>
        <p:spPr>
          <a:xfrm>
            <a:off x="5005873" y="3216339"/>
            <a:ext cx="234716" cy="0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necteur droit 156">
            <a:extLst>
              <a:ext uri="{FF2B5EF4-FFF2-40B4-BE49-F238E27FC236}">
                <a16:creationId xmlns:a16="http://schemas.microsoft.com/office/drawing/2014/main" id="{904130B1-4B6A-4390-A9E9-5E1E119F367D}"/>
              </a:ext>
            </a:extLst>
          </p:cNvPr>
          <p:cNvCxnSpPr/>
          <p:nvPr/>
        </p:nvCxnSpPr>
        <p:spPr>
          <a:xfrm>
            <a:off x="5011907" y="3921806"/>
            <a:ext cx="234716" cy="0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necteur droit 157">
            <a:extLst>
              <a:ext uri="{FF2B5EF4-FFF2-40B4-BE49-F238E27FC236}">
                <a16:creationId xmlns:a16="http://schemas.microsoft.com/office/drawing/2014/main" id="{D3C65CD1-2B8B-4177-8D20-2E24CFD69556}"/>
              </a:ext>
            </a:extLst>
          </p:cNvPr>
          <p:cNvCxnSpPr/>
          <p:nvPr/>
        </p:nvCxnSpPr>
        <p:spPr>
          <a:xfrm>
            <a:off x="6901882" y="3222903"/>
            <a:ext cx="234716" cy="0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necteur droit 158">
            <a:extLst>
              <a:ext uri="{FF2B5EF4-FFF2-40B4-BE49-F238E27FC236}">
                <a16:creationId xmlns:a16="http://schemas.microsoft.com/office/drawing/2014/main" id="{887021D5-38E9-4FC7-B82C-A2978F262797}"/>
              </a:ext>
            </a:extLst>
          </p:cNvPr>
          <p:cNvCxnSpPr/>
          <p:nvPr/>
        </p:nvCxnSpPr>
        <p:spPr>
          <a:xfrm>
            <a:off x="6901882" y="3925887"/>
            <a:ext cx="234716" cy="0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Rectangle 159">
            <a:extLst>
              <a:ext uri="{FF2B5EF4-FFF2-40B4-BE49-F238E27FC236}">
                <a16:creationId xmlns:a16="http://schemas.microsoft.com/office/drawing/2014/main" id="{148F3CFE-A222-4FF1-B01F-3774FC369987}"/>
              </a:ext>
            </a:extLst>
          </p:cNvPr>
          <p:cNvSpPr/>
          <p:nvPr/>
        </p:nvSpPr>
        <p:spPr>
          <a:xfrm>
            <a:off x="7592312" y="2581424"/>
            <a:ext cx="985643" cy="354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en-US" sz="20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Bellow</a:t>
            </a:r>
          </a:p>
        </p:txBody>
      </p:sp>
      <p:cxnSp>
        <p:nvCxnSpPr>
          <p:cNvPr id="161" name="Connecteur droit avec flèche 160">
            <a:extLst>
              <a:ext uri="{FF2B5EF4-FFF2-40B4-BE49-F238E27FC236}">
                <a16:creationId xmlns:a16="http://schemas.microsoft.com/office/drawing/2014/main" id="{FFB032E6-2B50-4B96-B0E3-112D10FD1305}"/>
              </a:ext>
            </a:extLst>
          </p:cNvPr>
          <p:cNvCxnSpPr>
            <a:cxnSpLocks/>
            <a:stCxn id="160" idx="1"/>
          </p:cNvCxnSpPr>
          <p:nvPr/>
        </p:nvCxnSpPr>
        <p:spPr>
          <a:xfrm flipH="1">
            <a:off x="7280564" y="2758817"/>
            <a:ext cx="311748" cy="35550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eur droit avec flèche 161">
            <a:extLst>
              <a:ext uri="{FF2B5EF4-FFF2-40B4-BE49-F238E27FC236}">
                <a16:creationId xmlns:a16="http://schemas.microsoft.com/office/drawing/2014/main" id="{A5A833FC-3BF7-4293-BF79-40C358DD8368}"/>
              </a:ext>
            </a:extLst>
          </p:cNvPr>
          <p:cNvCxnSpPr>
            <a:cxnSpLocks/>
          </p:cNvCxnSpPr>
          <p:nvPr/>
        </p:nvCxnSpPr>
        <p:spPr>
          <a:xfrm flipV="1">
            <a:off x="4436833" y="5006478"/>
            <a:ext cx="788032" cy="8948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62">
            <a:extLst>
              <a:ext uri="{FF2B5EF4-FFF2-40B4-BE49-F238E27FC236}">
                <a16:creationId xmlns:a16="http://schemas.microsoft.com/office/drawing/2014/main" id="{D636AA6D-F87F-4D1E-9CF8-92B08AAE361C}"/>
              </a:ext>
            </a:extLst>
          </p:cNvPr>
          <p:cNvCxnSpPr>
            <a:cxnSpLocks/>
          </p:cNvCxnSpPr>
          <p:nvPr/>
        </p:nvCxnSpPr>
        <p:spPr bwMode="auto">
          <a:xfrm flipV="1">
            <a:off x="3876547" y="3573997"/>
            <a:ext cx="4373149" cy="2117"/>
          </a:xfrm>
          <a:prstGeom prst="line">
            <a:avLst/>
          </a:prstGeom>
          <a:noFill/>
          <a:ln w="22225">
            <a:solidFill>
              <a:srgbClr val="FF0000"/>
            </a:solidFill>
            <a:miter lim="800000"/>
            <a:headEnd/>
            <a:tailEnd type="none" w="med" len="med"/>
          </a:ln>
          <a:effectLst>
            <a:glow rad="38100">
              <a:srgbClr val="FF0000">
                <a:alpha val="45000"/>
              </a:srgbClr>
            </a:glow>
          </a:effectLst>
        </p:spPr>
      </p:cxnSp>
      <p:sp>
        <p:nvSpPr>
          <p:cNvPr id="163" name="Rectangle 162">
            <a:extLst>
              <a:ext uri="{FF2B5EF4-FFF2-40B4-BE49-F238E27FC236}">
                <a16:creationId xmlns:a16="http://schemas.microsoft.com/office/drawing/2014/main" id="{794ED591-BD98-413F-9E46-53F91ABD0DFA}"/>
              </a:ext>
            </a:extLst>
          </p:cNvPr>
          <p:cNvSpPr/>
          <p:nvPr/>
        </p:nvSpPr>
        <p:spPr>
          <a:xfrm>
            <a:off x="7370020" y="3197710"/>
            <a:ext cx="212275" cy="20748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05ED9A2A-EFF6-4561-ABFF-3B59B8D6DDA4}"/>
              </a:ext>
            </a:extLst>
          </p:cNvPr>
          <p:cNvSpPr/>
          <p:nvPr/>
        </p:nvSpPr>
        <p:spPr>
          <a:xfrm>
            <a:off x="7370019" y="3746102"/>
            <a:ext cx="212275" cy="20748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E6D3EFDA-CC13-4A47-9CD2-BC11A2124B2E}"/>
              </a:ext>
            </a:extLst>
          </p:cNvPr>
          <p:cNvSpPr/>
          <p:nvPr/>
        </p:nvSpPr>
        <p:spPr>
          <a:xfrm>
            <a:off x="4498332" y="3112895"/>
            <a:ext cx="3374557" cy="1000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en-US" sz="720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7200" baseline="-2500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)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B617392B-3148-4A1A-9B68-A11ACAED70C5}"/>
              </a:ext>
            </a:extLst>
          </p:cNvPr>
          <p:cNvSpPr/>
          <p:nvPr/>
        </p:nvSpPr>
        <p:spPr>
          <a:xfrm>
            <a:off x="7301267" y="5149995"/>
            <a:ext cx="1662923" cy="608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0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Laval nozzle</a:t>
            </a:r>
          </a:p>
        </p:txBody>
      </p:sp>
      <p:grpSp>
        <p:nvGrpSpPr>
          <p:cNvPr id="167" name="Groupe 166">
            <a:extLst>
              <a:ext uri="{FF2B5EF4-FFF2-40B4-BE49-F238E27FC236}">
                <a16:creationId xmlns:a16="http://schemas.microsoft.com/office/drawing/2014/main" id="{A402EFAE-61AF-4BCF-B0CA-D50C7FBF6B72}"/>
              </a:ext>
            </a:extLst>
          </p:cNvPr>
          <p:cNvGrpSpPr>
            <a:grpSpLocks noChangeAspect="1"/>
          </p:cNvGrpSpPr>
          <p:nvPr/>
        </p:nvGrpSpPr>
        <p:grpSpPr>
          <a:xfrm rot="15960000">
            <a:off x="5860577" y="3019119"/>
            <a:ext cx="187256" cy="136935"/>
            <a:chOff x="4586733" y="2743424"/>
            <a:chExt cx="162322" cy="118702"/>
          </a:xfrm>
        </p:grpSpPr>
        <p:sp>
          <p:nvSpPr>
            <p:cNvPr id="257" name="Ellipse 256">
              <a:extLst>
                <a:ext uri="{FF2B5EF4-FFF2-40B4-BE49-F238E27FC236}">
                  <a16:creationId xmlns:a16="http://schemas.microsoft.com/office/drawing/2014/main" id="{F09A4D5D-BB50-4EF3-BC3E-279E1849FA27}"/>
                </a:ext>
              </a:extLst>
            </p:cNvPr>
            <p:cNvSpPr/>
            <p:nvPr/>
          </p:nvSpPr>
          <p:spPr>
            <a:xfrm>
              <a:off x="4586733" y="2807339"/>
              <a:ext cx="50291" cy="50291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Ellipse 257">
              <a:extLst>
                <a:ext uri="{FF2B5EF4-FFF2-40B4-BE49-F238E27FC236}">
                  <a16:creationId xmlns:a16="http://schemas.microsoft.com/office/drawing/2014/main" id="{A1533BFD-1AF0-4374-9438-DA4CDB005042}"/>
                </a:ext>
              </a:extLst>
            </p:cNvPr>
            <p:cNvSpPr/>
            <p:nvPr/>
          </p:nvSpPr>
          <p:spPr>
            <a:xfrm>
              <a:off x="4618130" y="2743424"/>
              <a:ext cx="118582" cy="11858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Ellipse 258">
              <a:extLst>
                <a:ext uri="{FF2B5EF4-FFF2-40B4-BE49-F238E27FC236}">
                  <a16:creationId xmlns:a16="http://schemas.microsoft.com/office/drawing/2014/main" id="{52A256D3-58FA-47B6-858B-0847067F43F1}"/>
                </a:ext>
              </a:extLst>
            </p:cNvPr>
            <p:cNvSpPr/>
            <p:nvPr/>
          </p:nvSpPr>
          <p:spPr>
            <a:xfrm>
              <a:off x="4698764" y="2806806"/>
              <a:ext cx="50291" cy="55320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Groupe 167">
            <a:extLst>
              <a:ext uri="{FF2B5EF4-FFF2-40B4-BE49-F238E27FC236}">
                <a16:creationId xmlns:a16="http://schemas.microsoft.com/office/drawing/2014/main" id="{A7063962-DD1B-4CBC-A802-24A75403C31F}"/>
              </a:ext>
            </a:extLst>
          </p:cNvPr>
          <p:cNvGrpSpPr>
            <a:grpSpLocks noChangeAspect="1"/>
          </p:cNvGrpSpPr>
          <p:nvPr/>
        </p:nvGrpSpPr>
        <p:grpSpPr>
          <a:xfrm rot="15240000">
            <a:off x="5686618" y="3956978"/>
            <a:ext cx="187256" cy="136935"/>
            <a:chOff x="4586733" y="2743424"/>
            <a:chExt cx="162322" cy="118702"/>
          </a:xfrm>
        </p:grpSpPr>
        <p:sp>
          <p:nvSpPr>
            <p:cNvPr id="254" name="Ellipse 253">
              <a:extLst>
                <a:ext uri="{FF2B5EF4-FFF2-40B4-BE49-F238E27FC236}">
                  <a16:creationId xmlns:a16="http://schemas.microsoft.com/office/drawing/2014/main" id="{4851CF98-3D5E-48E7-A621-2F473A2CDE11}"/>
                </a:ext>
              </a:extLst>
            </p:cNvPr>
            <p:cNvSpPr/>
            <p:nvPr/>
          </p:nvSpPr>
          <p:spPr>
            <a:xfrm>
              <a:off x="4586733" y="2807339"/>
              <a:ext cx="50291" cy="50291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Ellipse 254">
              <a:extLst>
                <a:ext uri="{FF2B5EF4-FFF2-40B4-BE49-F238E27FC236}">
                  <a16:creationId xmlns:a16="http://schemas.microsoft.com/office/drawing/2014/main" id="{52F1E7D5-564B-4827-89A4-065198B6C3E0}"/>
                </a:ext>
              </a:extLst>
            </p:cNvPr>
            <p:cNvSpPr/>
            <p:nvPr/>
          </p:nvSpPr>
          <p:spPr>
            <a:xfrm>
              <a:off x="4618130" y="2743424"/>
              <a:ext cx="118582" cy="11858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Ellipse 255">
              <a:extLst>
                <a:ext uri="{FF2B5EF4-FFF2-40B4-BE49-F238E27FC236}">
                  <a16:creationId xmlns:a16="http://schemas.microsoft.com/office/drawing/2014/main" id="{B546B6A1-FF4D-4C15-9EC9-07AD9DF9F271}"/>
                </a:ext>
              </a:extLst>
            </p:cNvPr>
            <p:cNvSpPr/>
            <p:nvPr/>
          </p:nvSpPr>
          <p:spPr>
            <a:xfrm>
              <a:off x="4698764" y="2806806"/>
              <a:ext cx="50291" cy="55320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Groupe 168">
            <a:extLst>
              <a:ext uri="{FF2B5EF4-FFF2-40B4-BE49-F238E27FC236}">
                <a16:creationId xmlns:a16="http://schemas.microsoft.com/office/drawing/2014/main" id="{12D8BAD0-2AE4-4361-92F6-5225249AC1D7}"/>
              </a:ext>
            </a:extLst>
          </p:cNvPr>
          <p:cNvGrpSpPr>
            <a:grpSpLocks noChangeAspect="1"/>
          </p:cNvGrpSpPr>
          <p:nvPr/>
        </p:nvGrpSpPr>
        <p:grpSpPr>
          <a:xfrm rot="2820000">
            <a:off x="5679072" y="3517554"/>
            <a:ext cx="187256" cy="136935"/>
            <a:chOff x="4586733" y="2743424"/>
            <a:chExt cx="162322" cy="118702"/>
          </a:xfrm>
        </p:grpSpPr>
        <p:sp>
          <p:nvSpPr>
            <p:cNvPr id="251" name="Ellipse 250">
              <a:extLst>
                <a:ext uri="{FF2B5EF4-FFF2-40B4-BE49-F238E27FC236}">
                  <a16:creationId xmlns:a16="http://schemas.microsoft.com/office/drawing/2014/main" id="{4168E5C3-5E61-41CF-94BF-DD5B74DB168C}"/>
                </a:ext>
              </a:extLst>
            </p:cNvPr>
            <p:cNvSpPr/>
            <p:nvPr/>
          </p:nvSpPr>
          <p:spPr>
            <a:xfrm>
              <a:off x="4586733" y="2807339"/>
              <a:ext cx="50291" cy="50291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Ellipse 251">
              <a:extLst>
                <a:ext uri="{FF2B5EF4-FFF2-40B4-BE49-F238E27FC236}">
                  <a16:creationId xmlns:a16="http://schemas.microsoft.com/office/drawing/2014/main" id="{63EAFEB4-8C87-4E25-B96D-D011AB19D4C0}"/>
                </a:ext>
              </a:extLst>
            </p:cNvPr>
            <p:cNvSpPr/>
            <p:nvPr/>
          </p:nvSpPr>
          <p:spPr>
            <a:xfrm>
              <a:off x="4618130" y="2743424"/>
              <a:ext cx="118582" cy="11858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Ellipse 252">
              <a:extLst>
                <a:ext uri="{FF2B5EF4-FFF2-40B4-BE49-F238E27FC236}">
                  <a16:creationId xmlns:a16="http://schemas.microsoft.com/office/drawing/2014/main" id="{2DCFD28D-FAEA-4016-8C57-FB967D97CBC4}"/>
                </a:ext>
              </a:extLst>
            </p:cNvPr>
            <p:cNvSpPr/>
            <p:nvPr/>
          </p:nvSpPr>
          <p:spPr>
            <a:xfrm>
              <a:off x="4698764" y="2806806"/>
              <a:ext cx="50291" cy="55320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Groupe 169">
            <a:extLst>
              <a:ext uri="{FF2B5EF4-FFF2-40B4-BE49-F238E27FC236}">
                <a16:creationId xmlns:a16="http://schemas.microsoft.com/office/drawing/2014/main" id="{EA2CC567-0121-431C-8ED8-C4D24604D970}"/>
              </a:ext>
            </a:extLst>
          </p:cNvPr>
          <p:cNvGrpSpPr>
            <a:grpSpLocks noChangeAspect="1"/>
          </p:cNvGrpSpPr>
          <p:nvPr/>
        </p:nvGrpSpPr>
        <p:grpSpPr>
          <a:xfrm rot="4980000">
            <a:off x="5982946" y="3451401"/>
            <a:ext cx="187256" cy="136935"/>
            <a:chOff x="4586733" y="2743424"/>
            <a:chExt cx="162322" cy="118702"/>
          </a:xfrm>
        </p:grpSpPr>
        <p:sp>
          <p:nvSpPr>
            <p:cNvPr id="248" name="Ellipse 247">
              <a:extLst>
                <a:ext uri="{FF2B5EF4-FFF2-40B4-BE49-F238E27FC236}">
                  <a16:creationId xmlns:a16="http://schemas.microsoft.com/office/drawing/2014/main" id="{4A929C0B-ACDA-467C-8810-83DB595866F1}"/>
                </a:ext>
              </a:extLst>
            </p:cNvPr>
            <p:cNvSpPr/>
            <p:nvPr/>
          </p:nvSpPr>
          <p:spPr>
            <a:xfrm>
              <a:off x="4586733" y="2807339"/>
              <a:ext cx="50291" cy="50291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Ellipse 248">
              <a:extLst>
                <a:ext uri="{FF2B5EF4-FFF2-40B4-BE49-F238E27FC236}">
                  <a16:creationId xmlns:a16="http://schemas.microsoft.com/office/drawing/2014/main" id="{6DAF78FC-DDFB-477F-9F3C-1E511508757B}"/>
                </a:ext>
              </a:extLst>
            </p:cNvPr>
            <p:cNvSpPr/>
            <p:nvPr/>
          </p:nvSpPr>
          <p:spPr>
            <a:xfrm>
              <a:off x="4618130" y="2743424"/>
              <a:ext cx="118582" cy="11858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Ellipse 249">
              <a:extLst>
                <a:ext uri="{FF2B5EF4-FFF2-40B4-BE49-F238E27FC236}">
                  <a16:creationId xmlns:a16="http://schemas.microsoft.com/office/drawing/2014/main" id="{C0A00F10-E158-44F9-A249-16B764A8F66E}"/>
                </a:ext>
              </a:extLst>
            </p:cNvPr>
            <p:cNvSpPr/>
            <p:nvPr/>
          </p:nvSpPr>
          <p:spPr>
            <a:xfrm>
              <a:off x="4698764" y="2806806"/>
              <a:ext cx="50291" cy="55320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" name="Groupe 170">
            <a:extLst>
              <a:ext uri="{FF2B5EF4-FFF2-40B4-BE49-F238E27FC236}">
                <a16:creationId xmlns:a16="http://schemas.microsoft.com/office/drawing/2014/main" id="{096BF52D-B0AE-4140-9C20-129A83AB6BFC}"/>
              </a:ext>
            </a:extLst>
          </p:cNvPr>
          <p:cNvGrpSpPr>
            <a:grpSpLocks noChangeAspect="1"/>
          </p:cNvGrpSpPr>
          <p:nvPr/>
        </p:nvGrpSpPr>
        <p:grpSpPr>
          <a:xfrm rot="840000">
            <a:off x="5608897" y="3291191"/>
            <a:ext cx="187256" cy="136935"/>
            <a:chOff x="4586733" y="2743424"/>
            <a:chExt cx="162322" cy="118702"/>
          </a:xfrm>
        </p:grpSpPr>
        <p:sp>
          <p:nvSpPr>
            <p:cNvPr id="245" name="Ellipse 244">
              <a:extLst>
                <a:ext uri="{FF2B5EF4-FFF2-40B4-BE49-F238E27FC236}">
                  <a16:creationId xmlns:a16="http://schemas.microsoft.com/office/drawing/2014/main" id="{AB70A315-BDA0-490E-9F13-6A0FCD5E9ADF}"/>
                </a:ext>
              </a:extLst>
            </p:cNvPr>
            <p:cNvSpPr/>
            <p:nvPr/>
          </p:nvSpPr>
          <p:spPr>
            <a:xfrm>
              <a:off x="4586733" y="2807339"/>
              <a:ext cx="50291" cy="50291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Ellipse 245">
              <a:extLst>
                <a:ext uri="{FF2B5EF4-FFF2-40B4-BE49-F238E27FC236}">
                  <a16:creationId xmlns:a16="http://schemas.microsoft.com/office/drawing/2014/main" id="{F412DA1B-C7C4-4DF4-8227-3E2B3C47CA8B}"/>
                </a:ext>
              </a:extLst>
            </p:cNvPr>
            <p:cNvSpPr/>
            <p:nvPr/>
          </p:nvSpPr>
          <p:spPr>
            <a:xfrm>
              <a:off x="4618130" y="2743424"/>
              <a:ext cx="118582" cy="11858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Ellipse 246">
              <a:extLst>
                <a:ext uri="{FF2B5EF4-FFF2-40B4-BE49-F238E27FC236}">
                  <a16:creationId xmlns:a16="http://schemas.microsoft.com/office/drawing/2014/main" id="{CC4082F5-07CE-40FA-A164-7A21D7B88677}"/>
                </a:ext>
              </a:extLst>
            </p:cNvPr>
            <p:cNvSpPr/>
            <p:nvPr/>
          </p:nvSpPr>
          <p:spPr>
            <a:xfrm>
              <a:off x="4698764" y="2806806"/>
              <a:ext cx="50291" cy="55320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Groupe 171">
            <a:extLst>
              <a:ext uri="{FF2B5EF4-FFF2-40B4-BE49-F238E27FC236}">
                <a16:creationId xmlns:a16="http://schemas.microsoft.com/office/drawing/2014/main" id="{16F854AB-2EB4-4049-AC5E-1F7DE70D98B6}"/>
              </a:ext>
            </a:extLst>
          </p:cNvPr>
          <p:cNvGrpSpPr>
            <a:grpSpLocks noChangeAspect="1"/>
          </p:cNvGrpSpPr>
          <p:nvPr/>
        </p:nvGrpSpPr>
        <p:grpSpPr>
          <a:xfrm rot="18660000">
            <a:off x="6222691" y="3691960"/>
            <a:ext cx="187256" cy="136935"/>
            <a:chOff x="4586733" y="2743424"/>
            <a:chExt cx="162322" cy="118702"/>
          </a:xfrm>
        </p:grpSpPr>
        <p:sp>
          <p:nvSpPr>
            <p:cNvPr id="242" name="Ellipse 241">
              <a:extLst>
                <a:ext uri="{FF2B5EF4-FFF2-40B4-BE49-F238E27FC236}">
                  <a16:creationId xmlns:a16="http://schemas.microsoft.com/office/drawing/2014/main" id="{F08DC24A-E69A-44C6-BC8C-0A652AA6F724}"/>
                </a:ext>
              </a:extLst>
            </p:cNvPr>
            <p:cNvSpPr/>
            <p:nvPr/>
          </p:nvSpPr>
          <p:spPr>
            <a:xfrm>
              <a:off x="4586733" y="2807339"/>
              <a:ext cx="50291" cy="50291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Ellipse 242">
              <a:extLst>
                <a:ext uri="{FF2B5EF4-FFF2-40B4-BE49-F238E27FC236}">
                  <a16:creationId xmlns:a16="http://schemas.microsoft.com/office/drawing/2014/main" id="{2F44E6DD-6497-4929-B7F0-DA5AC0D1EB84}"/>
                </a:ext>
              </a:extLst>
            </p:cNvPr>
            <p:cNvSpPr/>
            <p:nvPr/>
          </p:nvSpPr>
          <p:spPr>
            <a:xfrm>
              <a:off x="4618130" y="2743424"/>
              <a:ext cx="118582" cy="11858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Ellipse 243">
              <a:extLst>
                <a:ext uri="{FF2B5EF4-FFF2-40B4-BE49-F238E27FC236}">
                  <a16:creationId xmlns:a16="http://schemas.microsoft.com/office/drawing/2014/main" id="{C7762793-0058-4DF8-9C8A-119F137C972E}"/>
                </a:ext>
              </a:extLst>
            </p:cNvPr>
            <p:cNvSpPr/>
            <p:nvPr/>
          </p:nvSpPr>
          <p:spPr>
            <a:xfrm>
              <a:off x="4698764" y="2806806"/>
              <a:ext cx="50291" cy="55320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Groupe 172">
            <a:extLst>
              <a:ext uri="{FF2B5EF4-FFF2-40B4-BE49-F238E27FC236}">
                <a16:creationId xmlns:a16="http://schemas.microsoft.com/office/drawing/2014/main" id="{AA59B8BF-E5F0-4792-9E73-377132427E48}"/>
              </a:ext>
            </a:extLst>
          </p:cNvPr>
          <p:cNvGrpSpPr>
            <a:grpSpLocks noChangeAspect="1"/>
          </p:cNvGrpSpPr>
          <p:nvPr/>
        </p:nvGrpSpPr>
        <p:grpSpPr>
          <a:xfrm rot="21000000">
            <a:off x="5960432" y="3217019"/>
            <a:ext cx="187256" cy="136935"/>
            <a:chOff x="4586733" y="2743424"/>
            <a:chExt cx="162322" cy="118702"/>
          </a:xfrm>
        </p:grpSpPr>
        <p:sp>
          <p:nvSpPr>
            <p:cNvPr id="239" name="Ellipse 238">
              <a:extLst>
                <a:ext uri="{FF2B5EF4-FFF2-40B4-BE49-F238E27FC236}">
                  <a16:creationId xmlns:a16="http://schemas.microsoft.com/office/drawing/2014/main" id="{BBC111B2-22DF-41A1-8FB9-3395624CC49C}"/>
                </a:ext>
              </a:extLst>
            </p:cNvPr>
            <p:cNvSpPr/>
            <p:nvPr/>
          </p:nvSpPr>
          <p:spPr>
            <a:xfrm>
              <a:off x="4586733" y="2807339"/>
              <a:ext cx="50291" cy="50291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Ellipse 239">
              <a:extLst>
                <a:ext uri="{FF2B5EF4-FFF2-40B4-BE49-F238E27FC236}">
                  <a16:creationId xmlns:a16="http://schemas.microsoft.com/office/drawing/2014/main" id="{2A1FF91B-2C47-44F0-A296-B719E82D3270}"/>
                </a:ext>
              </a:extLst>
            </p:cNvPr>
            <p:cNvSpPr/>
            <p:nvPr/>
          </p:nvSpPr>
          <p:spPr>
            <a:xfrm>
              <a:off x="4618130" y="2743424"/>
              <a:ext cx="118582" cy="11858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Ellipse 240">
              <a:extLst>
                <a:ext uri="{FF2B5EF4-FFF2-40B4-BE49-F238E27FC236}">
                  <a16:creationId xmlns:a16="http://schemas.microsoft.com/office/drawing/2014/main" id="{11F71D8E-AB51-4D8F-8B39-396E0BC7A948}"/>
                </a:ext>
              </a:extLst>
            </p:cNvPr>
            <p:cNvSpPr/>
            <p:nvPr/>
          </p:nvSpPr>
          <p:spPr>
            <a:xfrm>
              <a:off x="4698764" y="2806806"/>
              <a:ext cx="50291" cy="55320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Groupe 173">
            <a:extLst>
              <a:ext uri="{FF2B5EF4-FFF2-40B4-BE49-F238E27FC236}">
                <a16:creationId xmlns:a16="http://schemas.microsoft.com/office/drawing/2014/main" id="{7BEF81FA-D4DE-422F-A346-FD258A7D2F51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5857495" y="4274337"/>
            <a:ext cx="187256" cy="136935"/>
            <a:chOff x="4586733" y="2743424"/>
            <a:chExt cx="162322" cy="118702"/>
          </a:xfrm>
        </p:grpSpPr>
        <p:sp>
          <p:nvSpPr>
            <p:cNvPr id="236" name="Ellipse 235">
              <a:extLst>
                <a:ext uri="{FF2B5EF4-FFF2-40B4-BE49-F238E27FC236}">
                  <a16:creationId xmlns:a16="http://schemas.microsoft.com/office/drawing/2014/main" id="{53119428-BF18-4C92-B4FD-19DC1681FE45}"/>
                </a:ext>
              </a:extLst>
            </p:cNvPr>
            <p:cNvSpPr/>
            <p:nvPr/>
          </p:nvSpPr>
          <p:spPr>
            <a:xfrm>
              <a:off x="4586733" y="2807339"/>
              <a:ext cx="50291" cy="50291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Ellipse 236">
              <a:extLst>
                <a:ext uri="{FF2B5EF4-FFF2-40B4-BE49-F238E27FC236}">
                  <a16:creationId xmlns:a16="http://schemas.microsoft.com/office/drawing/2014/main" id="{5EB2A162-0838-4C77-BF24-C92C7324C5F6}"/>
                </a:ext>
              </a:extLst>
            </p:cNvPr>
            <p:cNvSpPr/>
            <p:nvPr/>
          </p:nvSpPr>
          <p:spPr>
            <a:xfrm>
              <a:off x="4618130" y="2743424"/>
              <a:ext cx="118582" cy="11858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Ellipse 237">
              <a:extLst>
                <a:ext uri="{FF2B5EF4-FFF2-40B4-BE49-F238E27FC236}">
                  <a16:creationId xmlns:a16="http://schemas.microsoft.com/office/drawing/2014/main" id="{E6D5DEC6-9B54-445E-B6BB-EEA54AF1FE24}"/>
                </a:ext>
              </a:extLst>
            </p:cNvPr>
            <p:cNvSpPr/>
            <p:nvPr/>
          </p:nvSpPr>
          <p:spPr>
            <a:xfrm>
              <a:off x="4698764" y="2806806"/>
              <a:ext cx="50291" cy="55320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Groupe 174">
            <a:extLst>
              <a:ext uri="{FF2B5EF4-FFF2-40B4-BE49-F238E27FC236}">
                <a16:creationId xmlns:a16="http://schemas.microsoft.com/office/drawing/2014/main" id="{D5375174-A358-4712-AB01-57FC63A51036}"/>
              </a:ext>
            </a:extLst>
          </p:cNvPr>
          <p:cNvGrpSpPr>
            <a:grpSpLocks noChangeAspect="1"/>
          </p:cNvGrpSpPr>
          <p:nvPr/>
        </p:nvGrpSpPr>
        <p:grpSpPr>
          <a:xfrm rot="1800000">
            <a:off x="6075290" y="3953328"/>
            <a:ext cx="187256" cy="136935"/>
            <a:chOff x="4586733" y="2743424"/>
            <a:chExt cx="162322" cy="118702"/>
          </a:xfrm>
        </p:grpSpPr>
        <p:sp>
          <p:nvSpPr>
            <p:cNvPr id="233" name="Ellipse 232">
              <a:extLst>
                <a:ext uri="{FF2B5EF4-FFF2-40B4-BE49-F238E27FC236}">
                  <a16:creationId xmlns:a16="http://schemas.microsoft.com/office/drawing/2014/main" id="{99790912-90EB-4570-A456-9A5316839A1A}"/>
                </a:ext>
              </a:extLst>
            </p:cNvPr>
            <p:cNvSpPr/>
            <p:nvPr/>
          </p:nvSpPr>
          <p:spPr>
            <a:xfrm>
              <a:off x="4586733" y="2807339"/>
              <a:ext cx="50291" cy="50291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Ellipse 233">
              <a:extLst>
                <a:ext uri="{FF2B5EF4-FFF2-40B4-BE49-F238E27FC236}">
                  <a16:creationId xmlns:a16="http://schemas.microsoft.com/office/drawing/2014/main" id="{B74F121E-71E4-4D1D-9C22-A83BF4DF9559}"/>
                </a:ext>
              </a:extLst>
            </p:cNvPr>
            <p:cNvSpPr/>
            <p:nvPr/>
          </p:nvSpPr>
          <p:spPr>
            <a:xfrm>
              <a:off x="4618130" y="2743424"/>
              <a:ext cx="118582" cy="11858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Ellipse 234">
              <a:extLst>
                <a:ext uri="{FF2B5EF4-FFF2-40B4-BE49-F238E27FC236}">
                  <a16:creationId xmlns:a16="http://schemas.microsoft.com/office/drawing/2014/main" id="{A4EB4541-B4A0-4309-955D-5B2C92F7FD31}"/>
                </a:ext>
              </a:extLst>
            </p:cNvPr>
            <p:cNvSpPr/>
            <p:nvPr/>
          </p:nvSpPr>
          <p:spPr>
            <a:xfrm>
              <a:off x="4698764" y="2806806"/>
              <a:ext cx="50291" cy="55320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Groupe 175">
            <a:extLst>
              <a:ext uri="{FF2B5EF4-FFF2-40B4-BE49-F238E27FC236}">
                <a16:creationId xmlns:a16="http://schemas.microsoft.com/office/drawing/2014/main" id="{02A0FBE1-DBC1-4816-8860-E4D0A7444CFC}"/>
              </a:ext>
            </a:extLst>
          </p:cNvPr>
          <p:cNvGrpSpPr>
            <a:grpSpLocks noChangeAspect="1"/>
          </p:cNvGrpSpPr>
          <p:nvPr/>
        </p:nvGrpSpPr>
        <p:grpSpPr>
          <a:xfrm rot="20280000">
            <a:off x="6170860" y="3320657"/>
            <a:ext cx="187256" cy="136935"/>
            <a:chOff x="4586733" y="2743424"/>
            <a:chExt cx="162322" cy="118702"/>
          </a:xfrm>
        </p:grpSpPr>
        <p:sp>
          <p:nvSpPr>
            <p:cNvPr id="230" name="Ellipse 229">
              <a:extLst>
                <a:ext uri="{FF2B5EF4-FFF2-40B4-BE49-F238E27FC236}">
                  <a16:creationId xmlns:a16="http://schemas.microsoft.com/office/drawing/2014/main" id="{C3EEB10C-DF0D-4CC5-A352-3BB864137E2E}"/>
                </a:ext>
              </a:extLst>
            </p:cNvPr>
            <p:cNvSpPr/>
            <p:nvPr/>
          </p:nvSpPr>
          <p:spPr>
            <a:xfrm>
              <a:off x="4586733" y="2807339"/>
              <a:ext cx="50291" cy="50291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Ellipse 230">
              <a:extLst>
                <a:ext uri="{FF2B5EF4-FFF2-40B4-BE49-F238E27FC236}">
                  <a16:creationId xmlns:a16="http://schemas.microsoft.com/office/drawing/2014/main" id="{BF8714C3-CF3B-4342-B7FD-E28C359395DD}"/>
                </a:ext>
              </a:extLst>
            </p:cNvPr>
            <p:cNvSpPr/>
            <p:nvPr/>
          </p:nvSpPr>
          <p:spPr>
            <a:xfrm>
              <a:off x="4618130" y="2743424"/>
              <a:ext cx="118582" cy="11858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Ellipse 231">
              <a:extLst>
                <a:ext uri="{FF2B5EF4-FFF2-40B4-BE49-F238E27FC236}">
                  <a16:creationId xmlns:a16="http://schemas.microsoft.com/office/drawing/2014/main" id="{10FCB738-2DE5-43A7-A20A-227FE0E09DF1}"/>
                </a:ext>
              </a:extLst>
            </p:cNvPr>
            <p:cNvSpPr/>
            <p:nvPr/>
          </p:nvSpPr>
          <p:spPr>
            <a:xfrm>
              <a:off x="4698764" y="2806806"/>
              <a:ext cx="50291" cy="55320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Groupe 176">
            <a:extLst>
              <a:ext uri="{FF2B5EF4-FFF2-40B4-BE49-F238E27FC236}">
                <a16:creationId xmlns:a16="http://schemas.microsoft.com/office/drawing/2014/main" id="{6654F611-A3D6-4F04-86FA-F140F73D37F1}"/>
              </a:ext>
            </a:extLst>
          </p:cNvPr>
          <p:cNvGrpSpPr>
            <a:grpSpLocks noChangeAspect="1"/>
          </p:cNvGrpSpPr>
          <p:nvPr/>
        </p:nvGrpSpPr>
        <p:grpSpPr>
          <a:xfrm>
            <a:off x="6111026" y="4266949"/>
            <a:ext cx="187256" cy="136935"/>
            <a:chOff x="4586733" y="2743424"/>
            <a:chExt cx="162322" cy="118702"/>
          </a:xfrm>
        </p:grpSpPr>
        <p:sp>
          <p:nvSpPr>
            <p:cNvPr id="227" name="Ellipse 226">
              <a:extLst>
                <a:ext uri="{FF2B5EF4-FFF2-40B4-BE49-F238E27FC236}">
                  <a16:creationId xmlns:a16="http://schemas.microsoft.com/office/drawing/2014/main" id="{50838F7B-20CC-478F-BB7C-79BF91617650}"/>
                </a:ext>
              </a:extLst>
            </p:cNvPr>
            <p:cNvSpPr/>
            <p:nvPr/>
          </p:nvSpPr>
          <p:spPr>
            <a:xfrm>
              <a:off x="4586733" y="2807339"/>
              <a:ext cx="50291" cy="50291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Ellipse 227">
              <a:extLst>
                <a:ext uri="{FF2B5EF4-FFF2-40B4-BE49-F238E27FC236}">
                  <a16:creationId xmlns:a16="http://schemas.microsoft.com/office/drawing/2014/main" id="{7D3B48EC-F2EA-476C-B0A3-66587C92A564}"/>
                </a:ext>
              </a:extLst>
            </p:cNvPr>
            <p:cNvSpPr/>
            <p:nvPr/>
          </p:nvSpPr>
          <p:spPr>
            <a:xfrm>
              <a:off x="4618130" y="2743424"/>
              <a:ext cx="118582" cy="11858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Ellipse 228">
              <a:extLst>
                <a:ext uri="{FF2B5EF4-FFF2-40B4-BE49-F238E27FC236}">
                  <a16:creationId xmlns:a16="http://schemas.microsoft.com/office/drawing/2014/main" id="{53609153-B8A7-495A-90CA-3EDF5231A39B}"/>
                </a:ext>
              </a:extLst>
            </p:cNvPr>
            <p:cNvSpPr/>
            <p:nvPr/>
          </p:nvSpPr>
          <p:spPr>
            <a:xfrm>
              <a:off x="4698764" y="2806806"/>
              <a:ext cx="50291" cy="55320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Groupe 177">
            <a:extLst>
              <a:ext uri="{FF2B5EF4-FFF2-40B4-BE49-F238E27FC236}">
                <a16:creationId xmlns:a16="http://schemas.microsoft.com/office/drawing/2014/main" id="{98FF2998-F8E5-4590-9665-79DD7DBD9324}"/>
              </a:ext>
            </a:extLst>
          </p:cNvPr>
          <p:cNvGrpSpPr>
            <a:grpSpLocks noChangeAspect="1"/>
          </p:cNvGrpSpPr>
          <p:nvPr/>
        </p:nvGrpSpPr>
        <p:grpSpPr>
          <a:xfrm rot="19980000">
            <a:off x="5915642" y="3770475"/>
            <a:ext cx="187256" cy="136935"/>
            <a:chOff x="4586733" y="2743424"/>
            <a:chExt cx="162322" cy="118702"/>
          </a:xfrm>
        </p:grpSpPr>
        <p:sp>
          <p:nvSpPr>
            <p:cNvPr id="224" name="Ellipse 223">
              <a:extLst>
                <a:ext uri="{FF2B5EF4-FFF2-40B4-BE49-F238E27FC236}">
                  <a16:creationId xmlns:a16="http://schemas.microsoft.com/office/drawing/2014/main" id="{8C99A01C-44F6-4FE6-BC10-8C931FA19A68}"/>
                </a:ext>
              </a:extLst>
            </p:cNvPr>
            <p:cNvSpPr/>
            <p:nvPr/>
          </p:nvSpPr>
          <p:spPr>
            <a:xfrm>
              <a:off x="4586733" y="2807339"/>
              <a:ext cx="50291" cy="50291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Ellipse 224">
              <a:extLst>
                <a:ext uri="{FF2B5EF4-FFF2-40B4-BE49-F238E27FC236}">
                  <a16:creationId xmlns:a16="http://schemas.microsoft.com/office/drawing/2014/main" id="{6DC2C1DA-5C5F-4C36-8794-F86FE6869189}"/>
                </a:ext>
              </a:extLst>
            </p:cNvPr>
            <p:cNvSpPr/>
            <p:nvPr/>
          </p:nvSpPr>
          <p:spPr>
            <a:xfrm>
              <a:off x="4618130" y="2743424"/>
              <a:ext cx="118582" cy="11858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Ellipse 225">
              <a:extLst>
                <a:ext uri="{FF2B5EF4-FFF2-40B4-BE49-F238E27FC236}">
                  <a16:creationId xmlns:a16="http://schemas.microsoft.com/office/drawing/2014/main" id="{D404C7E4-3342-4B5C-9DC4-65EA424E8B72}"/>
                </a:ext>
              </a:extLst>
            </p:cNvPr>
            <p:cNvSpPr/>
            <p:nvPr/>
          </p:nvSpPr>
          <p:spPr>
            <a:xfrm>
              <a:off x="4698764" y="2806806"/>
              <a:ext cx="50291" cy="55320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Groupe 178">
            <a:extLst>
              <a:ext uri="{FF2B5EF4-FFF2-40B4-BE49-F238E27FC236}">
                <a16:creationId xmlns:a16="http://schemas.microsoft.com/office/drawing/2014/main" id="{0217E377-66FF-47CA-832A-17E75335D9AA}"/>
              </a:ext>
            </a:extLst>
          </p:cNvPr>
          <p:cNvGrpSpPr/>
          <p:nvPr/>
        </p:nvGrpSpPr>
        <p:grpSpPr>
          <a:xfrm>
            <a:off x="5832654" y="3006980"/>
            <a:ext cx="375928" cy="1252308"/>
            <a:chOff x="3196091" y="5372642"/>
            <a:chExt cx="365252" cy="1216744"/>
          </a:xfrm>
        </p:grpSpPr>
        <p:grpSp>
          <p:nvGrpSpPr>
            <p:cNvPr id="188" name="Groupe 187">
              <a:extLst>
                <a:ext uri="{FF2B5EF4-FFF2-40B4-BE49-F238E27FC236}">
                  <a16:creationId xmlns:a16="http://schemas.microsoft.com/office/drawing/2014/main" id="{2E9DD0AA-F106-4882-9AEA-11D03E747526}"/>
                </a:ext>
              </a:extLst>
            </p:cNvPr>
            <p:cNvGrpSpPr>
              <a:grpSpLocks noChangeAspect="1"/>
            </p:cNvGrpSpPr>
            <p:nvPr/>
          </p:nvGrpSpPr>
          <p:grpSpPr>
            <a:xfrm rot="15960000">
              <a:off x="3301409" y="5390421"/>
              <a:ext cx="147039" cy="111481"/>
              <a:chOff x="4586733" y="2758168"/>
              <a:chExt cx="131185" cy="99462"/>
            </a:xfrm>
          </p:grpSpPr>
          <p:sp>
            <p:nvSpPr>
              <p:cNvPr id="222" name="Ellipse 221">
                <a:extLst>
                  <a:ext uri="{FF2B5EF4-FFF2-40B4-BE49-F238E27FC236}">
                    <a16:creationId xmlns:a16="http://schemas.microsoft.com/office/drawing/2014/main" id="{3C5BA804-8D30-43CD-AFAF-13C2D2863C52}"/>
                  </a:ext>
                </a:extLst>
              </p:cNvPr>
              <p:cNvSpPr/>
              <p:nvPr/>
            </p:nvSpPr>
            <p:spPr>
              <a:xfrm>
                <a:off x="4586733" y="2807339"/>
                <a:ext cx="50291" cy="50291"/>
              </a:xfrm>
              <a:prstGeom prst="ellipse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Ellipse 222">
                <a:extLst>
                  <a:ext uri="{FF2B5EF4-FFF2-40B4-BE49-F238E27FC236}">
                    <a16:creationId xmlns:a16="http://schemas.microsoft.com/office/drawing/2014/main" id="{E9EED147-E5A6-4CAD-8AF8-E5B70FC21162}"/>
                  </a:ext>
                </a:extLst>
              </p:cNvPr>
              <p:cNvSpPr/>
              <p:nvPr/>
            </p:nvSpPr>
            <p:spPr>
              <a:xfrm>
                <a:off x="4636925" y="2758168"/>
                <a:ext cx="80993" cy="89092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9" name="Groupe 188">
              <a:extLst>
                <a:ext uri="{FF2B5EF4-FFF2-40B4-BE49-F238E27FC236}">
                  <a16:creationId xmlns:a16="http://schemas.microsoft.com/office/drawing/2014/main" id="{D81E67BA-BED2-49F3-AADE-50C7083AA3BB}"/>
                </a:ext>
              </a:extLst>
            </p:cNvPr>
            <p:cNvGrpSpPr>
              <a:grpSpLocks noChangeAspect="1"/>
            </p:cNvGrpSpPr>
            <p:nvPr/>
          </p:nvGrpSpPr>
          <p:grpSpPr>
            <a:xfrm rot="15240000">
              <a:off x="3226209" y="6108912"/>
              <a:ext cx="147039" cy="111479"/>
              <a:chOff x="4586733" y="2758170"/>
              <a:chExt cx="131185" cy="99460"/>
            </a:xfrm>
          </p:grpSpPr>
          <p:sp>
            <p:nvSpPr>
              <p:cNvPr id="220" name="Ellipse 219">
                <a:extLst>
                  <a:ext uri="{FF2B5EF4-FFF2-40B4-BE49-F238E27FC236}">
                    <a16:creationId xmlns:a16="http://schemas.microsoft.com/office/drawing/2014/main" id="{685C902A-7513-4BF0-9F19-306C09AAC536}"/>
                  </a:ext>
                </a:extLst>
              </p:cNvPr>
              <p:cNvSpPr/>
              <p:nvPr/>
            </p:nvSpPr>
            <p:spPr>
              <a:xfrm>
                <a:off x="4586733" y="2807339"/>
                <a:ext cx="50291" cy="50291"/>
              </a:xfrm>
              <a:prstGeom prst="ellipse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Ellipse 220">
                <a:extLst>
                  <a:ext uri="{FF2B5EF4-FFF2-40B4-BE49-F238E27FC236}">
                    <a16:creationId xmlns:a16="http://schemas.microsoft.com/office/drawing/2014/main" id="{6F7149FE-92F3-424F-B818-13B2981C87A8}"/>
                  </a:ext>
                </a:extLst>
              </p:cNvPr>
              <p:cNvSpPr/>
              <p:nvPr/>
            </p:nvSpPr>
            <p:spPr>
              <a:xfrm>
                <a:off x="4636925" y="2758170"/>
                <a:ext cx="80993" cy="89094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0" name="Groupe 189">
              <a:extLst>
                <a:ext uri="{FF2B5EF4-FFF2-40B4-BE49-F238E27FC236}">
                  <a16:creationId xmlns:a16="http://schemas.microsoft.com/office/drawing/2014/main" id="{EDD5C1CE-E39B-4D44-A586-30C48033633A}"/>
                </a:ext>
              </a:extLst>
            </p:cNvPr>
            <p:cNvGrpSpPr>
              <a:grpSpLocks noChangeAspect="1"/>
            </p:cNvGrpSpPr>
            <p:nvPr/>
          </p:nvGrpSpPr>
          <p:grpSpPr>
            <a:xfrm rot="2820000">
              <a:off x="3292673" y="5881456"/>
              <a:ext cx="125685" cy="116521"/>
              <a:chOff x="4636922" y="2758168"/>
              <a:chExt cx="112133" cy="103958"/>
            </a:xfrm>
          </p:grpSpPr>
          <p:sp>
            <p:nvSpPr>
              <p:cNvPr id="218" name="Ellipse 217">
                <a:extLst>
                  <a:ext uri="{FF2B5EF4-FFF2-40B4-BE49-F238E27FC236}">
                    <a16:creationId xmlns:a16="http://schemas.microsoft.com/office/drawing/2014/main" id="{6505FBFE-CE4F-44E2-B486-2FD31F94F165}"/>
                  </a:ext>
                </a:extLst>
              </p:cNvPr>
              <p:cNvSpPr/>
              <p:nvPr/>
            </p:nvSpPr>
            <p:spPr>
              <a:xfrm>
                <a:off x="4636922" y="2758168"/>
                <a:ext cx="80993" cy="89092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Ellipse 218">
                <a:extLst>
                  <a:ext uri="{FF2B5EF4-FFF2-40B4-BE49-F238E27FC236}">
                    <a16:creationId xmlns:a16="http://schemas.microsoft.com/office/drawing/2014/main" id="{B1136CE5-046D-401C-A267-12B4EDADCED5}"/>
                  </a:ext>
                </a:extLst>
              </p:cNvPr>
              <p:cNvSpPr/>
              <p:nvPr/>
            </p:nvSpPr>
            <p:spPr>
              <a:xfrm>
                <a:off x="4698764" y="2806806"/>
                <a:ext cx="50291" cy="55320"/>
              </a:xfrm>
              <a:prstGeom prst="ellipse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1" name="Groupe 190">
              <a:extLst>
                <a:ext uri="{FF2B5EF4-FFF2-40B4-BE49-F238E27FC236}">
                  <a16:creationId xmlns:a16="http://schemas.microsoft.com/office/drawing/2014/main" id="{544AD5AE-0C93-47AC-863F-12E836173E81}"/>
                </a:ext>
              </a:extLst>
            </p:cNvPr>
            <p:cNvGrpSpPr>
              <a:grpSpLocks noChangeAspect="1"/>
            </p:cNvGrpSpPr>
            <p:nvPr/>
          </p:nvGrpSpPr>
          <p:grpSpPr>
            <a:xfrm rot="4980000">
              <a:off x="3405539" y="5776861"/>
              <a:ext cx="147038" cy="111481"/>
              <a:chOff x="4586733" y="2758168"/>
              <a:chExt cx="131184" cy="99462"/>
            </a:xfrm>
          </p:grpSpPr>
          <p:sp>
            <p:nvSpPr>
              <p:cNvPr id="216" name="Ellipse 215">
                <a:extLst>
                  <a:ext uri="{FF2B5EF4-FFF2-40B4-BE49-F238E27FC236}">
                    <a16:creationId xmlns:a16="http://schemas.microsoft.com/office/drawing/2014/main" id="{4BB6345A-F15B-47BC-8235-8A1CD99B9F47}"/>
                  </a:ext>
                </a:extLst>
              </p:cNvPr>
              <p:cNvSpPr/>
              <p:nvPr/>
            </p:nvSpPr>
            <p:spPr>
              <a:xfrm>
                <a:off x="4586733" y="2807339"/>
                <a:ext cx="50291" cy="50291"/>
              </a:xfrm>
              <a:prstGeom prst="ellipse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Ellipse 216">
                <a:extLst>
                  <a:ext uri="{FF2B5EF4-FFF2-40B4-BE49-F238E27FC236}">
                    <a16:creationId xmlns:a16="http://schemas.microsoft.com/office/drawing/2014/main" id="{A097AD6E-EE9B-4313-9CD8-92503F9D303A}"/>
                  </a:ext>
                </a:extLst>
              </p:cNvPr>
              <p:cNvSpPr/>
              <p:nvPr/>
            </p:nvSpPr>
            <p:spPr>
              <a:xfrm>
                <a:off x="4636924" y="2758168"/>
                <a:ext cx="80993" cy="89092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2" name="Groupe 191">
              <a:extLst>
                <a:ext uri="{FF2B5EF4-FFF2-40B4-BE49-F238E27FC236}">
                  <a16:creationId xmlns:a16="http://schemas.microsoft.com/office/drawing/2014/main" id="{E99FF67D-7A24-492E-937A-36249B462241}"/>
                </a:ext>
              </a:extLst>
            </p:cNvPr>
            <p:cNvGrpSpPr>
              <a:grpSpLocks noChangeAspect="1"/>
            </p:cNvGrpSpPr>
            <p:nvPr/>
          </p:nvGrpSpPr>
          <p:grpSpPr>
            <a:xfrm rot="840000">
              <a:off x="3216337" y="5620168"/>
              <a:ext cx="125684" cy="116521"/>
              <a:chOff x="4636923" y="2758168"/>
              <a:chExt cx="112132" cy="103958"/>
            </a:xfrm>
          </p:grpSpPr>
          <p:sp>
            <p:nvSpPr>
              <p:cNvPr id="214" name="Ellipse 213">
                <a:extLst>
                  <a:ext uri="{FF2B5EF4-FFF2-40B4-BE49-F238E27FC236}">
                    <a16:creationId xmlns:a16="http://schemas.microsoft.com/office/drawing/2014/main" id="{8C1A74C8-6605-43F4-9275-53775A8D935E}"/>
                  </a:ext>
                </a:extLst>
              </p:cNvPr>
              <p:cNvSpPr/>
              <p:nvPr/>
            </p:nvSpPr>
            <p:spPr>
              <a:xfrm>
                <a:off x="4636923" y="2758168"/>
                <a:ext cx="80993" cy="89092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Ellipse 214">
                <a:extLst>
                  <a:ext uri="{FF2B5EF4-FFF2-40B4-BE49-F238E27FC236}">
                    <a16:creationId xmlns:a16="http://schemas.microsoft.com/office/drawing/2014/main" id="{FEF2C2BD-7B00-4697-8AAD-7BD8D23054FD}"/>
                  </a:ext>
                </a:extLst>
              </p:cNvPr>
              <p:cNvSpPr/>
              <p:nvPr/>
            </p:nvSpPr>
            <p:spPr>
              <a:xfrm>
                <a:off x="4698764" y="2806806"/>
                <a:ext cx="50291" cy="55320"/>
              </a:xfrm>
              <a:prstGeom prst="ellipse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3" name="Groupe 192">
              <a:extLst>
                <a:ext uri="{FF2B5EF4-FFF2-40B4-BE49-F238E27FC236}">
                  <a16:creationId xmlns:a16="http://schemas.microsoft.com/office/drawing/2014/main" id="{B44D1EC7-DEC4-468E-B5E3-78D51E4F85C4}"/>
                </a:ext>
              </a:extLst>
            </p:cNvPr>
            <p:cNvGrpSpPr>
              <a:grpSpLocks noChangeAspect="1"/>
            </p:cNvGrpSpPr>
            <p:nvPr/>
          </p:nvGrpSpPr>
          <p:grpSpPr>
            <a:xfrm rot="18660000">
              <a:off x="3178312" y="6398514"/>
              <a:ext cx="147039" cy="111482"/>
              <a:chOff x="4586733" y="2758167"/>
              <a:chExt cx="131185" cy="99463"/>
            </a:xfrm>
          </p:grpSpPr>
          <p:sp>
            <p:nvSpPr>
              <p:cNvPr id="212" name="Ellipse 211">
                <a:extLst>
                  <a:ext uri="{FF2B5EF4-FFF2-40B4-BE49-F238E27FC236}">
                    <a16:creationId xmlns:a16="http://schemas.microsoft.com/office/drawing/2014/main" id="{F7130D9E-C840-4FE8-8003-01E61EAC215B}"/>
                  </a:ext>
                </a:extLst>
              </p:cNvPr>
              <p:cNvSpPr/>
              <p:nvPr/>
            </p:nvSpPr>
            <p:spPr>
              <a:xfrm>
                <a:off x="4586733" y="2807339"/>
                <a:ext cx="50291" cy="50291"/>
              </a:xfrm>
              <a:prstGeom prst="ellipse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Ellipse 212">
                <a:extLst>
                  <a:ext uri="{FF2B5EF4-FFF2-40B4-BE49-F238E27FC236}">
                    <a16:creationId xmlns:a16="http://schemas.microsoft.com/office/drawing/2014/main" id="{2D58930D-67F5-47C8-94C4-1644E11479CF}"/>
                  </a:ext>
                </a:extLst>
              </p:cNvPr>
              <p:cNvSpPr/>
              <p:nvPr/>
            </p:nvSpPr>
            <p:spPr>
              <a:xfrm>
                <a:off x="4636924" y="2758167"/>
                <a:ext cx="80994" cy="89092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4" name="Groupe 193">
              <a:extLst>
                <a:ext uri="{FF2B5EF4-FFF2-40B4-BE49-F238E27FC236}">
                  <a16:creationId xmlns:a16="http://schemas.microsoft.com/office/drawing/2014/main" id="{3821D1E3-8024-489E-8A19-61271FD076AC}"/>
                </a:ext>
              </a:extLst>
            </p:cNvPr>
            <p:cNvGrpSpPr>
              <a:grpSpLocks noChangeAspect="1"/>
            </p:cNvGrpSpPr>
            <p:nvPr/>
          </p:nvGrpSpPr>
          <p:grpSpPr>
            <a:xfrm rot="21000000">
              <a:off x="3375330" y="5574410"/>
              <a:ext cx="147038" cy="111479"/>
              <a:chOff x="4586733" y="2758170"/>
              <a:chExt cx="131184" cy="99460"/>
            </a:xfrm>
          </p:grpSpPr>
          <p:sp>
            <p:nvSpPr>
              <p:cNvPr id="210" name="Ellipse 209">
                <a:extLst>
                  <a:ext uri="{FF2B5EF4-FFF2-40B4-BE49-F238E27FC236}">
                    <a16:creationId xmlns:a16="http://schemas.microsoft.com/office/drawing/2014/main" id="{A1761B2D-6B09-447F-BE52-16A8695CA231}"/>
                  </a:ext>
                </a:extLst>
              </p:cNvPr>
              <p:cNvSpPr/>
              <p:nvPr/>
            </p:nvSpPr>
            <p:spPr>
              <a:xfrm>
                <a:off x="4586733" y="2807339"/>
                <a:ext cx="50291" cy="50291"/>
              </a:xfrm>
              <a:prstGeom prst="ellipse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Ellipse 210">
                <a:extLst>
                  <a:ext uri="{FF2B5EF4-FFF2-40B4-BE49-F238E27FC236}">
                    <a16:creationId xmlns:a16="http://schemas.microsoft.com/office/drawing/2014/main" id="{7F17813C-BD47-4FD9-8A54-F4A291C37A33}"/>
                  </a:ext>
                </a:extLst>
              </p:cNvPr>
              <p:cNvSpPr/>
              <p:nvPr/>
            </p:nvSpPr>
            <p:spPr>
              <a:xfrm>
                <a:off x="4636924" y="2758170"/>
                <a:ext cx="80993" cy="89094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5" name="Groupe 194">
              <a:extLst>
                <a:ext uri="{FF2B5EF4-FFF2-40B4-BE49-F238E27FC236}">
                  <a16:creationId xmlns:a16="http://schemas.microsoft.com/office/drawing/2014/main" id="{B8183D84-78D7-4776-8DFA-0480DA44DF4C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3295159" y="6472867"/>
              <a:ext cx="125682" cy="116519"/>
              <a:chOff x="4636925" y="2758170"/>
              <a:chExt cx="112130" cy="103956"/>
            </a:xfrm>
          </p:grpSpPr>
          <p:sp>
            <p:nvSpPr>
              <p:cNvPr id="208" name="Ellipse 207">
                <a:extLst>
                  <a:ext uri="{FF2B5EF4-FFF2-40B4-BE49-F238E27FC236}">
                    <a16:creationId xmlns:a16="http://schemas.microsoft.com/office/drawing/2014/main" id="{016FAD64-97BE-45F0-A027-066535CC6C81}"/>
                  </a:ext>
                </a:extLst>
              </p:cNvPr>
              <p:cNvSpPr/>
              <p:nvPr/>
            </p:nvSpPr>
            <p:spPr>
              <a:xfrm>
                <a:off x="4636925" y="2758170"/>
                <a:ext cx="80993" cy="89092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Ellipse 208">
                <a:extLst>
                  <a:ext uri="{FF2B5EF4-FFF2-40B4-BE49-F238E27FC236}">
                    <a16:creationId xmlns:a16="http://schemas.microsoft.com/office/drawing/2014/main" id="{42A3E2AF-DC89-434E-A096-8514A29267EE}"/>
                  </a:ext>
                </a:extLst>
              </p:cNvPr>
              <p:cNvSpPr/>
              <p:nvPr/>
            </p:nvSpPr>
            <p:spPr>
              <a:xfrm>
                <a:off x="4698764" y="2806806"/>
                <a:ext cx="50291" cy="55320"/>
              </a:xfrm>
              <a:prstGeom prst="ellipse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6" name="Groupe 195">
              <a:extLst>
                <a:ext uri="{FF2B5EF4-FFF2-40B4-BE49-F238E27FC236}">
                  <a16:creationId xmlns:a16="http://schemas.microsoft.com/office/drawing/2014/main" id="{EBCC4110-E345-4707-8922-E61A0EA99CAE}"/>
                </a:ext>
              </a:extLst>
            </p:cNvPr>
            <p:cNvGrpSpPr>
              <a:grpSpLocks noChangeAspect="1"/>
            </p:cNvGrpSpPr>
            <p:nvPr/>
          </p:nvGrpSpPr>
          <p:grpSpPr>
            <a:xfrm rot="1800000">
              <a:off x="3264051" y="6237191"/>
              <a:ext cx="147041" cy="111480"/>
              <a:chOff x="4586733" y="2758169"/>
              <a:chExt cx="131187" cy="99461"/>
            </a:xfrm>
          </p:grpSpPr>
          <p:sp>
            <p:nvSpPr>
              <p:cNvPr id="206" name="Ellipse 205">
                <a:extLst>
                  <a:ext uri="{FF2B5EF4-FFF2-40B4-BE49-F238E27FC236}">
                    <a16:creationId xmlns:a16="http://schemas.microsoft.com/office/drawing/2014/main" id="{B2D7FA79-F48D-4028-B8A1-BE6B8CD1F055}"/>
                  </a:ext>
                </a:extLst>
              </p:cNvPr>
              <p:cNvSpPr/>
              <p:nvPr/>
            </p:nvSpPr>
            <p:spPr>
              <a:xfrm>
                <a:off x="4586733" y="2807339"/>
                <a:ext cx="50291" cy="50291"/>
              </a:xfrm>
              <a:prstGeom prst="ellipse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Ellipse 206">
                <a:extLst>
                  <a:ext uri="{FF2B5EF4-FFF2-40B4-BE49-F238E27FC236}">
                    <a16:creationId xmlns:a16="http://schemas.microsoft.com/office/drawing/2014/main" id="{0868999B-6307-4C38-ADA3-34DCBCB94CBB}"/>
                  </a:ext>
                </a:extLst>
              </p:cNvPr>
              <p:cNvSpPr/>
              <p:nvPr/>
            </p:nvSpPr>
            <p:spPr>
              <a:xfrm>
                <a:off x="4636926" y="2758169"/>
                <a:ext cx="80994" cy="89092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7" name="Groupe 196">
              <a:extLst>
                <a:ext uri="{FF2B5EF4-FFF2-40B4-BE49-F238E27FC236}">
                  <a16:creationId xmlns:a16="http://schemas.microsoft.com/office/drawing/2014/main" id="{B73CD829-B48E-4B0B-BA5C-F1DFC433255A}"/>
                </a:ext>
              </a:extLst>
            </p:cNvPr>
            <p:cNvGrpSpPr>
              <a:grpSpLocks noChangeAspect="1"/>
            </p:cNvGrpSpPr>
            <p:nvPr/>
          </p:nvGrpSpPr>
          <p:grpSpPr>
            <a:xfrm rot="20280000">
              <a:off x="3404734" y="5972518"/>
              <a:ext cx="125683" cy="116520"/>
              <a:chOff x="4636924" y="2758169"/>
              <a:chExt cx="112131" cy="103957"/>
            </a:xfrm>
          </p:grpSpPr>
          <p:sp>
            <p:nvSpPr>
              <p:cNvPr id="204" name="Ellipse 203">
                <a:extLst>
                  <a:ext uri="{FF2B5EF4-FFF2-40B4-BE49-F238E27FC236}">
                    <a16:creationId xmlns:a16="http://schemas.microsoft.com/office/drawing/2014/main" id="{FAEC33EC-08FD-450A-B57E-3381B4522E26}"/>
                  </a:ext>
                </a:extLst>
              </p:cNvPr>
              <p:cNvSpPr/>
              <p:nvPr/>
            </p:nvSpPr>
            <p:spPr>
              <a:xfrm>
                <a:off x="4636924" y="2758169"/>
                <a:ext cx="80993" cy="89092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Ellipse 204">
                <a:extLst>
                  <a:ext uri="{FF2B5EF4-FFF2-40B4-BE49-F238E27FC236}">
                    <a16:creationId xmlns:a16="http://schemas.microsoft.com/office/drawing/2014/main" id="{05232F52-DC8E-4F0B-8AF3-0FCA66B1E1E9}"/>
                  </a:ext>
                </a:extLst>
              </p:cNvPr>
              <p:cNvSpPr/>
              <p:nvPr/>
            </p:nvSpPr>
            <p:spPr>
              <a:xfrm>
                <a:off x="4698764" y="2806806"/>
                <a:ext cx="50291" cy="55320"/>
              </a:xfrm>
              <a:prstGeom prst="ellipse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8" name="Groupe 197">
              <a:extLst>
                <a:ext uri="{FF2B5EF4-FFF2-40B4-BE49-F238E27FC236}">
                  <a16:creationId xmlns:a16="http://schemas.microsoft.com/office/drawing/2014/main" id="{EF60CBA9-71AA-420B-9035-E12368DEAFC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435662" y="6356347"/>
              <a:ext cx="125681" cy="116520"/>
              <a:chOff x="4636926" y="2758169"/>
              <a:chExt cx="112129" cy="103957"/>
            </a:xfrm>
          </p:grpSpPr>
          <p:sp>
            <p:nvSpPr>
              <p:cNvPr id="202" name="Ellipse 201">
                <a:extLst>
                  <a:ext uri="{FF2B5EF4-FFF2-40B4-BE49-F238E27FC236}">
                    <a16:creationId xmlns:a16="http://schemas.microsoft.com/office/drawing/2014/main" id="{919B3C28-81AB-4224-9392-42B2923A83A4}"/>
                  </a:ext>
                </a:extLst>
              </p:cNvPr>
              <p:cNvSpPr/>
              <p:nvPr/>
            </p:nvSpPr>
            <p:spPr>
              <a:xfrm>
                <a:off x="4636926" y="2758169"/>
                <a:ext cx="80993" cy="89092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Ellipse 202">
                <a:extLst>
                  <a:ext uri="{FF2B5EF4-FFF2-40B4-BE49-F238E27FC236}">
                    <a16:creationId xmlns:a16="http://schemas.microsoft.com/office/drawing/2014/main" id="{B0952CA4-F0DF-45CD-A594-FD607344F5A9}"/>
                  </a:ext>
                </a:extLst>
              </p:cNvPr>
              <p:cNvSpPr/>
              <p:nvPr/>
            </p:nvSpPr>
            <p:spPr>
              <a:xfrm>
                <a:off x="4698764" y="2806806"/>
                <a:ext cx="50291" cy="55320"/>
              </a:xfrm>
              <a:prstGeom prst="ellipse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9" name="Groupe 198">
              <a:extLst>
                <a:ext uri="{FF2B5EF4-FFF2-40B4-BE49-F238E27FC236}">
                  <a16:creationId xmlns:a16="http://schemas.microsoft.com/office/drawing/2014/main" id="{483D942E-1F3C-4CD5-847F-8293FEA0C4D4}"/>
                </a:ext>
              </a:extLst>
            </p:cNvPr>
            <p:cNvGrpSpPr>
              <a:grpSpLocks noChangeAspect="1"/>
            </p:cNvGrpSpPr>
            <p:nvPr/>
          </p:nvGrpSpPr>
          <p:grpSpPr>
            <a:xfrm rot="19980000">
              <a:off x="3387526" y="6095524"/>
              <a:ext cx="125682" cy="116520"/>
              <a:chOff x="4636925" y="2758169"/>
              <a:chExt cx="112130" cy="103957"/>
            </a:xfrm>
          </p:grpSpPr>
          <p:sp>
            <p:nvSpPr>
              <p:cNvPr id="200" name="Ellipse 199">
                <a:extLst>
                  <a:ext uri="{FF2B5EF4-FFF2-40B4-BE49-F238E27FC236}">
                    <a16:creationId xmlns:a16="http://schemas.microsoft.com/office/drawing/2014/main" id="{0DB7D6F6-4C37-41A6-87D8-B2D2865AE1B0}"/>
                  </a:ext>
                </a:extLst>
              </p:cNvPr>
              <p:cNvSpPr/>
              <p:nvPr/>
            </p:nvSpPr>
            <p:spPr>
              <a:xfrm>
                <a:off x="4636925" y="2758169"/>
                <a:ext cx="80993" cy="89092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Ellipse 200">
                <a:extLst>
                  <a:ext uri="{FF2B5EF4-FFF2-40B4-BE49-F238E27FC236}">
                    <a16:creationId xmlns:a16="http://schemas.microsoft.com/office/drawing/2014/main" id="{4DD887F2-4828-49BA-A53C-C14A909685F2}"/>
                  </a:ext>
                </a:extLst>
              </p:cNvPr>
              <p:cNvSpPr/>
              <p:nvPr/>
            </p:nvSpPr>
            <p:spPr>
              <a:xfrm>
                <a:off x="4698764" y="2806806"/>
                <a:ext cx="50291" cy="55320"/>
              </a:xfrm>
              <a:prstGeom prst="ellipse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80" name="Connecteur droit avec flèche 179">
            <a:extLst>
              <a:ext uri="{FF2B5EF4-FFF2-40B4-BE49-F238E27FC236}">
                <a16:creationId xmlns:a16="http://schemas.microsoft.com/office/drawing/2014/main" id="{5D4A7137-BDB6-4235-9FF0-8948A13EEB79}"/>
              </a:ext>
            </a:extLst>
          </p:cNvPr>
          <p:cNvCxnSpPr>
            <a:cxnSpLocks/>
          </p:cNvCxnSpPr>
          <p:nvPr/>
        </p:nvCxnSpPr>
        <p:spPr>
          <a:xfrm flipH="1" flipV="1">
            <a:off x="6404309" y="4902913"/>
            <a:ext cx="809966" cy="32972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1" name="Groupe 180">
            <a:extLst>
              <a:ext uri="{FF2B5EF4-FFF2-40B4-BE49-F238E27FC236}">
                <a16:creationId xmlns:a16="http://schemas.microsoft.com/office/drawing/2014/main" id="{7E9063A3-D668-44F2-8A98-6DF57CDD1906}"/>
              </a:ext>
            </a:extLst>
          </p:cNvPr>
          <p:cNvGrpSpPr/>
          <p:nvPr/>
        </p:nvGrpSpPr>
        <p:grpSpPr>
          <a:xfrm>
            <a:off x="1872058" y="3261191"/>
            <a:ext cx="2055406" cy="648048"/>
            <a:chOff x="2061130" y="3490678"/>
            <a:chExt cx="1997035" cy="629644"/>
          </a:xfrm>
        </p:grpSpPr>
        <p:cxnSp>
          <p:nvCxnSpPr>
            <p:cNvPr id="184" name="Straight Connector 62">
              <a:extLst>
                <a:ext uri="{FF2B5EF4-FFF2-40B4-BE49-F238E27FC236}">
                  <a16:creationId xmlns:a16="http://schemas.microsoft.com/office/drawing/2014/main" id="{8C98634D-E65E-4EA9-AC64-ED423D8FFFEF}"/>
                </a:ext>
              </a:extLst>
            </p:cNvPr>
            <p:cNvCxnSpPr>
              <a:cxnSpLocks/>
              <a:stCxn id="186" idx="3"/>
              <a:endCxn id="187" idx="1"/>
            </p:cNvCxnSpPr>
            <p:nvPr/>
          </p:nvCxnSpPr>
          <p:spPr bwMode="auto">
            <a:xfrm flipV="1">
              <a:off x="3227816" y="3805500"/>
              <a:ext cx="171784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miter lim="800000"/>
              <a:headEnd/>
              <a:tailEnd type="none" w="med" len="med"/>
            </a:ln>
            <a:effectLst>
              <a:glow rad="38100">
                <a:srgbClr val="FF0000">
                  <a:alpha val="45000"/>
                </a:srgbClr>
              </a:glow>
            </a:effectLst>
          </p:spPr>
        </p:cxnSp>
        <p:grpSp>
          <p:nvGrpSpPr>
            <p:cNvPr id="185" name="Groupe 184">
              <a:extLst>
                <a:ext uri="{FF2B5EF4-FFF2-40B4-BE49-F238E27FC236}">
                  <a16:creationId xmlns:a16="http://schemas.microsoft.com/office/drawing/2014/main" id="{2F6E497E-402D-4336-9054-6E8180D696A8}"/>
                </a:ext>
              </a:extLst>
            </p:cNvPr>
            <p:cNvGrpSpPr/>
            <p:nvPr/>
          </p:nvGrpSpPr>
          <p:grpSpPr>
            <a:xfrm>
              <a:off x="2061130" y="3490678"/>
              <a:ext cx="1997035" cy="629644"/>
              <a:chOff x="1072348" y="1399678"/>
              <a:chExt cx="1997035" cy="629644"/>
            </a:xfrm>
          </p:grpSpPr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1335F597-8F8B-40F0-AD7A-E48A5C0AD7D9}"/>
                  </a:ext>
                </a:extLst>
              </p:cNvPr>
              <p:cNvSpPr/>
              <p:nvPr/>
            </p:nvSpPr>
            <p:spPr>
              <a:xfrm>
                <a:off x="1072348" y="1399679"/>
                <a:ext cx="1166686" cy="62964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>
                    <a:solidFill>
                      <a:srgbClr val="002060"/>
                    </a:solidFill>
                  </a:rPr>
                  <a:t>Near IR </a:t>
                </a:r>
              </a:p>
              <a:p>
                <a:pPr algn="ctr"/>
                <a:r>
                  <a:rPr lang="fr-FR" err="1">
                    <a:solidFill>
                      <a:srgbClr val="002060"/>
                    </a:solidFill>
                  </a:rPr>
                  <a:t>fs</a:t>
                </a:r>
                <a:r>
                  <a:rPr lang="fr-FR">
                    <a:solidFill>
                      <a:srgbClr val="002060"/>
                    </a:solidFill>
                  </a:rPr>
                  <a:t> laser</a:t>
                </a:r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59650CD8-E779-464E-92BE-373E17A467B8}"/>
                  </a:ext>
                </a:extLst>
              </p:cNvPr>
              <p:cNvSpPr/>
              <p:nvPr/>
            </p:nvSpPr>
            <p:spPr>
              <a:xfrm>
                <a:off x="2410818" y="1399678"/>
                <a:ext cx="658565" cy="62964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>
                    <a:solidFill>
                      <a:srgbClr val="002060"/>
                    </a:solidFill>
                  </a:rPr>
                  <a:t>DFG</a:t>
                </a:r>
              </a:p>
            </p:txBody>
          </p:sp>
        </p:grpSp>
      </p:grpSp>
      <p:sp>
        <p:nvSpPr>
          <p:cNvPr id="182" name="Rectangle 181">
            <a:extLst>
              <a:ext uri="{FF2B5EF4-FFF2-40B4-BE49-F238E27FC236}">
                <a16:creationId xmlns:a16="http://schemas.microsoft.com/office/drawing/2014/main" id="{CF06EB43-A66D-405C-84D5-51A714C32554}"/>
              </a:ext>
            </a:extLst>
          </p:cNvPr>
          <p:cNvSpPr/>
          <p:nvPr/>
        </p:nvSpPr>
        <p:spPr>
          <a:xfrm>
            <a:off x="5361321" y="1378426"/>
            <a:ext cx="1401706" cy="61796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>
                <a:solidFill>
                  <a:srgbClr val="FFC000"/>
                </a:solidFill>
              </a:rPr>
              <a:t>Photolysis Laser</a:t>
            </a:r>
            <a:endParaRPr lang="en-US">
              <a:solidFill>
                <a:srgbClr val="FFC000"/>
              </a:solidFill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791E2EAD-67EF-44E0-AB35-A7F4BCBE3E64}"/>
              </a:ext>
            </a:extLst>
          </p:cNvPr>
          <p:cNvSpPr/>
          <p:nvPr/>
        </p:nvSpPr>
        <p:spPr>
          <a:xfrm>
            <a:off x="8070173" y="3174390"/>
            <a:ext cx="2249768" cy="784136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</a:rPr>
              <a:t>Fourier transform spectrometer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00D9F8E6-B12E-43DD-8595-AA70B1CD8315}"/>
              </a:ext>
            </a:extLst>
          </p:cNvPr>
          <p:cNvSpPr/>
          <p:nvPr/>
        </p:nvSpPr>
        <p:spPr>
          <a:xfrm>
            <a:off x="5916548" y="2190276"/>
            <a:ext cx="299096" cy="626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70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65C987-8178-40AA-8A29-12323C47B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GB" sz="3400">
                <a:latin typeface="Helvetica"/>
                <a:cs typeface="Helvetica"/>
              </a:rPr>
              <a:t>Sensitivity</a:t>
            </a:r>
            <a:r>
              <a:rPr lang="fr-FR" sz="3400">
                <a:latin typeface="Helvetica"/>
                <a:cs typeface="Helvetica"/>
              </a:rPr>
              <a:t> in </a:t>
            </a:r>
            <a:r>
              <a:rPr lang="en-GB" sz="3400">
                <a:latin typeface="Helvetica"/>
                <a:cs typeface="Helvetica"/>
              </a:rPr>
              <a:t>molecular</a:t>
            </a:r>
            <a:r>
              <a:rPr lang="fr-FR" sz="3400">
                <a:latin typeface="Helvetica"/>
                <a:cs typeface="Helvetica"/>
              </a:rPr>
              <a:t> absorption </a:t>
            </a:r>
            <a:r>
              <a:rPr lang="fr-FR" sz="3400" err="1">
                <a:latin typeface="Helvetica"/>
                <a:cs typeface="Helvetica"/>
              </a:rPr>
              <a:t>spectroscopy</a:t>
            </a:r>
            <a:endParaRPr lang="fr-FR" sz="3400">
              <a:latin typeface="Helvetica"/>
              <a:cs typeface="Helvetica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906BAA-351D-458A-8F25-6E0448872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JSM 2025 Grenoble | 10/03/25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99DABC-E4C4-428D-AD54-C2574F5CF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BBE2-E17F-4A7F-ABCA-31F8D219BA50}" type="slidenum">
              <a:rPr lang="fr-FR" smtClean="0"/>
              <a:t>3</a:t>
            </a:fld>
            <a:endParaRPr lang="fr-FR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679770AD-1EFF-469B-B94B-036BBED65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12" y="1358106"/>
            <a:ext cx="4919788" cy="11789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err="1"/>
              <a:t>Search</a:t>
            </a:r>
            <a:r>
              <a:rPr lang="fr-FR" sz="1800"/>
              <a:t> for </a:t>
            </a:r>
            <a:r>
              <a:rPr lang="fr-FR" sz="1800">
                <a:solidFill>
                  <a:srgbClr val="FF0000"/>
                </a:solidFill>
              </a:rPr>
              <a:t>sensitive</a:t>
            </a:r>
            <a:r>
              <a:rPr lang="fr-FR" sz="1800"/>
              <a:t> </a:t>
            </a:r>
            <a:r>
              <a:rPr lang="fr-FR" sz="1800" err="1"/>
              <a:t>experimental</a:t>
            </a:r>
            <a:r>
              <a:rPr lang="fr-FR" sz="1800"/>
              <a:t> system :</a:t>
            </a:r>
          </a:p>
          <a:p>
            <a:pPr marL="0" indent="0">
              <a:buNone/>
            </a:pPr>
            <a:endParaRPr lang="fr-FR" sz="1800"/>
          </a:p>
          <a:p>
            <a:pPr marL="457200" lvl="1" indent="0">
              <a:buNone/>
            </a:pPr>
            <a:r>
              <a:rPr lang="fr-FR" sz="1800"/>
              <a:t>-  </a:t>
            </a:r>
            <a:r>
              <a:rPr lang="fr-FR" sz="1800" err="1"/>
              <a:t>Detection</a:t>
            </a:r>
            <a:r>
              <a:rPr lang="fr-FR" sz="1800"/>
              <a:t> of </a:t>
            </a:r>
            <a:r>
              <a:rPr lang="fr-FR" sz="1800">
                <a:solidFill>
                  <a:srgbClr val="FF0000"/>
                </a:solidFill>
              </a:rPr>
              <a:t>traces/ </a:t>
            </a:r>
            <a:r>
              <a:rPr lang="fr-FR" sz="1800" err="1">
                <a:solidFill>
                  <a:srgbClr val="FF0000"/>
                </a:solidFill>
              </a:rPr>
              <a:t>low</a:t>
            </a:r>
            <a:r>
              <a:rPr lang="fr-FR" sz="1800">
                <a:solidFill>
                  <a:srgbClr val="FF0000"/>
                </a:solidFill>
              </a:rPr>
              <a:t> </a:t>
            </a:r>
            <a:r>
              <a:rPr lang="fr-FR" sz="1800" err="1">
                <a:solidFill>
                  <a:srgbClr val="FF0000"/>
                </a:solidFill>
              </a:rPr>
              <a:t>density</a:t>
            </a:r>
            <a:r>
              <a:rPr lang="fr-FR" sz="1800">
                <a:solidFill>
                  <a:srgbClr val="FF0000"/>
                </a:solidFill>
              </a:rPr>
              <a:t> </a:t>
            </a:r>
            <a:r>
              <a:rPr lang="fr-FR" sz="1800" err="1">
                <a:solidFill>
                  <a:srgbClr val="FF0000"/>
                </a:solidFill>
              </a:rPr>
              <a:t>gases</a:t>
            </a:r>
            <a:endParaRPr lang="fr-FR" sz="1800">
              <a:solidFill>
                <a:srgbClr val="FF000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2DB7BCC-664E-43EF-A71F-57431A7258CA}"/>
              </a:ext>
            </a:extLst>
          </p:cNvPr>
          <p:cNvSpPr txBox="1"/>
          <p:nvPr/>
        </p:nvSpPr>
        <p:spPr>
          <a:xfrm>
            <a:off x="583479" y="5152377"/>
            <a:ext cx="2525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>
                <a:latin typeface="Arial" panose="020B0604020202020204" pitchFamily="34" charset="0"/>
                <a:cs typeface="Arial" panose="020B0604020202020204" pitchFamily="34" charset="0"/>
              </a:rPr>
              <a:t>Single-</a:t>
            </a:r>
            <a:r>
              <a:rPr lang="fr-FR" sz="1600" err="1">
                <a:latin typeface="Arial" panose="020B0604020202020204" pitchFamily="34" charset="0"/>
                <a:cs typeface="Arial" panose="020B0604020202020204" pitchFamily="34" charset="0"/>
              </a:rPr>
              <a:t>pass</a:t>
            </a:r>
            <a:r>
              <a:rPr lang="fr-F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err="1"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r>
              <a:rPr lang="fr-FR" sz="1600">
                <a:latin typeface="Arial" panose="020B0604020202020204" pitchFamily="34" charset="0"/>
                <a:cs typeface="Arial" panose="020B0604020202020204" pitchFamily="34" charset="0"/>
              </a:rPr>
              <a:t>: ~ 50 cm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7176311-01E8-4233-A90A-59D50442796F}"/>
              </a:ext>
            </a:extLst>
          </p:cNvPr>
          <p:cNvSpPr txBox="1"/>
          <p:nvPr/>
        </p:nvSpPr>
        <p:spPr>
          <a:xfrm>
            <a:off x="9371484" y="5152377"/>
            <a:ext cx="2287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>
                <a:latin typeface="Arial" panose="020B0604020202020204" pitchFamily="34" charset="0"/>
                <a:cs typeface="Arial" panose="020B0604020202020204" pitchFamily="34" charset="0"/>
              </a:rPr>
              <a:t>Optical </a:t>
            </a:r>
            <a:r>
              <a:rPr lang="fr-FR" sz="1600" err="1">
                <a:latin typeface="Arial" panose="020B0604020202020204" pitchFamily="34" charset="0"/>
                <a:cs typeface="Arial" panose="020B0604020202020204" pitchFamily="34" charset="0"/>
              </a:rPr>
              <a:t>cavity</a:t>
            </a:r>
            <a:r>
              <a:rPr lang="fr-FR" sz="1600">
                <a:latin typeface="Arial" panose="020B0604020202020204" pitchFamily="34" charset="0"/>
                <a:cs typeface="Arial" panose="020B0604020202020204" pitchFamily="34" charset="0"/>
              </a:rPr>
              <a:t>: ~ 5 km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3F48662-8CEE-496C-BF28-0C3F99AAF362}"/>
              </a:ext>
            </a:extLst>
          </p:cNvPr>
          <p:cNvSpPr txBox="1"/>
          <p:nvPr/>
        </p:nvSpPr>
        <p:spPr>
          <a:xfrm>
            <a:off x="4860444" y="5142697"/>
            <a:ext cx="2287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err="1">
                <a:latin typeface="Arial" panose="020B0604020202020204" pitchFamily="34" charset="0"/>
                <a:cs typeface="Arial" panose="020B0604020202020204" pitchFamily="34" charset="0"/>
              </a:rPr>
              <a:t>Multipass</a:t>
            </a:r>
            <a:r>
              <a:rPr lang="fr-FR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err="1"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r>
              <a:rPr lang="fr-FR" sz="1600">
                <a:latin typeface="Arial" panose="020B0604020202020204" pitchFamily="34" charset="0"/>
                <a:cs typeface="Arial" panose="020B0604020202020204" pitchFamily="34" charset="0"/>
              </a:rPr>
              <a:t>: ~ 50 m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7352FE4-68F7-412B-9071-90E040FE18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96"/>
          <a:stretch/>
        </p:blipFill>
        <p:spPr>
          <a:xfrm>
            <a:off x="151251" y="3408864"/>
            <a:ext cx="3389933" cy="174526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792FFB9-CA30-4620-9C0E-2C0EC98DE4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1" r="30068"/>
          <a:stretch/>
        </p:blipFill>
        <p:spPr>
          <a:xfrm>
            <a:off x="3793863" y="3479108"/>
            <a:ext cx="4420998" cy="174526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58FEF28-1287-40E5-A52C-19AC072D04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68"/>
          <a:stretch/>
        </p:blipFill>
        <p:spPr>
          <a:xfrm>
            <a:off x="8850223" y="3408864"/>
            <a:ext cx="2893363" cy="174526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C24995B-51F1-493F-905B-B1AF35AE5720}"/>
              </a:ext>
            </a:extLst>
          </p:cNvPr>
          <p:cNvSpPr txBox="1"/>
          <p:nvPr/>
        </p:nvSpPr>
        <p:spPr>
          <a:xfrm>
            <a:off x="3403601" y="5876156"/>
            <a:ext cx="857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800" dirty="0" err="1"/>
              <a:t>Challenging</a:t>
            </a:r>
            <a:r>
              <a:rPr lang="fr-FR" sz="1800" dirty="0"/>
              <a:t> to </a:t>
            </a:r>
            <a:r>
              <a:rPr lang="fr-FR" sz="1800" dirty="0" err="1"/>
              <a:t>work</a:t>
            </a:r>
            <a:r>
              <a:rPr lang="fr-FR" sz="1800" dirty="0"/>
              <a:t> in a </a:t>
            </a:r>
            <a:r>
              <a:rPr lang="fr-FR" sz="1800" dirty="0" err="1"/>
              <a:t>noisy</a:t>
            </a:r>
            <a:r>
              <a:rPr lang="fr-FR" sz="1800" dirty="0"/>
              <a:t> </a:t>
            </a:r>
            <a:r>
              <a:rPr lang="fr-FR" sz="1800" dirty="0" err="1"/>
              <a:t>environment</a:t>
            </a:r>
            <a:r>
              <a:rPr lang="fr-FR" sz="1800" dirty="0"/>
              <a:t> + lose </a:t>
            </a:r>
            <a:r>
              <a:rPr lang="fr-FR" sz="1800" dirty="0" err="1"/>
              <a:t>broadband</a:t>
            </a:r>
            <a:r>
              <a:rPr lang="fr-FR" sz="1800" dirty="0"/>
              <a:t> </a:t>
            </a:r>
            <a:r>
              <a:rPr lang="fr-FR" sz="1800" dirty="0" err="1"/>
              <a:t>property</a:t>
            </a:r>
            <a:r>
              <a:rPr lang="fr-FR" sz="1800" dirty="0"/>
              <a:t> of </a:t>
            </a:r>
            <a:r>
              <a:rPr lang="fr-FR" sz="1800" dirty="0" err="1"/>
              <a:t>combs</a:t>
            </a:r>
            <a:endParaRPr lang="fr-FR" sz="1800" dirty="0"/>
          </a:p>
          <a:p>
            <a:endParaRPr lang="fr-FR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4C937C1A-0FBE-4D73-B77D-24D167714F5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78" y="1544089"/>
            <a:ext cx="3340310" cy="1176742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8EA00D94-B10F-4308-B231-DA17783372E1}"/>
              </a:ext>
            </a:extLst>
          </p:cNvPr>
          <p:cNvSpPr txBox="1"/>
          <p:nvPr/>
        </p:nvSpPr>
        <p:spPr>
          <a:xfrm>
            <a:off x="7302500" y="2197611"/>
            <a:ext cx="110465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Cavity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modes</a:t>
            </a:r>
          </a:p>
          <a:p>
            <a:pPr algn="just"/>
            <a:r>
              <a:rPr lang="fr-FR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</a:t>
            </a:r>
            <a:r>
              <a:rPr lang="fr-FR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modes</a:t>
            </a:r>
          </a:p>
        </p:txBody>
      </p:sp>
    </p:spTree>
    <p:extLst>
      <p:ext uri="{BB962C8B-B14F-4D97-AF65-F5344CB8AC3E}">
        <p14:creationId xmlns:p14="http://schemas.microsoft.com/office/powerpoint/2010/main" val="252145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F75A03-3773-45D3-B602-CC9CE9336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400" err="1">
                <a:latin typeface="Helvetica"/>
                <a:cs typeface="Helvetica"/>
              </a:rPr>
              <a:t>Dark-fringe</a:t>
            </a:r>
            <a:r>
              <a:rPr lang="fr-FR" sz="3400">
                <a:latin typeface="Helvetica"/>
                <a:cs typeface="Helvetica"/>
              </a:rPr>
              <a:t> </a:t>
            </a:r>
            <a:r>
              <a:rPr lang="fr-FR" sz="3400" err="1">
                <a:latin typeface="Helvetica"/>
                <a:cs typeface="Helvetica"/>
              </a:rPr>
              <a:t>interferometry</a:t>
            </a:r>
            <a:endParaRPr lang="fr-FR" sz="3400">
              <a:latin typeface="Helvetica"/>
              <a:cs typeface="Helvetica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ED4640-C25A-43DE-B447-583FF4E80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12" y="1358106"/>
            <a:ext cx="4005388" cy="503689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r-FR" sz="1800" err="1">
                <a:solidFill>
                  <a:srgbClr val="FF0000"/>
                </a:solidFill>
              </a:rPr>
              <a:t>Static</a:t>
            </a:r>
            <a:r>
              <a:rPr lang="fr-FR" sz="1800">
                <a:solidFill>
                  <a:srgbClr val="FF0000"/>
                </a:solidFill>
              </a:rPr>
              <a:t> Michelson </a:t>
            </a:r>
            <a:r>
              <a:rPr lang="fr-FR" sz="1800" err="1">
                <a:solidFill>
                  <a:srgbClr val="FF0000"/>
                </a:solidFill>
              </a:rPr>
              <a:t>interferometer</a:t>
            </a:r>
            <a:endParaRPr lang="fr-FR" sz="1800">
              <a:solidFill>
                <a:srgbClr val="FF0000"/>
              </a:solidFill>
            </a:endParaRPr>
          </a:p>
          <a:p>
            <a:endParaRPr lang="fr-FR" sz="1800"/>
          </a:p>
          <a:p>
            <a:pPr>
              <a:buFontTx/>
              <a:buChar char="-"/>
            </a:pPr>
            <a:r>
              <a:rPr lang="fr-FR" sz="1800"/>
              <a:t>Constructive </a:t>
            </a:r>
            <a:r>
              <a:rPr lang="fr-FR" sz="1800" err="1"/>
              <a:t>interference</a:t>
            </a:r>
            <a:r>
              <a:rPr lang="fr-FR" sz="1800"/>
              <a:t> at OUT</a:t>
            </a:r>
            <a:r>
              <a:rPr lang="fr-FR" sz="1800" baseline="-25000"/>
              <a:t>1 </a:t>
            </a:r>
            <a:r>
              <a:rPr lang="fr-FR" sz="1800"/>
              <a:t>&amp;</a:t>
            </a:r>
            <a:r>
              <a:rPr lang="fr-FR" sz="1800" baseline="-25000"/>
              <a:t> </a:t>
            </a:r>
            <a:r>
              <a:rPr lang="fr-FR" sz="1800"/>
              <a:t>destructive at OUT</a:t>
            </a:r>
            <a:r>
              <a:rPr lang="fr-FR" sz="1800" baseline="-25000"/>
              <a:t>2</a:t>
            </a:r>
            <a:endParaRPr lang="fr-FR" sz="1800"/>
          </a:p>
          <a:p>
            <a:pPr>
              <a:buFontTx/>
              <a:buChar char="-"/>
            </a:pPr>
            <a:r>
              <a:rPr lang="fr-FR" sz="1800"/>
              <a:t>Phase opposition at OUT</a:t>
            </a:r>
            <a:r>
              <a:rPr lang="fr-FR" sz="1800" baseline="-25000"/>
              <a:t>2</a:t>
            </a:r>
          </a:p>
          <a:p>
            <a:pPr>
              <a:buFontTx/>
              <a:buChar char="-"/>
            </a:pPr>
            <a:r>
              <a:rPr lang="fr-FR" sz="1800" err="1"/>
              <a:t>Beamsplitter</a:t>
            </a:r>
            <a:r>
              <a:rPr lang="fr-FR" sz="1800"/>
              <a:t> 50/50 at 45° angle</a:t>
            </a:r>
          </a:p>
          <a:p>
            <a:pPr>
              <a:buFontTx/>
              <a:buChar char="-"/>
            </a:pPr>
            <a:endParaRPr lang="fr-FR" sz="1800"/>
          </a:p>
          <a:p>
            <a:pPr>
              <a:buFont typeface="Wingdings" panose="05000000000000000000" pitchFamily="2" charset="2"/>
              <a:buChar char="Ø"/>
            </a:pPr>
            <a:r>
              <a:rPr lang="fr-FR" sz="1800" b="1"/>
              <a:t>Suppression of central </a:t>
            </a:r>
            <a:r>
              <a:rPr lang="fr-FR" sz="1800" b="1" err="1"/>
              <a:t>burst</a:t>
            </a:r>
            <a:endParaRPr lang="fr-FR" sz="1800" b="1"/>
          </a:p>
          <a:p>
            <a:pPr marL="0" indent="0">
              <a:buNone/>
            </a:pPr>
            <a:endParaRPr lang="fr-FR" sz="18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8AADD4-4B44-421D-A2EE-5EAD19993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JSM 2025 Grenoble | 10/03/25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79A9AC-4585-4C66-8845-67F40E84A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BBE2-E17F-4A7F-ABCA-31F8D219BA50}" type="slidenum">
              <a:rPr lang="fr-FR" smtClean="0"/>
              <a:t>4</a:t>
            </a:fld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4C1F80D-9DA1-4857-8085-88EAA2DF2FDB}"/>
              </a:ext>
            </a:extLst>
          </p:cNvPr>
          <p:cNvSpPr txBox="1"/>
          <p:nvPr/>
        </p:nvSpPr>
        <p:spPr>
          <a:xfrm>
            <a:off x="4821888" y="5269721"/>
            <a:ext cx="358771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/>
              <a:t>PBS: </a:t>
            </a:r>
            <a:r>
              <a:rPr lang="fr-FR" sz="1400" err="1"/>
              <a:t>polarizing</a:t>
            </a:r>
            <a:r>
              <a:rPr lang="fr-FR" sz="1400"/>
              <a:t> </a:t>
            </a:r>
            <a:r>
              <a:rPr lang="fr-FR" sz="1400" err="1"/>
              <a:t>beamsplitter</a:t>
            </a:r>
            <a:endParaRPr lang="fr-FR" sz="1400"/>
          </a:p>
          <a:p>
            <a:r>
              <a:rPr lang="fr-FR" sz="1400"/>
              <a:t>BS: </a:t>
            </a:r>
            <a:r>
              <a:rPr lang="fr-FR" sz="1400" err="1"/>
              <a:t>beamsplitter</a:t>
            </a:r>
            <a:endParaRPr lang="fr-FR" sz="1400"/>
          </a:p>
          <a:p>
            <a:r>
              <a:rPr lang="el-GR" sz="1400"/>
              <a:t>λ</a:t>
            </a:r>
            <a:r>
              <a:rPr lang="fr-FR" sz="1400"/>
              <a:t>/4: quarter </a:t>
            </a:r>
            <a:r>
              <a:rPr lang="fr-FR" sz="1400" err="1"/>
              <a:t>wave</a:t>
            </a:r>
            <a:r>
              <a:rPr lang="fr-FR" sz="1400"/>
              <a:t> plate</a:t>
            </a:r>
          </a:p>
          <a:p>
            <a:r>
              <a:rPr lang="fr-FR" sz="1400"/>
              <a:t>ϕ(</a:t>
            </a:r>
            <a:r>
              <a:rPr lang="el-GR" sz="1400"/>
              <a:t>ν</a:t>
            </a:r>
            <a:r>
              <a:rPr lang="fr-FR" sz="1400"/>
              <a:t>), </a:t>
            </a:r>
            <a:r>
              <a:rPr lang="el-GR" sz="1400"/>
              <a:t>α</a:t>
            </a:r>
            <a:r>
              <a:rPr lang="fr-FR" sz="1400"/>
              <a:t>(</a:t>
            </a:r>
            <a:r>
              <a:rPr lang="el-GR" sz="1400"/>
              <a:t>ν</a:t>
            </a:r>
            <a:r>
              <a:rPr lang="fr-FR" sz="1400"/>
              <a:t>): dispersion and absorption </a:t>
            </a:r>
            <a:r>
              <a:rPr lang="fr-FR" sz="1400" err="1"/>
              <a:t>terms</a:t>
            </a:r>
            <a:endParaRPr lang="fr-FR" sz="140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F005150-7950-48CF-890A-BF2A02C9D0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191" y="1588279"/>
            <a:ext cx="6258830" cy="435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33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F022E9-666B-4B92-A4A7-955E23DF5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260" y="204545"/>
            <a:ext cx="10515600" cy="661563"/>
          </a:xfrm>
        </p:spPr>
        <p:txBody>
          <a:bodyPr>
            <a:normAutofit/>
          </a:bodyPr>
          <a:lstStyle/>
          <a:p>
            <a:r>
              <a:rPr lang="fr-FR" sz="3400" err="1">
                <a:latin typeface="Helvetica"/>
                <a:cs typeface="Helvetica"/>
              </a:rPr>
              <a:t>Dark-fringe</a:t>
            </a:r>
            <a:r>
              <a:rPr lang="fr-FR" sz="3400">
                <a:latin typeface="Helvetica"/>
                <a:cs typeface="Helvetica"/>
              </a:rPr>
              <a:t> </a:t>
            </a:r>
            <a:r>
              <a:rPr lang="fr-FR" sz="3400" err="1">
                <a:latin typeface="Helvetica"/>
                <a:cs typeface="Helvetica"/>
              </a:rPr>
              <a:t>interferometry</a:t>
            </a:r>
            <a:r>
              <a:rPr lang="fr-FR" sz="3400">
                <a:latin typeface="Helvetica"/>
                <a:cs typeface="Helvetica"/>
              </a:rPr>
              <a:t> </a:t>
            </a:r>
            <a:r>
              <a:rPr lang="fr-FR" sz="3400" err="1">
                <a:latin typeface="Helvetica"/>
                <a:cs typeface="Helvetica"/>
              </a:rPr>
              <a:t>using</a:t>
            </a:r>
            <a:r>
              <a:rPr lang="fr-FR" sz="3400">
                <a:latin typeface="Helvetica"/>
                <a:cs typeface="Helvetica"/>
              </a:rPr>
              <a:t> </a:t>
            </a:r>
            <a:r>
              <a:rPr lang="fr-FR" sz="3400" err="1">
                <a:latin typeface="Helvetica"/>
                <a:cs typeface="Helvetica"/>
              </a:rPr>
              <a:t>combs</a:t>
            </a:r>
            <a:endParaRPr lang="fr-FR" sz="3400">
              <a:latin typeface="Helvetica"/>
              <a:cs typeface="Helvetica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2AD53B-E4EA-4FB5-89E1-4F4007365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11" y="1358106"/>
            <a:ext cx="6477317" cy="50481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800"/>
              <a:t>-  T. Buber </a:t>
            </a:r>
            <a:r>
              <a:rPr lang="fr-FR" sz="1800" i="1"/>
              <a:t>et al</a:t>
            </a:r>
            <a:r>
              <a:rPr lang="fr-FR" sz="1800"/>
              <a:t>  2019 </a:t>
            </a:r>
            <a:r>
              <a:rPr lang="fr-FR" sz="1800" i="1" err="1"/>
              <a:t>Opt</a:t>
            </a:r>
            <a:r>
              <a:rPr lang="fr-FR" sz="1800" i="1"/>
              <a:t>. Express </a:t>
            </a:r>
            <a:r>
              <a:rPr lang="fr-FR" sz="1800" b="1"/>
              <a:t>27</a:t>
            </a:r>
            <a:r>
              <a:rPr lang="fr-FR" sz="1800"/>
              <a:t> 2432-2443</a:t>
            </a:r>
          </a:p>
          <a:p>
            <a:pPr marL="0" indent="0">
              <a:buNone/>
            </a:pPr>
            <a:r>
              <a:rPr lang="fr-FR"/>
              <a:t>Mach-Zehnder-like </a:t>
            </a:r>
            <a:r>
              <a:rPr lang="fr-FR" err="1"/>
              <a:t>interferometer</a:t>
            </a:r>
            <a:r>
              <a:rPr lang="fr-FR"/>
              <a:t> </a:t>
            </a:r>
            <a:r>
              <a:rPr lang="fr-FR" err="1"/>
              <a:t>coupled</a:t>
            </a:r>
            <a:r>
              <a:rPr lang="fr-FR"/>
              <a:t> </a:t>
            </a:r>
            <a:r>
              <a:rPr lang="fr-FR" err="1"/>
              <a:t>with</a:t>
            </a:r>
            <a:r>
              <a:rPr lang="fr-FR"/>
              <a:t> </a:t>
            </a:r>
            <a:r>
              <a:rPr lang="fr-FR" err="1"/>
              <a:t>Er:fiber</a:t>
            </a:r>
            <a:r>
              <a:rPr lang="fr-FR"/>
              <a:t> laser.</a:t>
            </a:r>
          </a:p>
          <a:p>
            <a:pPr marL="0" indent="0">
              <a:buNone/>
            </a:pPr>
            <a:r>
              <a:rPr lang="fr-FR" err="1"/>
              <a:t>Spectroscopy</a:t>
            </a:r>
            <a:r>
              <a:rPr lang="fr-FR"/>
              <a:t> of CH</a:t>
            </a:r>
            <a:r>
              <a:rPr lang="fr-FR" baseline="-25000"/>
              <a:t>4</a:t>
            </a:r>
            <a:r>
              <a:rPr lang="fr-FR"/>
              <a:t>.</a:t>
            </a:r>
          </a:p>
          <a:p>
            <a:pPr marL="0" indent="0">
              <a:buNone/>
            </a:pPr>
            <a:r>
              <a:rPr lang="fr-FR"/>
              <a:t>Optical </a:t>
            </a:r>
            <a:r>
              <a:rPr lang="fr-FR" err="1"/>
              <a:t>spectrum</a:t>
            </a:r>
            <a:r>
              <a:rPr lang="fr-FR"/>
              <a:t> </a:t>
            </a:r>
            <a:r>
              <a:rPr lang="fr-FR" err="1"/>
              <a:t>analyzer</a:t>
            </a:r>
            <a:endParaRPr lang="fr-FR"/>
          </a:p>
          <a:p>
            <a:pPr marL="0" indent="0">
              <a:buNone/>
            </a:pPr>
            <a:endParaRPr lang="fr-FR"/>
          </a:p>
          <a:p>
            <a:pPr>
              <a:buFontTx/>
              <a:buChar char="-"/>
            </a:pPr>
            <a:r>
              <a:rPr lang="fr-FR" sz="1800"/>
              <a:t>K. Fujiwara </a:t>
            </a:r>
            <a:r>
              <a:rPr lang="fr-FR" sz="1800" i="1"/>
              <a:t>et al</a:t>
            </a:r>
            <a:r>
              <a:rPr lang="fr-FR" sz="1800"/>
              <a:t>  2024 </a:t>
            </a:r>
            <a:r>
              <a:rPr lang="fr-FR" sz="1800" i="1" err="1"/>
              <a:t>Opt</a:t>
            </a:r>
            <a:r>
              <a:rPr lang="fr-FR" sz="1800" i="1"/>
              <a:t>. </a:t>
            </a:r>
            <a:r>
              <a:rPr lang="fr-FR" sz="1800" i="1" err="1"/>
              <a:t>Lett</a:t>
            </a:r>
            <a:r>
              <a:rPr lang="fr-FR" sz="1800" i="1"/>
              <a:t>. </a:t>
            </a:r>
            <a:r>
              <a:rPr lang="fr-FR" sz="1800" b="1"/>
              <a:t>49</a:t>
            </a:r>
            <a:r>
              <a:rPr lang="fr-FR" sz="1800"/>
              <a:t> 3898-3901</a:t>
            </a:r>
          </a:p>
          <a:p>
            <a:pPr marL="0" indent="0">
              <a:buNone/>
            </a:pPr>
            <a:r>
              <a:rPr lang="fr-FR"/>
              <a:t>Michelson </a:t>
            </a:r>
            <a:r>
              <a:rPr lang="fr-FR" err="1"/>
              <a:t>interferometer</a:t>
            </a:r>
            <a:r>
              <a:rPr lang="fr-FR"/>
              <a:t> </a:t>
            </a:r>
            <a:r>
              <a:rPr lang="fr-FR" err="1"/>
              <a:t>with</a:t>
            </a:r>
            <a:r>
              <a:rPr lang="fr-FR"/>
              <a:t> </a:t>
            </a:r>
            <a:r>
              <a:rPr lang="fr-FR" err="1"/>
              <a:t>Cr:ZnS</a:t>
            </a:r>
            <a:r>
              <a:rPr lang="fr-FR"/>
              <a:t> laser.</a:t>
            </a:r>
          </a:p>
          <a:p>
            <a:pPr marL="0" indent="0">
              <a:buNone/>
            </a:pPr>
            <a:r>
              <a:rPr lang="fr-FR" err="1"/>
              <a:t>Spectroscopy</a:t>
            </a:r>
            <a:r>
              <a:rPr lang="fr-FR"/>
              <a:t> of CH</a:t>
            </a:r>
            <a:r>
              <a:rPr lang="fr-FR" baseline="-25000"/>
              <a:t>4</a:t>
            </a:r>
            <a:r>
              <a:rPr lang="fr-FR"/>
              <a:t>.</a:t>
            </a:r>
          </a:p>
          <a:p>
            <a:pPr marL="0" indent="0">
              <a:buNone/>
            </a:pPr>
            <a:r>
              <a:rPr lang="fr-FR" err="1"/>
              <a:t>Monochromator</a:t>
            </a:r>
            <a:r>
              <a:rPr lang="fr-FR"/>
              <a:t> </a:t>
            </a:r>
            <a:r>
              <a:rPr lang="fr-FR" err="1"/>
              <a:t>spectrometer</a:t>
            </a:r>
            <a:r>
              <a:rPr lang="fr-FR"/>
              <a:t> SOL Instruments</a:t>
            </a:r>
          </a:p>
          <a:p>
            <a:pPr marL="0" indent="0">
              <a:buNone/>
            </a:pPr>
            <a:endParaRPr lang="fr-FR" sz="1800"/>
          </a:p>
          <a:p>
            <a:pPr marL="0" indent="0">
              <a:buNone/>
            </a:pPr>
            <a:r>
              <a:rPr lang="fr-FR" sz="1800"/>
              <a:t>-  T. </a:t>
            </a:r>
            <a:r>
              <a:rPr lang="fr-FR" sz="1800" err="1"/>
              <a:t>Tomberg</a:t>
            </a:r>
            <a:r>
              <a:rPr lang="fr-FR" sz="1800"/>
              <a:t> </a:t>
            </a:r>
            <a:r>
              <a:rPr lang="fr-FR" sz="1800" i="1"/>
              <a:t>et al</a:t>
            </a:r>
            <a:r>
              <a:rPr lang="fr-FR" sz="1800"/>
              <a:t>  2019 </a:t>
            </a:r>
            <a:r>
              <a:rPr lang="fr-FR" sz="1800" i="1" err="1"/>
              <a:t>Optica</a:t>
            </a:r>
            <a:r>
              <a:rPr lang="fr-FR" sz="1800" i="1"/>
              <a:t> </a:t>
            </a:r>
            <a:r>
              <a:rPr lang="fr-FR" sz="1800" b="1"/>
              <a:t>6</a:t>
            </a:r>
            <a:r>
              <a:rPr lang="fr-FR" sz="1800"/>
              <a:t> 147-151</a:t>
            </a:r>
          </a:p>
          <a:p>
            <a:pPr marL="0" indent="0">
              <a:buNone/>
            </a:pPr>
            <a:r>
              <a:rPr lang="fr-FR"/>
              <a:t>Michelson </a:t>
            </a:r>
            <a:r>
              <a:rPr lang="fr-FR" err="1"/>
              <a:t>interferometer</a:t>
            </a:r>
            <a:r>
              <a:rPr lang="fr-FR"/>
              <a:t>.</a:t>
            </a:r>
          </a:p>
          <a:p>
            <a:pPr marL="0" indent="0">
              <a:buNone/>
            </a:pPr>
            <a:r>
              <a:rPr lang="fr-FR" err="1"/>
              <a:t>Spectroscopy</a:t>
            </a:r>
            <a:r>
              <a:rPr lang="fr-FR"/>
              <a:t> of CO, C</a:t>
            </a:r>
            <a:r>
              <a:rPr lang="fr-FR" baseline="-25000"/>
              <a:t>2</a:t>
            </a:r>
            <a:r>
              <a:rPr lang="fr-FR"/>
              <a:t>H</a:t>
            </a:r>
            <a:r>
              <a:rPr lang="fr-FR" baseline="-25000"/>
              <a:t>6</a:t>
            </a:r>
            <a:r>
              <a:rPr lang="fr-FR"/>
              <a:t>, C</a:t>
            </a:r>
            <a:r>
              <a:rPr lang="fr-FR" baseline="-25000"/>
              <a:t>2</a:t>
            </a:r>
            <a:r>
              <a:rPr lang="fr-FR"/>
              <a:t>H</a:t>
            </a:r>
            <a:r>
              <a:rPr lang="fr-FR" baseline="-25000"/>
              <a:t>4</a:t>
            </a:r>
            <a:r>
              <a:rPr lang="fr-FR"/>
              <a:t>, CH</a:t>
            </a:r>
            <a:r>
              <a:rPr lang="fr-FR" baseline="-25000"/>
              <a:t>4</a:t>
            </a:r>
            <a:r>
              <a:rPr lang="fr-FR"/>
              <a:t> and NO</a:t>
            </a:r>
            <a:r>
              <a:rPr lang="fr-FR" baseline="-25000"/>
              <a:t>2</a:t>
            </a:r>
            <a:r>
              <a:rPr lang="fr-FR"/>
              <a:t>.</a:t>
            </a:r>
          </a:p>
          <a:p>
            <a:pPr marL="0" indent="0">
              <a:buNone/>
            </a:pPr>
            <a:r>
              <a:rPr lang="fr-FR"/>
              <a:t>Dual-</a:t>
            </a:r>
            <a:r>
              <a:rPr lang="fr-FR" err="1"/>
              <a:t>comb</a:t>
            </a:r>
            <a:r>
              <a:rPr lang="fr-FR"/>
              <a:t> </a:t>
            </a:r>
            <a:r>
              <a:rPr lang="fr-FR" err="1"/>
              <a:t>spectroscopy</a:t>
            </a:r>
            <a:r>
              <a:rPr lang="fr-FR"/>
              <a:t> in the </a:t>
            </a:r>
            <a:r>
              <a:rPr lang="fr-FR" err="1"/>
              <a:t>mid-infrared</a:t>
            </a:r>
            <a:r>
              <a:rPr lang="fr-FR"/>
              <a:t>.</a:t>
            </a:r>
          </a:p>
          <a:p>
            <a:pPr marL="0" indent="0">
              <a:buNone/>
            </a:pP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8F9C2B-18B0-4BD5-BB4C-6607EE50E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JSM 2025 Grenoble | 10/03/25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3BF26B7-A34F-46EC-883B-CEA344392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BBE2-E17F-4A7F-ABCA-31F8D219BA50}" type="slidenum">
              <a:rPr lang="fr-FR" smtClean="0"/>
              <a:t>5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4A95781-0278-47E9-A49F-2F8E3E37B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9227" y="1294860"/>
            <a:ext cx="4320000" cy="158831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E5B1E18-6052-4B7C-B0AA-9298C5663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9227" y="3053646"/>
            <a:ext cx="4320000" cy="138412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E12DF53-3A12-4DE6-8009-11E99C6BA6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8693" y="4608234"/>
            <a:ext cx="4320000" cy="1523953"/>
          </a:xfrm>
          <a:prstGeom prst="rect">
            <a:avLst/>
          </a:prstGeom>
        </p:spPr>
      </p:pic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5141B976-5D58-4998-AEEA-4D1C71135466}"/>
              </a:ext>
            </a:extLst>
          </p:cNvPr>
          <p:cNvSpPr txBox="1">
            <a:spLocks/>
          </p:cNvSpPr>
          <p:nvPr/>
        </p:nvSpPr>
        <p:spPr>
          <a:xfrm>
            <a:off x="4485669" y="1452890"/>
            <a:ext cx="4390528" cy="4942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/>
          </a:p>
          <a:p>
            <a:pPr marL="0" indent="0">
              <a:buFont typeface="Arial" panose="020B0604020202020204" pitchFamily="34" charset="0"/>
              <a:buNone/>
            </a:pPr>
            <a:endParaRPr lang="fr-FR"/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5289AE17-D464-467F-9574-12C29B6A7EAA}"/>
              </a:ext>
            </a:extLst>
          </p:cNvPr>
          <p:cNvSpPr txBox="1">
            <a:spLocks/>
          </p:cNvSpPr>
          <p:nvPr/>
        </p:nvSpPr>
        <p:spPr>
          <a:xfrm>
            <a:off x="7706332" y="1258284"/>
            <a:ext cx="4390528" cy="4942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fr-FR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9C80B0ED-2369-4688-8BD0-AAF80638F22D}"/>
              </a:ext>
            </a:extLst>
          </p:cNvPr>
          <p:cNvSpPr txBox="1">
            <a:spLocks/>
          </p:cNvSpPr>
          <p:nvPr/>
        </p:nvSpPr>
        <p:spPr>
          <a:xfrm>
            <a:off x="1979648" y="617170"/>
            <a:ext cx="4116352" cy="661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rgbClr val="00558C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fr-FR" sz="2400">
                <a:latin typeface="Helvetica"/>
                <a:cs typeface="Helvetica"/>
              </a:rPr>
              <a:t>A few publications</a:t>
            </a:r>
          </a:p>
        </p:txBody>
      </p:sp>
    </p:spTree>
    <p:extLst>
      <p:ext uri="{BB962C8B-B14F-4D97-AF65-F5344CB8AC3E}">
        <p14:creationId xmlns:p14="http://schemas.microsoft.com/office/powerpoint/2010/main" val="892275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94DDD4E0-F562-41E1-BD69-66673205C0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704"/>
          <a:stretch/>
        </p:blipFill>
        <p:spPr>
          <a:xfrm>
            <a:off x="7763072" y="1360487"/>
            <a:ext cx="3854461" cy="181015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330BA59-F9E2-4246-BFB2-4D4258E0E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400" err="1">
                <a:latin typeface="Helvetica"/>
                <a:cs typeface="Helvetica"/>
              </a:rPr>
              <a:t>Experimental</a:t>
            </a:r>
            <a:r>
              <a:rPr lang="fr-FR" sz="3400">
                <a:latin typeface="Helvetica"/>
                <a:cs typeface="Helvetica"/>
              </a:rPr>
              <a:t> setup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C0C126-A66C-44E3-8428-F6F0E941D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JSM 2025 Grenoble | 10/03/25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DCAFFB-ADEB-42FF-8493-FA904A7E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BBE2-E17F-4A7F-ABCA-31F8D219BA50}" type="slidenum">
              <a:rPr lang="fr-FR" smtClean="0"/>
              <a:t>6</a:t>
            </a:fld>
            <a:endParaRPr lang="fr-FR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6A6D894C-860E-45D5-8F76-3E36363337D5}"/>
              </a:ext>
            </a:extLst>
          </p:cNvPr>
          <p:cNvSpPr txBox="1">
            <a:spLocks/>
          </p:cNvSpPr>
          <p:nvPr/>
        </p:nvSpPr>
        <p:spPr>
          <a:xfrm>
            <a:off x="261812" y="1358106"/>
            <a:ext cx="7523288" cy="25833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dirty="0" err="1">
                <a:latin typeface="Arial"/>
                <a:cs typeface="Arial"/>
              </a:rPr>
              <a:t>Er:fiber</a:t>
            </a:r>
            <a:r>
              <a:rPr lang="fr-FR" sz="1800" dirty="0">
                <a:latin typeface="Arial"/>
                <a:cs typeface="Arial"/>
              </a:rPr>
              <a:t> laser source: 100 mW </a:t>
            </a:r>
            <a:r>
              <a:rPr lang="fr-FR" sz="1800" dirty="0" err="1">
                <a:latin typeface="Arial"/>
                <a:cs typeface="Arial"/>
              </a:rPr>
              <a:t>avg</a:t>
            </a:r>
            <a:r>
              <a:rPr lang="fr-FR" sz="1800" dirty="0">
                <a:latin typeface="Arial"/>
                <a:cs typeface="Arial"/>
              </a:rPr>
              <a:t> power/ 1500-1620 nm/ </a:t>
            </a:r>
            <a:r>
              <a:rPr lang="fr-FR" sz="1800" dirty="0" err="1">
                <a:latin typeface="Arial"/>
                <a:cs typeface="Arial"/>
              </a:rPr>
              <a:t>f</a:t>
            </a:r>
            <a:r>
              <a:rPr lang="fr-FR" sz="1800" baseline="-25000" dirty="0" err="1">
                <a:latin typeface="Arial"/>
                <a:cs typeface="Arial"/>
              </a:rPr>
              <a:t>rep</a:t>
            </a:r>
            <a:r>
              <a:rPr lang="fr-FR" sz="2000" dirty="0">
                <a:latin typeface="Arial"/>
                <a:cs typeface="Arial"/>
              </a:rPr>
              <a:t>=</a:t>
            </a:r>
            <a:r>
              <a:rPr lang="fr-FR" sz="1800" dirty="0">
                <a:latin typeface="Arial"/>
                <a:cs typeface="Arial"/>
              </a:rPr>
              <a:t> 100MHz</a:t>
            </a:r>
            <a:endParaRPr lang="fr-FR" sz="1800" dirty="0"/>
          </a:p>
          <a:p>
            <a:endParaRPr lang="fr-FR" sz="180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800" dirty="0" err="1">
                <a:solidFill>
                  <a:srgbClr val="000000"/>
                </a:solidFill>
              </a:rPr>
              <a:t>Detection</a:t>
            </a:r>
            <a:r>
              <a:rPr lang="fr-FR" sz="1800" dirty="0">
                <a:solidFill>
                  <a:srgbClr val="000000"/>
                </a:solidFill>
              </a:rPr>
              <a:t> </a:t>
            </a:r>
            <a:r>
              <a:rPr lang="fr-FR" sz="1800" dirty="0" err="1">
                <a:solidFill>
                  <a:srgbClr val="000000"/>
                </a:solidFill>
              </a:rPr>
              <a:t>with</a:t>
            </a:r>
            <a:r>
              <a:rPr lang="fr-FR" sz="1800" dirty="0">
                <a:solidFill>
                  <a:srgbClr val="000000"/>
                </a:solidFill>
              </a:rPr>
              <a:t> </a:t>
            </a:r>
            <a:r>
              <a:rPr lang="fr-FR" sz="1800" dirty="0" err="1">
                <a:solidFill>
                  <a:srgbClr val="000000"/>
                </a:solidFill>
              </a:rPr>
              <a:t>homemade</a:t>
            </a:r>
            <a:r>
              <a:rPr lang="fr-FR" sz="1800" dirty="0">
                <a:solidFill>
                  <a:srgbClr val="000000"/>
                </a:solidFill>
              </a:rPr>
              <a:t> </a:t>
            </a:r>
            <a:r>
              <a:rPr lang="fr-FR" sz="1800" dirty="0">
                <a:solidFill>
                  <a:srgbClr val="FF0000"/>
                </a:solidFill>
              </a:rPr>
              <a:t>Fourier </a:t>
            </a:r>
            <a:r>
              <a:rPr lang="fr-FR" sz="1800" dirty="0" err="1">
                <a:solidFill>
                  <a:srgbClr val="FF0000"/>
                </a:solidFill>
              </a:rPr>
              <a:t>Transform</a:t>
            </a:r>
            <a:r>
              <a:rPr lang="fr-FR" sz="1800" dirty="0">
                <a:solidFill>
                  <a:srgbClr val="FF0000"/>
                </a:solidFill>
              </a:rPr>
              <a:t> </a:t>
            </a:r>
            <a:r>
              <a:rPr lang="fr-FR" sz="1800" dirty="0" err="1">
                <a:solidFill>
                  <a:srgbClr val="FF0000"/>
                </a:solidFill>
              </a:rPr>
              <a:t>Spectrometer</a:t>
            </a:r>
            <a:r>
              <a:rPr lang="fr-FR" sz="1800" dirty="0">
                <a:solidFill>
                  <a:srgbClr val="FF0000"/>
                </a:solidFill>
              </a:rPr>
              <a:t> (FTS)</a:t>
            </a:r>
          </a:p>
          <a:p>
            <a:pPr marL="0" indent="0">
              <a:spcBef>
                <a:spcPts val="0"/>
              </a:spcBef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fr-FR" sz="1800" dirty="0" err="1">
                <a:solidFill>
                  <a:srgbClr val="000000"/>
                </a:solidFill>
              </a:rPr>
              <a:t>Twice</a:t>
            </a:r>
            <a:r>
              <a:rPr lang="fr-FR" sz="1800" dirty="0">
                <a:solidFill>
                  <a:srgbClr val="000000"/>
                </a:solidFill>
              </a:rPr>
              <a:t> </a:t>
            </a:r>
            <a:r>
              <a:rPr lang="fr-FR" sz="1800" dirty="0" err="1">
                <a:solidFill>
                  <a:srgbClr val="000000"/>
                </a:solidFill>
              </a:rPr>
              <a:t>folded</a:t>
            </a:r>
            <a:r>
              <a:rPr lang="fr-FR" sz="1800" dirty="0">
                <a:solidFill>
                  <a:srgbClr val="000000"/>
                </a:solidFill>
              </a:rPr>
              <a:t> Michelson </a:t>
            </a:r>
            <a:r>
              <a:rPr lang="fr-FR" sz="1800" dirty="0" err="1">
                <a:solidFill>
                  <a:srgbClr val="000000"/>
                </a:solidFill>
              </a:rPr>
              <a:t>interferometer</a:t>
            </a:r>
            <a:endParaRPr lang="fr-FR" sz="1800" dirty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fr-FR" sz="1800" dirty="0" err="1">
                <a:solidFill>
                  <a:srgbClr val="000000"/>
                </a:solidFill>
              </a:rPr>
              <a:t>Resolution</a:t>
            </a:r>
            <a:r>
              <a:rPr lang="fr-FR" sz="1800" dirty="0">
                <a:solidFill>
                  <a:srgbClr val="000000"/>
                </a:solidFill>
              </a:rPr>
              <a:t> = 500 MHz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fr-FR" sz="1800" dirty="0" err="1">
                <a:solidFill>
                  <a:srgbClr val="000000"/>
                </a:solidFill>
              </a:rPr>
              <a:t>Adjustable</a:t>
            </a:r>
            <a:r>
              <a:rPr lang="fr-FR" sz="1800" dirty="0">
                <a:solidFill>
                  <a:srgbClr val="000000"/>
                </a:solidFill>
              </a:rPr>
              <a:t> gain </a:t>
            </a:r>
            <a:r>
              <a:rPr lang="fr-FR" sz="1800" dirty="0" err="1">
                <a:solidFill>
                  <a:srgbClr val="000000"/>
                </a:solidFill>
              </a:rPr>
              <a:t>from</a:t>
            </a:r>
            <a:r>
              <a:rPr lang="fr-FR" sz="1800" dirty="0">
                <a:solidFill>
                  <a:srgbClr val="000000"/>
                </a:solidFill>
              </a:rPr>
              <a:t> 1 to 10</a:t>
            </a:r>
            <a:r>
              <a:rPr lang="fr-FR" sz="1800" baseline="30000" dirty="0">
                <a:solidFill>
                  <a:srgbClr val="000000"/>
                </a:solidFill>
              </a:rPr>
              <a:t>4</a:t>
            </a:r>
            <a:r>
              <a:rPr lang="fr-FR" sz="1800" dirty="0">
                <a:solidFill>
                  <a:srgbClr val="000000"/>
                </a:solidFill>
              </a:rPr>
              <a:t> on photodiode</a:t>
            </a:r>
          </a:p>
          <a:p>
            <a:pPr marL="457200" lvl="1">
              <a:spcBef>
                <a:spcPts val="0"/>
              </a:spcBef>
            </a:pPr>
            <a:endParaRPr lang="fr-FR" sz="1800" dirty="0">
              <a:solidFill>
                <a:srgbClr val="000000"/>
              </a:solidFill>
            </a:endParaRPr>
          </a:p>
          <a:p>
            <a:pPr marL="457200" lvl="1">
              <a:spcBef>
                <a:spcPts val="0"/>
              </a:spcBef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endParaRPr lang="fr-FR" sz="1800" dirty="0"/>
          </a:p>
          <a:p>
            <a:pPr marL="0" indent="0">
              <a:buNone/>
            </a:pPr>
            <a:endParaRPr lang="fr-FR" sz="1800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BE998FB-33E8-4221-8CA7-E9087E8DFB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8" r="13707" b="4943"/>
          <a:stretch/>
        </p:blipFill>
        <p:spPr>
          <a:xfrm rot="16200000">
            <a:off x="4392565" y="3699230"/>
            <a:ext cx="2727351" cy="239946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3A36B0C-593F-4FFA-BF9C-A1388B7675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2" t="1477" b="4192"/>
          <a:stretch/>
        </p:blipFill>
        <p:spPr>
          <a:xfrm>
            <a:off x="261812" y="3535288"/>
            <a:ext cx="3746852" cy="2718563"/>
          </a:xfrm>
          <a:prstGeom prst="rect">
            <a:avLst/>
          </a:prstGeom>
        </p:spPr>
      </p:pic>
      <p:pic>
        <p:nvPicPr>
          <p:cNvPr id="37" name="Graphique 36">
            <a:extLst>
              <a:ext uri="{FF2B5EF4-FFF2-40B4-BE49-F238E27FC236}">
                <a16:creationId xmlns:a16="http://schemas.microsoft.com/office/drawing/2014/main" id="{3BBB843D-3E4A-495D-AC3E-00E72D259A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838889" y="3170645"/>
            <a:ext cx="528785" cy="31105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F477E0F-441E-40EC-9714-6306B9D0559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04"/>
          <a:stretch/>
        </p:blipFill>
        <p:spPr>
          <a:xfrm>
            <a:off x="7810426" y="3169851"/>
            <a:ext cx="3808800" cy="304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0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535742-688D-435F-9338-89B6A5B87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400" err="1">
                <a:latin typeface="Helvetica"/>
                <a:cs typeface="Helvetica"/>
              </a:rPr>
              <a:t>Zero-path</a:t>
            </a:r>
            <a:r>
              <a:rPr lang="fr-FR" sz="3400">
                <a:latin typeface="Helvetica"/>
                <a:cs typeface="Helvetica"/>
              </a:rPr>
              <a:t> </a:t>
            </a:r>
            <a:r>
              <a:rPr lang="fr-FR" sz="3400" err="1">
                <a:latin typeface="Helvetica"/>
                <a:cs typeface="Helvetica"/>
              </a:rPr>
              <a:t>difference</a:t>
            </a:r>
            <a:r>
              <a:rPr lang="fr-FR" sz="3400">
                <a:latin typeface="Helvetica"/>
                <a:cs typeface="Helvetica"/>
              </a:rPr>
              <a:t> </a:t>
            </a:r>
            <a:r>
              <a:rPr lang="fr-FR" sz="3400" err="1">
                <a:latin typeface="Helvetica"/>
                <a:cs typeface="Helvetica"/>
              </a:rPr>
              <a:t>locking</a:t>
            </a:r>
            <a:r>
              <a:rPr lang="fr-FR" sz="3400">
                <a:latin typeface="Helvetica"/>
                <a:cs typeface="Helvetica"/>
              </a:rPr>
              <a:t> </a:t>
            </a:r>
            <a:r>
              <a:rPr lang="fr-FR" sz="3400" err="1">
                <a:latin typeface="Helvetica"/>
                <a:cs typeface="Helvetica"/>
              </a:rPr>
              <a:t>loop</a:t>
            </a:r>
            <a:endParaRPr lang="fr-FR" sz="3400">
              <a:latin typeface="Helvetica"/>
              <a:cs typeface="Helvetica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5DDC95-465A-486F-A6C6-03369A2B2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12" y="1358106"/>
            <a:ext cx="9853738" cy="1980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err="1"/>
              <a:t>Dither</a:t>
            </a:r>
            <a:r>
              <a:rPr lang="fr-FR" sz="1800"/>
              <a:t> lock </a:t>
            </a:r>
            <a:r>
              <a:rPr lang="fr-FR" sz="1800" err="1"/>
              <a:t>method</a:t>
            </a:r>
            <a:r>
              <a:rPr lang="fr-FR" sz="1800"/>
              <a:t>: </a:t>
            </a:r>
          </a:p>
          <a:p>
            <a:pPr marL="0" indent="0">
              <a:buNone/>
            </a:pPr>
            <a:r>
              <a:rPr lang="fr-FR" sz="1800"/>
              <a:t>-  80 kHz modulation </a:t>
            </a:r>
            <a:r>
              <a:rPr lang="fr-FR" sz="1800" err="1"/>
              <a:t>ramp</a:t>
            </a:r>
            <a:r>
              <a:rPr lang="fr-FR" sz="1800"/>
              <a:t> to a fast PZT</a:t>
            </a:r>
          </a:p>
          <a:p>
            <a:pPr>
              <a:buFontTx/>
              <a:buChar char="-"/>
            </a:pPr>
            <a:r>
              <a:rPr lang="fr-FR" sz="1800"/>
              <a:t>Servo </a:t>
            </a:r>
            <a:r>
              <a:rPr lang="fr-FR" sz="1800" err="1"/>
              <a:t>controller</a:t>
            </a:r>
            <a:r>
              <a:rPr lang="fr-FR" sz="1800"/>
              <a:t> gain (PI corner: </a:t>
            </a:r>
            <a:r>
              <a:rPr lang="fr-FR" sz="1800">
                <a:solidFill>
                  <a:srgbClr val="FF0000"/>
                </a:solidFill>
              </a:rPr>
              <a:t>100 Hz</a:t>
            </a:r>
            <a:r>
              <a:rPr lang="fr-FR" sz="1800"/>
              <a:t>) </a:t>
            </a:r>
            <a:r>
              <a:rPr lang="fr-FR" sz="1800" err="1"/>
              <a:t>feed</a:t>
            </a:r>
            <a:r>
              <a:rPr lang="fr-FR" sz="1800"/>
              <a:t> to a slow PZT to </a:t>
            </a:r>
            <a:r>
              <a:rPr lang="fr-FR" sz="1800" err="1">
                <a:solidFill>
                  <a:srgbClr val="FF0000"/>
                </a:solidFill>
              </a:rPr>
              <a:t>keep</a:t>
            </a:r>
            <a:r>
              <a:rPr lang="fr-FR" sz="1800">
                <a:solidFill>
                  <a:srgbClr val="FF0000"/>
                </a:solidFill>
              </a:rPr>
              <a:t> </a:t>
            </a:r>
            <a:r>
              <a:rPr lang="fr-FR" sz="1800" err="1">
                <a:solidFill>
                  <a:srgbClr val="FF0000"/>
                </a:solidFill>
              </a:rPr>
              <a:t>zero-path</a:t>
            </a:r>
            <a:r>
              <a:rPr lang="fr-FR" sz="1800">
                <a:solidFill>
                  <a:srgbClr val="FF0000"/>
                </a:solidFill>
              </a:rPr>
              <a:t> </a:t>
            </a:r>
            <a:r>
              <a:rPr lang="fr-FR" sz="1800" err="1">
                <a:solidFill>
                  <a:srgbClr val="FF0000"/>
                </a:solidFill>
              </a:rPr>
              <a:t>difference</a:t>
            </a:r>
            <a:endParaRPr lang="fr-FR" sz="1800"/>
          </a:p>
          <a:p>
            <a:pPr>
              <a:buFontTx/>
              <a:buChar char="-"/>
            </a:pPr>
            <a:r>
              <a:rPr lang="fr-FR" sz="1800" err="1">
                <a:solidFill>
                  <a:srgbClr val="FF0000"/>
                </a:solidFill>
              </a:rPr>
              <a:t>Easy</a:t>
            </a:r>
            <a:r>
              <a:rPr lang="fr-FR" sz="1800">
                <a:solidFill>
                  <a:srgbClr val="FF0000"/>
                </a:solidFill>
              </a:rPr>
              <a:t> to </a:t>
            </a:r>
            <a:r>
              <a:rPr lang="fr-FR" sz="1800" err="1">
                <a:solidFill>
                  <a:srgbClr val="FF0000"/>
                </a:solidFill>
              </a:rPr>
              <a:t>implement</a:t>
            </a:r>
            <a:r>
              <a:rPr lang="fr-FR" sz="1800"/>
              <a:t> and </a:t>
            </a:r>
            <a:r>
              <a:rPr lang="fr-FR" sz="1800" err="1">
                <a:solidFill>
                  <a:srgbClr val="FF0000"/>
                </a:solidFill>
              </a:rPr>
              <a:t>sturdy</a:t>
            </a:r>
            <a:r>
              <a:rPr lang="fr-FR" sz="1800"/>
              <a:t> lock </a:t>
            </a:r>
            <a:r>
              <a:rPr lang="fr-FR" sz="1800" err="1"/>
              <a:t>during</a:t>
            </a:r>
            <a:r>
              <a:rPr lang="fr-FR" sz="1800"/>
              <a:t> 45 min at least.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CA1EE6-AFB2-4639-8D22-097180AAE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JSM 2025 Grenoble | 10/03/25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919D702-8251-42DE-824C-6A73DB741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BBE2-E17F-4A7F-ABCA-31F8D219BA50}" type="slidenum">
              <a:rPr lang="fr-FR" smtClean="0"/>
              <a:t>7</a:t>
            </a:fld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49BB678-7CC0-42B3-9AA0-51D1B79FD915}"/>
              </a:ext>
            </a:extLst>
          </p:cNvPr>
          <p:cNvSpPr txBox="1"/>
          <p:nvPr/>
        </p:nvSpPr>
        <p:spPr>
          <a:xfrm>
            <a:off x="6144451" y="5313363"/>
            <a:ext cx="5752274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/>
              <a:t>PBS: </a:t>
            </a:r>
            <a:r>
              <a:rPr lang="fr-FR" sz="1400" err="1"/>
              <a:t>polarizing</a:t>
            </a:r>
            <a:r>
              <a:rPr lang="fr-FR" sz="1400"/>
              <a:t> </a:t>
            </a:r>
            <a:r>
              <a:rPr lang="fr-FR" sz="1400" err="1"/>
              <a:t>beamsplitter</a:t>
            </a:r>
            <a:r>
              <a:rPr lang="fr-FR" sz="1400"/>
              <a:t>	FTS: Fourier </a:t>
            </a:r>
            <a:r>
              <a:rPr lang="fr-FR" sz="1400" err="1"/>
              <a:t>transform</a:t>
            </a:r>
            <a:r>
              <a:rPr lang="fr-FR" sz="1400"/>
              <a:t> </a:t>
            </a:r>
            <a:r>
              <a:rPr lang="fr-FR" sz="1400" err="1"/>
              <a:t>spectrometer</a:t>
            </a:r>
            <a:endParaRPr lang="fr-FR" sz="1400"/>
          </a:p>
          <a:p>
            <a:r>
              <a:rPr lang="fr-FR" sz="1400"/>
              <a:t>BS: </a:t>
            </a:r>
            <a:r>
              <a:rPr lang="fr-FR" sz="1400" err="1"/>
              <a:t>beamsplitter</a:t>
            </a:r>
            <a:r>
              <a:rPr lang="fr-FR" sz="1400"/>
              <a:t>		PD: photodiode</a:t>
            </a:r>
          </a:p>
          <a:p>
            <a:r>
              <a:rPr lang="fr-FR" sz="1400"/>
              <a:t>DBM: double </a:t>
            </a:r>
            <a:r>
              <a:rPr lang="fr-FR" sz="1400" err="1"/>
              <a:t>balanced</a:t>
            </a:r>
            <a:r>
              <a:rPr lang="fr-FR" sz="1400"/>
              <a:t> mixer	PZT: </a:t>
            </a:r>
            <a:r>
              <a:rPr lang="fr-FR" sz="1400" err="1"/>
              <a:t>piezoelectric</a:t>
            </a:r>
            <a:r>
              <a:rPr lang="fr-FR" sz="1400"/>
              <a:t> </a:t>
            </a:r>
            <a:r>
              <a:rPr lang="fr-FR" sz="1400" err="1"/>
              <a:t>transducer</a:t>
            </a:r>
            <a:endParaRPr lang="fr-FR" sz="1400"/>
          </a:p>
          <a:p>
            <a:r>
              <a:rPr lang="fr-FR" sz="1400"/>
              <a:t>LO: local </a:t>
            </a:r>
            <a:r>
              <a:rPr lang="fr-FR" sz="1400" err="1"/>
              <a:t>oscillator</a:t>
            </a:r>
            <a:r>
              <a:rPr lang="fr-FR" sz="1400"/>
              <a:t>		LPF: </a:t>
            </a:r>
            <a:r>
              <a:rPr lang="fr-FR" sz="1400" err="1"/>
              <a:t>low-pass</a:t>
            </a:r>
            <a:r>
              <a:rPr lang="fr-FR" sz="1400"/>
              <a:t> </a:t>
            </a:r>
            <a:r>
              <a:rPr lang="fr-FR" sz="1400" err="1"/>
              <a:t>filter</a:t>
            </a:r>
            <a:endParaRPr lang="fr-FR" sz="140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50D0D8C-B174-481F-B252-EE436FC8FF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62" y="2678002"/>
            <a:ext cx="5123623" cy="2513554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482C0904-6513-4180-A32A-EBEAFE15D8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30586" y="2938509"/>
            <a:ext cx="5652116" cy="339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35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2E3AF6-C2AE-4FC7-AE00-81A51C263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400">
                <a:latin typeface="Helvetica"/>
                <a:cs typeface="Helvetica"/>
              </a:rPr>
              <a:t>Direct CO</a:t>
            </a:r>
            <a:r>
              <a:rPr lang="fr-FR" sz="3400" baseline="-25000">
                <a:latin typeface="Helvetica"/>
                <a:cs typeface="Helvetica"/>
              </a:rPr>
              <a:t>2</a:t>
            </a:r>
            <a:r>
              <a:rPr lang="fr-FR" sz="3400">
                <a:latin typeface="Helvetica"/>
                <a:cs typeface="Helvetica"/>
              </a:rPr>
              <a:t> </a:t>
            </a:r>
            <a:r>
              <a:rPr lang="fr-FR" sz="3400" err="1">
                <a:latin typeface="Helvetica"/>
                <a:cs typeface="Helvetica"/>
              </a:rPr>
              <a:t>spectroscopy</a:t>
            </a:r>
            <a:endParaRPr lang="fr-FR" sz="3400">
              <a:latin typeface="Helvetica"/>
              <a:cs typeface="Helvetica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47E404-57AD-4E63-A238-592F409AB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11" y="1358106"/>
            <a:ext cx="10953035" cy="14209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sz="1800" dirty="0"/>
              <a:t>Absorption </a:t>
            </a:r>
            <a:r>
              <a:rPr lang="fr-FR" sz="1800" dirty="0" err="1"/>
              <a:t>spectroscopy</a:t>
            </a:r>
            <a:r>
              <a:rPr lang="fr-FR" sz="1800" dirty="0"/>
              <a:t> of CO</a:t>
            </a:r>
            <a:r>
              <a:rPr lang="fr-FR" sz="1800" baseline="-25000" dirty="0"/>
              <a:t>2</a:t>
            </a:r>
            <a:r>
              <a:rPr lang="fr-FR" sz="1800" dirty="0"/>
              <a:t> </a:t>
            </a:r>
            <a:r>
              <a:rPr lang="fr-FR" sz="1800" dirty="0" err="1"/>
              <a:t>between</a:t>
            </a:r>
            <a:r>
              <a:rPr lang="fr-FR" sz="1800" dirty="0"/>
              <a:t> 1500 – 1620 nm in direct configuration (</a:t>
            </a:r>
            <a:r>
              <a:rPr lang="fr-FR" sz="1800" dirty="0">
                <a:solidFill>
                  <a:srgbClr val="FF0000"/>
                </a:solidFill>
              </a:rPr>
              <a:t>Beer-Lambert</a:t>
            </a:r>
            <a:r>
              <a:rPr lang="fr-FR" sz="1800" dirty="0"/>
              <a:t>)</a:t>
            </a:r>
          </a:p>
          <a:p>
            <a:pPr>
              <a:buFontTx/>
              <a:buChar char="-"/>
            </a:pPr>
            <a:r>
              <a:rPr lang="fr-FR" sz="1800" dirty="0">
                <a:latin typeface="Arial"/>
                <a:cs typeface="Arial"/>
              </a:rPr>
              <a:t>78% CO</a:t>
            </a:r>
            <a:r>
              <a:rPr lang="fr-FR" sz="1800" baseline="-25000" dirty="0">
                <a:latin typeface="Arial"/>
                <a:cs typeface="Arial"/>
              </a:rPr>
              <a:t>2</a:t>
            </a:r>
            <a:r>
              <a:rPr lang="fr-FR" sz="1800" dirty="0">
                <a:latin typeface="Arial"/>
                <a:cs typeface="Arial"/>
              </a:rPr>
              <a:t> at 1 </a:t>
            </a:r>
            <a:r>
              <a:rPr lang="fr-FR" sz="1800" dirty="0" err="1">
                <a:latin typeface="Arial"/>
                <a:cs typeface="Arial"/>
              </a:rPr>
              <a:t>atm</a:t>
            </a:r>
            <a:r>
              <a:rPr lang="fr-FR" sz="1800" dirty="0">
                <a:latin typeface="Arial"/>
                <a:cs typeface="Arial"/>
              </a:rPr>
              <a:t> in a 40 cm </a:t>
            </a:r>
            <a:r>
              <a:rPr lang="fr-FR" sz="1800" dirty="0" err="1">
                <a:latin typeface="Arial"/>
                <a:cs typeface="Arial"/>
              </a:rPr>
              <a:t>cell</a:t>
            </a:r>
            <a:endParaRPr lang="fr-FR" sz="1800" dirty="0">
              <a:latin typeface="Arial"/>
              <a:cs typeface="Arial"/>
            </a:endParaRPr>
          </a:p>
          <a:p>
            <a:pPr>
              <a:buFontTx/>
              <a:buChar char="-"/>
            </a:pPr>
            <a:r>
              <a:rPr lang="fr-FR" sz="1800" dirty="0" err="1">
                <a:latin typeface="Arial"/>
                <a:cs typeface="Arial"/>
              </a:rPr>
              <a:t>Average</a:t>
            </a:r>
            <a:r>
              <a:rPr lang="fr-FR" sz="1800" dirty="0">
                <a:latin typeface="Arial"/>
                <a:cs typeface="Arial"/>
              </a:rPr>
              <a:t> of </a:t>
            </a:r>
            <a:r>
              <a:rPr lang="fr-FR" sz="1800" dirty="0">
                <a:solidFill>
                  <a:srgbClr val="FF0000"/>
                </a:solidFill>
                <a:latin typeface="Arial"/>
                <a:cs typeface="Arial"/>
              </a:rPr>
              <a:t>100 scans </a:t>
            </a:r>
            <a:r>
              <a:rPr lang="fr-FR" sz="1800" dirty="0">
                <a:latin typeface="Arial"/>
                <a:cs typeface="Arial"/>
              </a:rPr>
              <a:t>(1 scan = 2 sec). </a:t>
            </a:r>
            <a:r>
              <a:rPr lang="fr-FR" sz="1800" dirty="0">
                <a:solidFill>
                  <a:srgbClr val="FF0000"/>
                </a:solidFill>
                <a:latin typeface="Arial"/>
                <a:cs typeface="Arial"/>
              </a:rPr>
              <a:t>500 MHz </a:t>
            </a:r>
            <a:r>
              <a:rPr lang="fr-FR" sz="1800" dirty="0" err="1">
                <a:solidFill>
                  <a:srgbClr val="FF0000"/>
                </a:solidFill>
                <a:latin typeface="Arial"/>
                <a:cs typeface="Arial"/>
              </a:rPr>
              <a:t>resolution</a:t>
            </a:r>
            <a:r>
              <a:rPr lang="fr-FR" sz="18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fr-FR" sz="1800" dirty="0">
                <a:latin typeface="Arial"/>
                <a:cs typeface="Arial"/>
              </a:rPr>
              <a:t>/ 60 cm OPD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3805BC-23C8-45DC-8680-16CB45612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JSM 2025 Grenoble | 10/03/25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49EBFE3-327E-450A-ABA2-9E0F28315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BBE2-E17F-4A7F-ABCA-31F8D219BA50}" type="slidenum">
              <a:rPr lang="fr-FR" smtClean="0"/>
              <a:t>8</a:t>
            </a:fld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6179C1F-DB96-488E-B02C-A551246D44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49"/>
          <a:stretch/>
        </p:blipFill>
        <p:spPr>
          <a:xfrm>
            <a:off x="6305550" y="2533882"/>
            <a:ext cx="5434138" cy="3829085"/>
          </a:xfrm>
          <a:prstGeom prst="rect">
            <a:avLst/>
          </a:prstGeom>
        </p:spPr>
      </p:pic>
      <p:pic>
        <p:nvPicPr>
          <p:cNvPr id="22" name="Graphique 21">
            <a:extLst>
              <a:ext uri="{FF2B5EF4-FFF2-40B4-BE49-F238E27FC236}">
                <a16:creationId xmlns:a16="http://schemas.microsoft.com/office/drawing/2014/main" id="{B7B2B94F-3F54-47DD-8144-4B3D27ABA4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b="4735"/>
          <a:stretch/>
        </p:blipFill>
        <p:spPr>
          <a:xfrm>
            <a:off x="615113" y="2686337"/>
            <a:ext cx="5337136" cy="363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9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2E3AF6-C2AE-4FC7-AE00-81A51C263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400" err="1">
                <a:latin typeface="Helvetica"/>
                <a:cs typeface="Helvetica"/>
              </a:rPr>
              <a:t>Dark-fringe</a:t>
            </a:r>
            <a:r>
              <a:rPr lang="fr-FR" sz="3400">
                <a:latin typeface="Helvetica"/>
                <a:cs typeface="Helvetica"/>
              </a:rPr>
              <a:t> CO</a:t>
            </a:r>
            <a:r>
              <a:rPr lang="fr-FR" sz="3400" baseline="-25000">
                <a:latin typeface="Helvetica"/>
                <a:cs typeface="Helvetica"/>
              </a:rPr>
              <a:t>2</a:t>
            </a:r>
            <a:r>
              <a:rPr lang="fr-FR" sz="3400">
                <a:latin typeface="Helvetica"/>
                <a:cs typeface="Helvetica"/>
              </a:rPr>
              <a:t> spectroscopy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3805BC-23C8-45DC-8680-16CB45612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JSM 2025 Grenoble | 10/03/25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49EBFE3-327E-450A-ABA2-9E0F28315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BBE2-E17F-4A7F-ABCA-31F8D219BA50}" type="slidenum">
              <a:rPr lang="fr-FR" smtClean="0"/>
              <a:t>9</a:t>
            </a:fld>
            <a:endParaRPr lang="fr-FR"/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74886431-34F5-433C-A36E-AAD3D31ED7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24654" y="1604727"/>
            <a:ext cx="7315200" cy="4572000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E6AE00BB-BBBC-4992-9B6F-AA0A00904BB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524654" y="1604727"/>
            <a:ext cx="7315200" cy="4572000"/>
          </a:xfrm>
          <a:prstGeom prst="rect">
            <a:avLst/>
          </a:prstGeom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2CAAF234-0796-48ED-9673-596966581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568" y="1671132"/>
            <a:ext cx="4336822" cy="351573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Tx/>
              <a:buChar char="-"/>
            </a:pPr>
            <a:r>
              <a:rPr lang="fr-FR" sz="1800" dirty="0"/>
              <a:t>Gain x100</a:t>
            </a:r>
          </a:p>
          <a:p>
            <a:pPr>
              <a:buFontTx/>
              <a:buChar char="-"/>
            </a:pPr>
            <a:r>
              <a:rPr lang="fr-FR" sz="1800" dirty="0">
                <a:latin typeface="Arial"/>
                <a:cs typeface="Arial"/>
              </a:rPr>
              <a:t>Contribution of the central </a:t>
            </a:r>
            <a:r>
              <a:rPr lang="fr-FR" sz="1800" dirty="0" err="1">
                <a:latin typeface="Arial"/>
                <a:cs typeface="Arial"/>
              </a:rPr>
              <a:t>burst</a:t>
            </a:r>
            <a:endParaRPr lang="fr-FR" sz="1800" dirty="0">
              <a:latin typeface="Arial"/>
              <a:cs typeface="Arial"/>
            </a:endParaRPr>
          </a:p>
          <a:p>
            <a:pPr>
              <a:buFontTx/>
              <a:buChar char="-"/>
            </a:pPr>
            <a:r>
              <a:rPr lang="fr-FR" sz="1800" dirty="0">
                <a:latin typeface="Arial"/>
                <a:cs typeface="Arial"/>
              </a:rPr>
              <a:t>Stable </a:t>
            </a:r>
            <a:r>
              <a:rPr lang="fr-FR" sz="1800" dirty="0" err="1">
                <a:latin typeface="Arial"/>
                <a:cs typeface="Arial"/>
              </a:rPr>
              <a:t>spectrum</a:t>
            </a:r>
            <a:r>
              <a:rPr lang="fr-FR" sz="1800" dirty="0">
                <a:latin typeface="Arial"/>
                <a:cs typeface="Arial"/>
              </a:rPr>
              <a:t> </a:t>
            </a:r>
            <a:r>
              <a:rPr lang="fr-FR" sz="1800" dirty="0" err="1">
                <a:latin typeface="Arial"/>
                <a:cs typeface="Arial"/>
              </a:rPr>
              <a:t>during</a:t>
            </a:r>
            <a:r>
              <a:rPr lang="fr-FR" sz="1800" dirty="0">
                <a:latin typeface="Arial"/>
                <a:cs typeface="Arial"/>
              </a:rPr>
              <a:t> 100 scans</a:t>
            </a:r>
          </a:p>
          <a:p>
            <a:pPr>
              <a:buFontTx/>
              <a:buChar char="-"/>
            </a:pPr>
            <a:r>
              <a:rPr lang="fr-FR" sz="1800" dirty="0">
                <a:latin typeface="Arial"/>
                <a:cs typeface="Arial"/>
              </a:rPr>
              <a:t>Lines point </a:t>
            </a:r>
            <a:r>
              <a:rPr lang="fr-FR" sz="1800" dirty="0" err="1">
                <a:latin typeface="Arial"/>
                <a:cs typeface="Arial"/>
              </a:rPr>
              <a:t>upwards</a:t>
            </a:r>
            <a:endParaRPr lang="fr-FR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909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slides.potx" id="{00F37706-CB6B-4C4F-9F6D-825CD97B54DE}" vid="{794F51D5-D4D5-4D6F-941D-B0B54313791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template_slides</Template>
  <TotalTime>95</TotalTime>
  <Words>628</Words>
  <Application>Microsoft Office PowerPoint</Application>
  <PresentationFormat>Widescreen</PresentationFormat>
  <Paragraphs>127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Cambria</vt:lpstr>
      <vt:lpstr>Cambria Math</vt:lpstr>
      <vt:lpstr>Helvetica</vt:lpstr>
      <vt:lpstr>Times New Roman</vt:lpstr>
      <vt:lpstr>Wingdings</vt:lpstr>
      <vt:lpstr>Thème Office</vt:lpstr>
      <vt:lpstr>Dark-fringe interferometry for absorption molecular spectroscopy</vt:lpstr>
      <vt:lpstr>Absorption spectroscopy in Mid-IR in supersonic jet</vt:lpstr>
      <vt:lpstr>Sensitivity in molecular absorption spectroscopy</vt:lpstr>
      <vt:lpstr>Dark-fringe interferometry</vt:lpstr>
      <vt:lpstr>Dark-fringe interferometry using combs</vt:lpstr>
      <vt:lpstr>Experimental setup</vt:lpstr>
      <vt:lpstr>Zero-path difference locking loop</vt:lpstr>
      <vt:lpstr>Direct CO2 spectroscopy</vt:lpstr>
      <vt:lpstr>Dark-fringe CO2 spectroscopy</vt:lpstr>
      <vt:lpstr>Dark-fringe CO2 spectroscopy</vt:lpstr>
      <vt:lpstr>Outlook and perspectives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Spectroscopie moléculaire par interféromètrie en franges sombres</dc:title>
  <dc:creator>Malo Briend</dc:creator>
  <cp:lastModifiedBy>Vikhram</cp:lastModifiedBy>
  <cp:revision>6</cp:revision>
  <dcterms:created xsi:type="dcterms:W3CDTF">2025-02-19T11:35:47Z</dcterms:created>
  <dcterms:modified xsi:type="dcterms:W3CDTF">2025-03-28T13:55:32Z</dcterms:modified>
</cp:coreProperties>
</file>