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77" r:id="rId2"/>
    <p:sldId id="384" r:id="rId3"/>
    <p:sldId id="396" r:id="rId4"/>
    <p:sldId id="420" r:id="rId5"/>
    <p:sldId id="469" r:id="rId6"/>
    <p:sldId id="398" r:id="rId7"/>
    <p:sldId id="448" r:id="rId8"/>
    <p:sldId id="451" r:id="rId9"/>
    <p:sldId id="452" r:id="rId10"/>
    <p:sldId id="429" r:id="rId11"/>
    <p:sldId id="453" r:id="rId12"/>
    <p:sldId id="474" r:id="rId13"/>
    <p:sldId id="435" r:id="rId14"/>
    <p:sldId id="403" r:id="rId15"/>
    <p:sldId id="430" r:id="rId16"/>
    <p:sldId id="454" r:id="rId17"/>
    <p:sldId id="462" r:id="rId18"/>
    <p:sldId id="463" r:id="rId19"/>
    <p:sldId id="465" r:id="rId20"/>
    <p:sldId id="475" r:id="rId21"/>
    <p:sldId id="476" r:id="rId22"/>
    <p:sldId id="372" r:id="rId23"/>
    <p:sldId id="418" r:id="rId24"/>
    <p:sldId id="385" r:id="rId25"/>
    <p:sldId id="397" r:id="rId26"/>
    <p:sldId id="416" r:id="rId27"/>
    <p:sldId id="473" r:id="rId28"/>
    <p:sldId id="466" r:id="rId29"/>
    <p:sldId id="411" r:id="rId30"/>
    <p:sldId id="412" r:id="rId31"/>
    <p:sldId id="446" r:id="rId32"/>
    <p:sldId id="455" r:id="rId33"/>
    <p:sldId id="470" r:id="rId34"/>
    <p:sldId id="456" r:id="rId35"/>
    <p:sldId id="457" r:id="rId36"/>
    <p:sldId id="458" r:id="rId37"/>
    <p:sldId id="460" r:id="rId38"/>
    <p:sldId id="461" r:id="rId39"/>
    <p:sldId id="468" r:id="rId40"/>
    <p:sldId id="459" r:id="rId41"/>
    <p:sldId id="467" r:id="rId42"/>
    <p:sldId id="438" r:id="rId43"/>
    <p:sldId id="439" r:id="rId44"/>
    <p:sldId id="441" r:id="rId45"/>
  </p:sldIdLst>
  <p:sldSz cx="12192000" cy="6858000"/>
  <p:notesSz cx="7104063" cy="10234613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626CB2BD-DC70-4475-94D9-CBAD833E6C8F}">
          <p14:sldIdLst>
            <p14:sldId id="377"/>
            <p14:sldId id="384"/>
          </p14:sldIdLst>
        </p14:section>
        <p14:section name="Section sans titre" id="{E66C7C5A-044D-414E-8185-EACF5FFB4524}">
          <p14:sldIdLst>
            <p14:sldId id="396"/>
            <p14:sldId id="420"/>
            <p14:sldId id="469"/>
            <p14:sldId id="398"/>
            <p14:sldId id="448"/>
            <p14:sldId id="451"/>
            <p14:sldId id="452"/>
            <p14:sldId id="429"/>
            <p14:sldId id="453"/>
          </p14:sldIdLst>
        </p14:section>
        <p14:section name="Section sans titre" id="{46626BFE-B03F-408A-BB77-5791026C5419}">
          <p14:sldIdLst>
            <p14:sldId id="474"/>
            <p14:sldId id="435"/>
            <p14:sldId id="403"/>
            <p14:sldId id="430"/>
          </p14:sldIdLst>
        </p14:section>
        <p14:section name="Section sans titre" id="{F03AF3A2-3AEB-4EA7-ACD4-6E4C40FC5E03}">
          <p14:sldIdLst>
            <p14:sldId id="454"/>
            <p14:sldId id="462"/>
            <p14:sldId id="463"/>
            <p14:sldId id="465"/>
            <p14:sldId id="475"/>
            <p14:sldId id="476"/>
            <p14:sldId id="372"/>
            <p14:sldId id="418"/>
            <p14:sldId id="385"/>
            <p14:sldId id="397"/>
            <p14:sldId id="416"/>
            <p14:sldId id="473"/>
            <p14:sldId id="466"/>
            <p14:sldId id="411"/>
            <p14:sldId id="412"/>
            <p14:sldId id="446"/>
            <p14:sldId id="455"/>
            <p14:sldId id="470"/>
            <p14:sldId id="456"/>
            <p14:sldId id="457"/>
            <p14:sldId id="458"/>
            <p14:sldId id="460"/>
            <p14:sldId id="461"/>
            <p14:sldId id="468"/>
            <p14:sldId id="459"/>
            <p14:sldId id="467"/>
            <p14:sldId id="438"/>
            <p14:sldId id="439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EGALIA" initials="LR" lastIdx="3" clrIdx="0">
    <p:extLst>
      <p:ext uri="{19B8F6BF-5375-455C-9EA6-DF929625EA0E}">
        <p15:presenceInfo xmlns:p15="http://schemas.microsoft.com/office/powerpoint/2012/main" userId="LAURENCE REGA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C30"/>
    <a:srgbClr val="020A0A"/>
    <a:srgbClr val="575756"/>
    <a:srgbClr val="FF6600"/>
    <a:srgbClr val="225078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A2198-FF18-4664-B4AF-321416990544}" v="23" dt="2024-09-15T20:27:46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2" autoAdjust="0"/>
    <p:restoredTop sz="96837" autoAdjust="0"/>
  </p:normalViewPr>
  <p:slideViewPr>
    <p:cSldViewPr>
      <p:cViewPr varScale="1">
        <p:scale>
          <a:sx n="125" d="100"/>
          <a:sy n="125" d="100"/>
        </p:scale>
        <p:origin x="149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02" y="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 DUCREUX" userId="15caad55-3ba1-4fd1-84bb-56e27db6622d" providerId="ADAL" clId="{892A2198-FF18-4664-B4AF-321416990544}"/>
    <pc:docChg chg="undo custSel addSld modSld">
      <pc:chgData name="EMILE DUCREUX" userId="15caad55-3ba1-4fd1-84bb-56e27db6622d" providerId="ADAL" clId="{892A2198-FF18-4664-B4AF-321416990544}" dt="2024-09-16T15:47:01.332" v="693" actId="729"/>
      <pc:docMkLst>
        <pc:docMk/>
      </pc:docMkLst>
      <pc:sldChg chg="modSp mod">
        <pc:chgData name="EMILE DUCREUX" userId="15caad55-3ba1-4fd1-84bb-56e27db6622d" providerId="ADAL" clId="{892A2198-FF18-4664-B4AF-321416990544}" dt="2024-09-15T17:37:19.896" v="3" actId="1076"/>
        <pc:sldMkLst>
          <pc:docMk/>
          <pc:sldMk cId="1256535040" sldId="414"/>
        </pc:sldMkLst>
        <pc:spChg chg="mod">
          <ac:chgData name="EMILE DUCREUX" userId="15caad55-3ba1-4fd1-84bb-56e27db6622d" providerId="ADAL" clId="{892A2198-FF18-4664-B4AF-321416990544}" dt="2024-09-15T17:37:19.896" v="3" actId="1076"/>
          <ac:spMkLst>
            <pc:docMk/>
            <pc:sldMk cId="1256535040" sldId="414"/>
            <ac:spMk id="14" creationId="{2D81639A-8826-E699-29CF-6F82ED5375D2}"/>
          </ac:spMkLst>
        </pc:spChg>
        <pc:spChg chg="mod">
          <ac:chgData name="EMILE DUCREUX" userId="15caad55-3ba1-4fd1-84bb-56e27db6622d" providerId="ADAL" clId="{892A2198-FF18-4664-B4AF-321416990544}" dt="2024-09-15T17:37:13.868" v="2" actId="1076"/>
          <ac:spMkLst>
            <pc:docMk/>
            <pc:sldMk cId="1256535040" sldId="414"/>
            <ac:spMk id="15" creationId="{2D12C04E-FAF7-67E4-CAD1-A635D7266F07}"/>
          </ac:spMkLst>
        </pc:spChg>
      </pc:sldChg>
      <pc:sldChg chg="modSp mod">
        <pc:chgData name="EMILE DUCREUX" userId="15caad55-3ba1-4fd1-84bb-56e27db6622d" providerId="ADAL" clId="{892A2198-FF18-4664-B4AF-321416990544}" dt="2024-09-15T19:56:21.825" v="78" actId="1035"/>
        <pc:sldMkLst>
          <pc:docMk/>
          <pc:sldMk cId="465335855" sldId="419"/>
        </pc:sldMkLst>
        <pc:spChg chg="mod">
          <ac:chgData name="EMILE DUCREUX" userId="15caad55-3ba1-4fd1-84bb-56e27db6622d" providerId="ADAL" clId="{892A2198-FF18-4664-B4AF-321416990544}" dt="2024-09-15T19:56:21.825" v="78" actId="1035"/>
          <ac:spMkLst>
            <pc:docMk/>
            <pc:sldMk cId="465335855" sldId="419"/>
            <ac:spMk id="3" creationId="{67477FA6-C2B8-CB87-7366-FF068604EEBD}"/>
          </ac:spMkLst>
        </pc:spChg>
      </pc:sldChg>
      <pc:sldChg chg="addSp modSp">
        <pc:chgData name="EMILE DUCREUX" userId="15caad55-3ba1-4fd1-84bb-56e27db6622d" providerId="ADAL" clId="{892A2198-FF18-4664-B4AF-321416990544}" dt="2024-09-15T20:14:10.201" v="81"/>
        <pc:sldMkLst>
          <pc:docMk/>
          <pc:sldMk cId="3236745522" sldId="430"/>
        </pc:sldMkLst>
        <pc:spChg chg="add mod">
          <ac:chgData name="EMILE DUCREUX" userId="15caad55-3ba1-4fd1-84bb-56e27db6622d" providerId="ADAL" clId="{892A2198-FF18-4664-B4AF-321416990544}" dt="2024-09-15T20:14:10.201" v="81"/>
          <ac:spMkLst>
            <pc:docMk/>
            <pc:sldMk cId="3236745522" sldId="430"/>
            <ac:spMk id="6" creationId="{AB47BDA4-85A3-A9EF-10EF-E000F0A64C07}"/>
          </ac:spMkLst>
        </pc:spChg>
      </pc:sldChg>
      <pc:sldChg chg="addSp modSp">
        <pc:chgData name="EMILE DUCREUX" userId="15caad55-3ba1-4fd1-84bb-56e27db6622d" providerId="ADAL" clId="{892A2198-FF18-4664-B4AF-321416990544}" dt="2024-09-15T20:13:47.159" v="79"/>
        <pc:sldMkLst>
          <pc:docMk/>
          <pc:sldMk cId="2458987136" sldId="435"/>
        </pc:sldMkLst>
        <pc:spChg chg="add mod">
          <ac:chgData name="EMILE DUCREUX" userId="15caad55-3ba1-4fd1-84bb-56e27db6622d" providerId="ADAL" clId="{892A2198-FF18-4664-B4AF-321416990544}" dt="2024-09-15T20:13:47.159" v="79"/>
          <ac:spMkLst>
            <pc:docMk/>
            <pc:sldMk cId="2458987136" sldId="435"/>
            <ac:spMk id="2" creationId="{DE5ACE4A-BD68-36E8-85CD-82D4E9A24C0A}"/>
          </ac:spMkLst>
        </pc:spChg>
      </pc:sldChg>
      <pc:sldChg chg="addSp modSp">
        <pc:chgData name="EMILE DUCREUX" userId="15caad55-3ba1-4fd1-84bb-56e27db6622d" providerId="ADAL" clId="{892A2198-FF18-4664-B4AF-321416990544}" dt="2024-09-15T20:13:51.355" v="80"/>
        <pc:sldMkLst>
          <pc:docMk/>
          <pc:sldMk cId="1357196132" sldId="436"/>
        </pc:sldMkLst>
        <pc:spChg chg="add mod">
          <ac:chgData name="EMILE DUCREUX" userId="15caad55-3ba1-4fd1-84bb-56e27db6622d" providerId="ADAL" clId="{892A2198-FF18-4664-B4AF-321416990544}" dt="2024-09-15T20:13:51.355" v="80"/>
          <ac:spMkLst>
            <pc:docMk/>
            <pc:sldMk cId="1357196132" sldId="436"/>
            <ac:spMk id="2" creationId="{68D9D926-3D49-CF08-C423-375BFEF32DFF}"/>
          </ac:spMkLst>
        </pc:spChg>
      </pc:sldChg>
      <pc:sldChg chg="mod modShow">
        <pc:chgData name="EMILE DUCREUX" userId="15caad55-3ba1-4fd1-84bb-56e27db6622d" providerId="ADAL" clId="{892A2198-FF18-4664-B4AF-321416990544}" dt="2024-09-16T15:47:01.332" v="693" actId="729"/>
        <pc:sldMkLst>
          <pc:docMk/>
          <pc:sldMk cId="2212381688" sldId="440"/>
        </pc:sldMkLst>
      </pc:sldChg>
      <pc:sldChg chg="addSp delSp modSp mod">
        <pc:chgData name="EMILE DUCREUX" userId="15caad55-3ba1-4fd1-84bb-56e27db6622d" providerId="ADAL" clId="{892A2198-FF18-4664-B4AF-321416990544}" dt="2024-09-16T15:19:52.773" v="553" actId="114"/>
        <pc:sldMkLst>
          <pc:docMk/>
          <pc:sldMk cId="2834189487" sldId="444"/>
        </pc:sldMkLst>
        <pc:spChg chg="mod">
          <ac:chgData name="EMILE DUCREUX" userId="15caad55-3ba1-4fd1-84bb-56e27db6622d" providerId="ADAL" clId="{892A2198-FF18-4664-B4AF-321416990544}" dt="2024-09-16T15:19:52.773" v="553" actId="114"/>
          <ac:spMkLst>
            <pc:docMk/>
            <pc:sldMk cId="2834189487" sldId="444"/>
            <ac:spMk id="3" creationId="{67477FA6-C2B8-CB87-7366-FF068604EEBD}"/>
          </ac:spMkLst>
        </pc:spChg>
        <pc:picChg chg="add del mod">
          <ac:chgData name="EMILE DUCREUX" userId="15caad55-3ba1-4fd1-84bb-56e27db6622d" providerId="ADAL" clId="{892A2198-FF18-4664-B4AF-321416990544}" dt="2024-09-16T15:15:46.375" v="308" actId="478"/>
          <ac:picMkLst>
            <pc:docMk/>
            <pc:sldMk cId="2834189487" sldId="444"/>
            <ac:picMk id="5" creationId="{2E1259BF-2852-7A87-BD03-4C1B5115670C}"/>
          </ac:picMkLst>
        </pc:picChg>
        <pc:picChg chg="add del mod">
          <ac:chgData name="EMILE DUCREUX" userId="15caad55-3ba1-4fd1-84bb-56e27db6622d" providerId="ADAL" clId="{892A2198-FF18-4664-B4AF-321416990544}" dt="2024-09-15T20:20:19.595" v="163" actId="478"/>
          <ac:picMkLst>
            <pc:docMk/>
            <pc:sldMk cId="2834189487" sldId="444"/>
            <ac:picMk id="7" creationId="{B1CE8CB6-6452-245D-A8DC-3E7CD216C949}"/>
          </ac:picMkLst>
        </pc:picChg>
        <pc:picChg chg="del">
          <ac:chgData name="EMILE DUCREUX" userId="15caad55-3ba1-4fd1-84bb-56e27db6622d" providerId="ADAL" clId="{892A2198-FF18-4664-B4AF-321416990544}" dt="2024-09-15T20:15:28.376" v="83" actId="478"/>
          <ac:picMkLst>
            <pc:docMk/>
            <pc:sldMk cId="2834189487" sldId="444"/>
            <ac:picMk id="9" creationId="{D92DC332-484D-39A8-DF84-AF748A84261E}"/>
          </ac:picMkLst>
        </pc:picChg>
      </pc:sldChg>
      <pc:sldChg chg="addSp modSp mod">
        <pc:chgData name="EMILE DUCREUX" userId="15caad55-3ba1-4fd1-84bb-56e27db6622d" providerId="ADAL" clId="{892A2198-FF18-4664-B4AF-321416990544}" dt="2024-09-16T15:21:01.755" v="611" actId="20577"/>
        <pc:sldMkLst>
          <pc:docMk/>
          <pc:sldMk cId="3512792174" sldId="445"/>
        </pc:sldMkLst>
        <pc:spChg chg="mod">
          <ac:chgData name="EMILE DUCREUX" userId="15caad55-3ba1-4fd1-84bb-56e27db6622d" providerId="ADAL" clId="{892A2198-FF18-4664-B4AF-321416990544}" dt="2024-09-16T15:21:01.755" v="611" actId="20577"/>
          <ac:spMkLst>
            <pc:docMk/>
            <pc:sldMk cId="3512792174" sldId="445"/>
            <ac:spMk id="3" creationId="{67477FA6-C2B8-CB87-7366-FF068604EEBD}"/>
          </ac:spMkLst>
        </pc:spChg>
        <pc:picChg chg="add mod">
          <ac:chgData name="EMILE DUCREUX" userId="15caad55-3ba1-4fd1-84bb-56e27db6622d" providerId="ADAL" clId="{892A2198-FF18-4664-B4AF-321416990544}" dt="2024-09-15T20:22:08.849" v="197"/>
          <ac:picMkLst>
            <pc:docMk/>
            <pc:sldMk cId="3512792174" sldId="445"/>
            <ac:picMk id="2" creationId="{13D8AEDD-AAAC-3541-D753-5C42210E156B}"/>
          </ac:picMkLst>
        </pc:picChg>
        <pc:picChg chg="add mod">
          <ac:chgData name="EMILE DUCREUX" userId="15caad55-3ba1-4fd1-84bb-56e27db6622d" providerId="ADAL" clId="{892A2198-FF18-4664-B4AF-321416990544}" dt="2024-09-15T20:22:25.673" v="200" actId="1076"/>
          <ac:picMkLst>
            <pc:docMk/>
            <pc:sldMk cId="3512792174" sldId="445"/>
            <ac:picMk id="5" creationId="{1795FF5A-2AFE-0386-3E92-4209B2E8AE30}"/>
          </ac:picMkLst>
        </pc:picChg>
        <pc:picChg chg="add mod">
          <ac:chgData name="EMILE DUCREUX" userId="15caad55-3ba1-4fd1-84bb-56e27db6622d" providerId="ADAL" clId="{892A2198-FF18-4664-B4AF-321416990544}" dt="2024-09-15T20:22:07.736" v="196"/>
          <ac:picMkLst>
            <pc:docMk/>
            <pc:sldMk cId="3512792174" sldId="445"/>
            <ac:picMk id="9" creationId="{D92DC332-484D-39A8-DF84-AF748A84261E}"/>
          </ac:picMkLst>
        </pc:picChg>
      </pc:sldChg>
      <pc:sldChg chg="delSp mod">
        <pc:chgData name="EMILE DUCREUX" userId="15caad55-3ba1-4fd1-84bb-56e27db6622d" providerId="ADAL" clId="{892A2198-FF18-4664-B4AF-321416990544}" dt="2024-09-15T17:21:36.005" v="0" actId="478"/>
        <pc:sldMkLst>
          <pc:docMk/>
          <pc:sldMk cId="2853709191" sldId="446"/>
        </pc:sldMkLst>
        <pc:picChg chg="del">
          <ac:chgData name="EMILE DUCREUX" userId="15caad55-3ba1-4fd1-84bb-56e27db6622d" providerId="ADAL" clId="{892A2198-FF18-4664-B4AF-321416990544}" dt="2024-09-15T17:21:36.005" v="0" actId="478"/>
          <ac:picMkLst>
            <pc:docMk/>
            <pc:sldMk cId="2853709191" sldId="446"/>
            <ac:picMk id="9" creationId="{8AB4B9C7-2420-87B0-FE4C-E9DCE1C277FA}"/>
          </ac:picMkLst>
        </pc:picChg>
      </pc:sldChg>
      <pc:sldChg chg="addSp delSp modSp add mod">
        <pc:chgData name="EMILE DUCREUX" userId="15caad55-3ba1-4fd1-84bb-56e27db6622d" providerId="ADAL" clId="{892A2198-FF18-4664-B4AF-321416990544}" dt="2024-09-16T15:23:18.172" v="692" actId="20577"/>
        <pc:sldMkLst>
          <pc:docMk/>
          <pc:sldMk cId="4128610116" sldId="447"/>
        </pc:sldMkLst>
        <pc:spChg chg="mod">
          <ac:chgData name="EMILE DUCREUX" userId="15caad55-3ba1-4fd1-84bb-56e27db6622d" providerId="ADAL" clId="{892A2198-FF18-4664-B4AF-321416990544}" dt="2024-09-16T15:23:18.172" v="692" actId="20577"/>
          <ac:spMkLst>
            <pc:docMk/>
            <pc:sldMk cId="4128610116" sldId="447"/>
            <ac:spMk id="3" creationId="{67477FA6-C2B8-CB87-7366-FF068604EEBD}"/>
          </ac:spMkLst>
        </pc:spChg>
        <pc:picChg chg="add del mod">
          <ac:chgData name="EMILE DUCREUX" userId="15caad55-3ba1-4fd1-84bb-56e27db6622d" providerId="ADAL" clId="{892A2198-FF18-4664-B4AF-321416990544}" dt="2024-09-16T15:14:52.403" v="253" actId="478"/>
          <ac:picMkLst>
            <pc:docMk/>
            <pc:sldMk cId="4128610116" sldId="447"/>
            <ac:picMk id="5" creationId="{F3028B43-8DA1-1CEB-1E24-81B5BF767BAD}"/>
          </ac:picMkLst>
        </pc:picChg>
        <pc:picChg chg="del">
          <ac:chgData name="EMILE DUCREUX" userId="15caad55-3ba1-4fd1-84bb-56e27db6622d" providerId="ADAL" clId="{892A2198-FF18-4664-B4AF-321416990544}" dt="2024-09-15T20:22:06.038" v="195" actId="21"/>
          <ac:picMkLst>
            <pc:docMk/>
            <pc:sldMk cId="4128610116" sldId="447"/>
            <ac:picMk id="9" creationId="{D92DC332-484D-39A8-DF84-AF748A84261E}"/>
          </ac:picMkLst>
        </pc:picChg>
      </pc:sldChg>
    </pc:docChg>
  </pc:docChgLst>
  <pc:docChgLst>
    <pc:chgData name="EMILE DUCREUX" userId="15caad55-3ba1-4fd1-84bb-56e27db6622d" providerId="ADAL" clId="{AA679D36-F516-4160-9FDF-EDAF002D0ED5}"/>
    <pc:docChg chg="undo redo custSel delSld modSld">
      <pc:chgData name="EMILE DUCREUX" userId="15caad55-3ba1-4fd1-84bb-56e27db6622d" providerId="ADAL" clId="{AA679D36-F516-4160-9FDF-EDAF002D0ED5}" dt="2024-06-06T08:26:45.511" v="1160" actId="14100"/>
      <pc:docMkLst>
        <pc:docMk/>
      </pc:docMkLst>
      <pc:sldChg chg="addSp modSp mod">
        <pc:chgData name="EMILE DUCREUX" userId="15caad55-3ba1-4fd1-84bb-56e27db6622d" providerId="ADAL" clId="{AA679D36-F516-4160-9FDF-EDAF002D0ED5}" dt="2024-06-05T15:38:54.274" v="332" actId="1035"/>
        <pc:sldMkLst>
          <pc:docMk/>
          <pc:sldMk cId="0" sldId="372"/>
        </pc:sldMkLst>
        <pc:spChg chg="add mod">
          <ac:chgData name="EMILE DUCREUX" userId="15caad55-3ba1-4fd1-84bb-56e27db6622d" providerId="ADAL" clId="{AA679D36-F516-4160-9FDF-EDAF002D0ED5}" dt="2024-06-05T15:04:07.401" v="64" actId="20577"/>
          <ac:spMkLst>
            <pc:docMk/>
            <pc:sldMk cId="0" sldId="372"/>
            <ac:spMk id="2" creationId="{62F117A9-F75E-4CAE-CE1A-4B7B6E5D2AA1}"/>
          </ac:spMkLst>
        </pc:spChg>
        <pc:picChg chg="add mod">
          <ac:chgData name="EMILE DUCREUX" userId="15caad55-3ba1-4fd1-84bb-56e27db6622d" providerId="ADAL" clId="{AA679D36-F516-4160-9FDF-EDAF002D0ED5}" dt="2024-06-05T15:38:53.741" v="331" actId="1035"/>
          <ac:picMkLst>
            <pc:docMk/>
            <pc:sldMk cId="0" sldId="372"/>
            <ac:picMk id="6" creationId="{857EC889-1D29-11FE-D12C-14C402AC8707}"/>
          </ac:picMkLst>
        </pc:picChg>
        <pc:picChg chg="add mod">
          <ac:chgData name="EMILE DUCREUX" userId="15caad55-3ba1-4fd1-84bb-56e27db6622d" providerId="ADAL" clId="{AA679D36-F516-4160-9FDF-EDAF002D0ED5}" dt="2024-06-05T15:38:43.122" v="325" actId="1035"/>
          <ac:picMkLst>
            <pc:docMk/>
            <pc:sldMk cId="0" sldId="372"/>
            <ac:picMk id="7" creationId="{A35A5602-03A5-92BA-F79C-5E0CFDA38FE9}"/>
          </ac:picMkLst>
        </pc:picChg>
        <pc:picChg chg="add mod">
          <ac:chgData name="EMILE DUCREUX" userId="15caad55-3ba1-4fd1-84bb-56e27db6622d" providerId="ADAL" clId="{AA679D36-F516-4160-9FDF-EDAF002D0ED5}" dt="2024-06-05T15:38:54.274" v="332" actId="1035"/>
          <ac:picMkLst>
            <pc:docMk/>
            <pc:sldMk cId="0" sldId="372"/>
            <ac:picMk id="8" creationId="{3FC555BB-1FE8-BEE5-E278-C7D7C7BF720F}"/>
          </ac:picMkLst>
        </pc:picChg>
        <pc:picChg chg="add mod">
          <ac:chgData name="EMILE DUCREUX" userId="15caad55-3ba1-4fd1-84bb-56e27db6622d" providerId="ADAL" clId="{AA679D36-F516-4160-9FDF-EDAF002D0ED5}" dt="2024-06-05T15:38:52.434" v="330" actId="1035"/>
          <ac:picMkLst>
            <pc:docMk/>
            <pc:sldMk cId="0" sldId="372"/>
            <ac:picMk id="10" creationId="{4362DE7E-F16D-14E4-53B0-1ED4F93BAD28}"/>
          </ac:picMkLst>
        </pc:picChg>
        <pc:picChg chg="add mod">
          <ac:chgData name="EMILE DUCREUX" userId="15caad55-3ba1-4fd1-84bb-56e27db6622d" providerId="ADAL" clId="{AA679D36-F516-4160-9FDF-EDAF002D0ED5}" dt="2024-06-05T15:38:46.198" v="329" actId="1036"/>
          <ac:picMkLst>
            <pc:docMk/>
            <pc:sldMk cId="0" sldId="372"/>
            <ac:picMk id="12" creationId="{4FCDC6E5-5D1B-417B-91F0-8F0264B53427}"/>
          </ac:picMkLst>
        </pc:picChg>
      </pc:sldChg>
      <pc:sldChg chg="modSp mod">
        <pc:chgData name="EMILE DUCREUX" userId="15caad55-3ba1-4fd1-84bb-56e27db6622d" providerId="ADAL" clId="{AA679D36-F516-4160-9FDF-EDAF002D0ED5}" dt="2024-06-05T15:42:20.303" v="366" actId="1038"/>
        <pc:sldMkLst>
          <pc:docMk/>
          <pc:sldMk cId="0" sldId="377"/>
        </pc:sldMkLst>
        <pc:picChg chg="mod">
          <ac:chgData name="EMILE DUCREUX" userId="15caad55-3ba1-4fd1-84bb-56e27db6622d" providerId="ADAL" clId="{AA679D36-F516-4160-9FDF-EDAF002D0ED5}" dt="2024-06-05T15:42:20.303" v="366" actId="1038"/>
          <ac:picMkLst>
            <pc:docMk/>
            <pc:sldMk cId="0" sldId="377"/>
            <ac:picMk id="12" creationId="{08131503-2AF0-B19C-26AC-2B4836D83BB0}"/>
          </ac:picMkLst>
        </pc:picChg>
        <pc:picChg chg="mod">
          <ac:chgData name="EMILE DUCREUX" userId="15caad55-3ba1-4fd1-84bb-56e27db6622d" providerId="ADAL" clId="{AA679D36-F516-4160-9FDF-EDAF002D0ED5}" dt="2024-06-05T15:41:57.272" v="357" actId="1076"/>
          <ac:picMkLst>
            <pc:docMk/>
            <pc:sldMk cId="0" sldId="377"/>
            <ac:picMk id="14" creationId="{258CB13A-3BC6-13C4-3B31-814E295F63ED}"/>
          </ac:picMkLst>
        </pc:picChg>
        <pc:picChg chg="mod">
          <ac:chgData name="EMILE DUCREUX" userId="15caad55-3ba1-4fd1-84bb-56e27db6622d" providerId="ADAL" clId="{AA679D36-F516-4160-9FDF-EDAF002D0ED5}" dt="2024-06-05T15:42:12.117" v="365" actId="1035"/>
          <ac:picMkLst>
            <pc:docMk/>
            <pc:sldMk cId="0" sldId="377"/>
            <ac:picMk id="16" creationId="{2B0F4EAF-EC6F-608E-D83E-28E1D6777DFA}"/>
          </ac:picMkLst>
        </pc:picChg>
        <pc:picChg chg="mod">
          <ac:chgData name="EMILE DUCREUX" userId="15caad55-3ba1-4fd1-84bb-56e27db6622d" providerId="ADAL" clId="{AA679D36-F516-4160-9FDF-EDAF002D0ED5}" dt="2024-06-05T15:42:03.392" v="360" actId="1076"/>
          <ac:picMkLst>
            <pc:docMk/>
            <pc:sldMk cId="0" sldId="377"/>
            <ac:picMk id="18" creationId="{73EE5C26-D49A-FC0C-42DA-085419096A32}"/>
          </ac:picMkLst>
        </pc:picChg>
        <pc:picChg chg="mod">
          <ac:chgData name="EMILE DUCREUX" userId="15caad55-3ba1-4fd1-84bb-56e27db6622d" providerId="ADAL" clId="{AA679D36-F516-4160-9FDF-EDAF002D0ED5}" dt="2024-06-05T15:42:01.304" v="359" actId="1076"/>
          <ac:picMkLst>
            <pc:docMk/>
            <pc:sldMk cId="0" sldId="377"/>
            <ac:picMk id="21" creationId="{6B85004D-6498-F2DE-B4EA-DA3ACE0AE663}"/>
          </ac:picMkLst>
        </pc:picChg>
      </pc:sldChg>
      <pc:sldChg chg="addSp modSp mod">
        <pc:chgData name="EMILE DUCREUX" userId="15caad55-3ba1-4fd1-84bb-56e27db6622d" providerId="ADAL" clId="{AA679D36-F516-4160-9FDF-EDAF002D0ED5}" dt="2024-06-05T15:36:43.290" v="285" actId="1036"/>
        <pc:sldMkLst>
          <pc:docMk/>
          <pc:sldMk cId="3649925709" sldId="381"/>
        </pc:sldMkLst>
        <pc:spChg chg="add mod">
          <ac:chgData name="EMILE DUCREUX" userId="15caad55-3ba1-4fd1-84bb-56e27db6622d" providerId="ADAL" clId="{AA679D36-F516-4160-9FDF-EDAF002D0ED5}" dt="2024-06-05T15:02:10.701" v="5" actId="121"/>
          <ac:spMkLst>
            <pc:docMk/>
            <pc:sldMk cId="3649925709" sldId="381"/>
            <ac:spMk id="2" creationId="{EC517F53-F980-6A8D-9AAB-9150B4B3B779}"/>
          </ac:spMkLst>
        </pc:spChg>
        <pc:picChg chg="add mod">
          <ac:chgData name="EMILE DUCREUX" userId="15caad55-3ba1-4fd1-84bb-56e27db6622d" providerId="ADAL" clId="{AA679D36-F516-4160-9FDF-EDAF002D0ED5}" dt="2024-06-05T15:36:43.141" v="284" actId="1036"/>
          <ac:picMkLst>
            <pc:docMk/>
            <pc:sldMk cId="3649925709" sldId="381"/>
            <ac:picMk id="3" creationId="{9C1E2B2D-CA6E-D6D4-A179-399BCEA35DF8}"/>
          </ac:picMkLst>
        </pc:picChg>
        <pc:picChg chg="add mod">
          <ac:chgData name="EMILE DUCREUX" userId="15caad55-3ba1-4fd1-84bb-56e27db6622d" providerId="ADAL" clId="{AA679D36-F516-4160-9FDF-EDAF002D0ED5}" dt="2024-06-05T15:36:43.290" v="285" actId="1036"/>
          <ac:picMkLst>
            <pc:docMk/>
            <pc:sldMk cId="3649925709" sldId="381"/>
            <ac:picMk id="6" creationId="{E1C6C5E4-FC30-420F-7C73-F71BFEEFCAD4}"/>
          </ac:picMkLst>
        </pc:picChg>
        <pc:picChg chg="add mod">
          <ac:chgData name="EMILE DUCREUX" userId="15caad55-3ba1-4fd1-84bb-56e27db6622d" providerId="ADAL" clId="{AA679D36-F516-4160-9FDF-EDAF002D0ED5}" dt="2024-06-05T15:36:43.013" v="283" actId="1035"/>
          <ac:picMkLst>
            <pc:docMk/>
            <pc:sldMk cId="3649925709" sldId="381"/>
            <ac:picMk id="7" creationId="{F7A90DCD-5D76-FD43-C698-FD0CF4A9B7CD}"/>
          </ac:picMkLst>
        </pc:picChg>
      </pc:sldChg>
      <pc:sldChg chg="del">
        <pc:chgData name="EMILE DUCREUX" userId="15caad55-3ba1-4fd1-84bb-56e27db6622d" providerId="ADAL" clId="{AA679D36-F516-4160-9FDF-EDAF002D0ED5}" dt="2024-06-05T15:02:37.957" v="15" actId="2696"/>
        <pc:sldMkLst>
          <pc:docMk/>
          <pc:sldMk cId="2169104008" sldId="383"/>
        </pc:sldMkLst>
      </pc:sldChg>
      <pc:sldChg chg="addSp modSp mod">
        <pc:chgData name="EMILE DUCREUX" userId="15caad55-3ba1-4fd1-84bb-56e27db6622d" providerId="ADAL" clId="{AA679D36-F516-4160-9FDF-EDAF002D0ED5}" dt="2024-06-05T20:07:59.564" v="914" actId="1076"/>
        <pc:sldMkLst>
          <pc:docMk/>
          <pc:sldMk cId="2796118534" sldId="384"/>
        </pc:sldMkLst>
        <pc:spChg chg="add mod">
          <ac:chgData name="EMILE DUCREUX" userId="15caad55-3ba1-4fd1-84bb-56e27db6622d" providerId="ADAL" clId="{AA679D36-F516-4160-9FDF-EDAF002D0ED5}" dt="2024-06-05T15:02:24.329" v="11" actId="20577"/>
          <ac:spMkLst>
            <pc:docMk/>
            <pc:sldMk cId="2796118534" sldId="384"/>
            <ac:spMk id="3" creationId="{73BF2CAC-A400-4A1F-D3DC-B2EFAD0F9C79}"/>
          </ac:spMkLst>
        </pc:spChg>
        <pc:spChg chg="add mod">
          <ac:chgData name="EMILE DUCREUX" userId="15caad55-3ba1-4fd1-84bb-56e27db6622d" providerId="ADAL" clId="{AA679D36-F516-4160-9FDF-EDAF002D0ED5}" dt="2024-06-05T20:07:59.564" v="914" actId="1076"/>
          <ac:spMkLst>
            <pc:docMk/>
            <pc:sldMk cId="2796118534" sldId="384"/>
            <ac:spMk id="10" creationId="{D4367E70-012B-A94E-DB34-655FA1765224}"/>
          </ac:spMkLst>
        </pc:spChg>
        <pc:spChg chg="add mod">
          <ac:chgData name="EMILE DUCREUX" userId="15caad55-3ba1-4fd1-84bb-56e27db6622d" providerId="ADAL" clId="{AA679D36-F516-4160-9FDF-EDAF002D0ED5}" dt="2024-06-05T19:55:38.929" v="765" actId="1076"/>
          <ac:spMkLst>
            <pc:docMk/>
            <pc:sldMk cId="2796118534" sldId="384"/>
            <ac:spMk id="11" creationId="{DA096D39-6F08-084C-B6B9-F55D72779CFC}"/>
          </ac:spMkLst>
        </pc:spChg>
        <pc:picChg chg="add mod">
          <ac:chgData name="EMILE DUCREUX" userId="15caad55-3ba1-4fd1-84bb-56e27db6622d" providerId="ADAL" clId="{AA679D36-F516-4160-9FDF-EDAF002D0ED5}" dt="2024-06-05T15:37:15.646" v="287"/>
          <ac:picMkLst>
            <pc:docMk/>
            <pc:sldMk cId="2796118534" sldId="384"/>
            <ac:picMk id="5" creationId="{4E265A90-6294-D7B4-B56C-3C9348161F21}"/>
          </ac:picMkLst>
        </pc:picChg>
        <pc:picChg chg="add mod">
          <ac:chgData name="EMILE DUCREUX" userId="15caad55-3ba1-4fd1-84bb-56e27db6622d" providerId="ADAL" clId="{AA679D36-F516-4160-9FDF-EDAF002D0ED5}" dt="2024-06-05T15:37:15.646" v="287"/>
          <ac:picMkLst>
            <pc:docMk/>
            <pc:sldMk cId="2796118534" sldId="384"/>
            <ac:picMk id="7" creationId="{F33F3CD1-8382-1DEE-45BD-C548490F9334}"/>
          </ac:picMkLst>
        </pc:picChg>
        <pc:picChg chg="add mod">
          <ac:chgData name="EMILE DUCREUX" userId="15caad55-3ba1-4fd1-84bb-56e27db6622d" providerId="ADAL" clId="{AA679D36-F516-4160-9FDF-EDAF002D0ED5}" dt="2024-06-05T15:37:15.646" v="287"/>
          <ac:picMkLst>
            <pc:docMk/>
            <pc:sldMk cId="2796118534" sldId="384"/>
            <ac:picMk id="9" creationId="{FF6A3EB7-4CC0-91AA-B8BB-A38D56784293}"/>
          </ac:picMkLst>
        </pc:picChg>
        <pc:picChg chg="add mod">
          <ac:chgData name="EMILE DUCREUX" userId="15caad55-3ba1-4fd1-84bb-56e27db6622d" providerId="ADAL" clId="{AA679D36-F516-4160-9FDF-EDAF002D0ED5}" dt="2024-06-05T20:01:13.976" v="902" actId="1076"/>
          <ac:picMkLst>
            <pc:docMk/>
            <pc:sldMk cId="2796118534" sldId="384"/>
            <ac:picMk id="1026" creationId="{2473D647-2989-CA48-691C-2BC26898404E}"/>
          </ac:picMkLst>
        </pc:picChg>
      </pc:sldChg>
      <pc:sldChg chg="addSp modSp mod">
        <pc:chgData name="EMILE DUCREUX" userId="15caad55-3ba1-4fd1-84bb-56e27db6622d" providerId="ADAL" clId="{AA679D36-F516-4160-9FDF-EDAF002D0ED5}" dt="2024-06-05T19:57:46.750" v="880" actId="1076"/>
        <pc:sldMkLst>
          <pc:docMk/>
          <pc:sldMk cId="2925718406" sldId="385"/>
        </pc:sldMkLst>
        <pc:spChg chg="add mod">
          <ac:chgData name="EMILE DUCREUX" userId="15caad55-3ba1-4fd1-84bb-56e27db6622d" providerId="ADAL" clId="{AA679D36-F516-4160-9FDF-EDAF002D0ED5}" dt="2024-06-05T15:02:56.232" v="21" actId="20577"/>
          <ac:spMkLst>
            <pc:docMk/>
            <pc:sldMk cId="2925718406" sldId="385"/>
            <ac:spMk id="2" creationId="{E4B69951-3BA2-5227-E13C-F0E7A2A80FA2}"/>
          </ac:spMkLst>
        </pc:spChg>
        <pc:spChg chg="mod">
          <ac:chgData name="EMILE DUCREUX" userId="15caad55-3ba1-4fd1-84bb-56e27db6622d" providerId="ADAL" clId="{AA679D36-F516-4160-9FDF-EDAF002D0ED5}" dt="2024-06-05T19:57:02.505" v="823" actId="1076"/>
          <ac:spMkLst>
            <pc:docMk/>
            <pc:sldMk cId="2925718406" sldId="385"/>
            <ac:spMk id="5" creationId="{00000000-0000-0000-0000-000000000000}"/>
          </ac:spMkLst>
        </pc:spChg>
        <pc:spChg chg="add mod">
          <ac:chgData name="EMILE DUCREUX" userId="15caad55-3ba1-4fd1-84bb-56e27db6622d" providerId="ADAL" clId="{AA679D36-F516-4160-9FDF-EDAF002D0ED5}" dt="2024-06-05T19:57:41.071" v="879" actId="1076"/>
          <ac:spMkLst>
            <pc:docMk/>
            <pc:sldMk cId="2925718406" sldId="385"/>
            <ac:spMk id="9" creationId="{DB2E629E-1399-B6D9-0B26-0CE09B2D3408}"/>
          </ac:spMkLst>
        </pc:spChg>
        <pc:picChg chg="mod">
          <ac:chgData name="EMILE DUCREUX" userId="15caad55-3ba1-4fd1-84bb-56e27db6622d" providerId="ADAL" clId="{AA679D36-F516-4160-9FDF-EDAF002D0ED5}" dt="2024-06-05T19:57:46.750" v="880" actId="1076"/>
          <ac:picMkLst>
            <pc:docMk/>
            <pc:sldMk cId="2925718406" sldId="385"/>
            <ac:picMk id="3" creationId="{6840090C-887B-DA42-9950-3AAC4ACDA7C4}"/>
          </ac:picMkLst>
        </pc:picChg>
        <pc:picChg chg="add mod">
          <ac:chgData name="EMILE DUCREUX" userId="15caad55-3ba1-4fd1-84bb-56e27db6622d" providerId="ADAL" clId="{AA679D36-F516-4160-9FDF-EDAF002D0ED5}" dt="2024-06-05T15:37:19.117" v="290"/>
          <ac:picMkLst>
            <pc:docMk/>
            <pc:sldMk cId="2925718406" sldId="385"/>
            <ac:picMk id="6" creationId="{A451757C-F200-AB18-FD45-591C2BFE3A97}"/>
          </ac:picMkLst>
        </pc:picChg>
        <pc:picChg chg="add mod">
          <ac:chgData name="EMILE DUCREUX" userId="15caad55-3ba1-4fd1-84bb-56e27db6622d" providerId="ADAL" clId="{AA679D36-F516-4160-9FDF-EDAF002D0ED5}" dt="2024-06-05T15:37:19.117" v="290"/>
          <ac:picMkLst>
            <pc:docMk/>
            <pc:sldMk cId="2925718406" sldId="385"/>
            <ac:picMk id="7" creationId="{0E5F2FEF-B188-2897-A3F3-EADF1D5CF515}"/>
          </ac:picMkLst>
        </pc:picChg>
        <pc:picChg chg="add mod">
          <ac:chgData name="EMILE DUCREUX" userId="15caad55-3ba1-4fd1-84bb-56e27db6622d" providerId="ADAL" clId="{AA679D36-F516-4160-9FDF-EDAF002D0ED5}" dt="2024-06-05T15:37:19.117" v="290"/>
          <ac:picMkLst>
            <pc:docMk/>
            <pc:sldMk cId="2925718406" sldId="385"/>
            <ac:picMk id="8" creationId="{B0668AFF-12C3-64E3-E737-7D095889D97E}"/>
          </ac:picMkLst>
        </pc:picChg>
      </pc:sldChg>
      <pc:sldChg chg="addSp modSp mod">
        <pc:chgData name="EMILE DUCREUX" userId="15caad55-3ba1-4fd1-84bb-56e27db6622d" providerId="ADAL" clId="{AA679D36-F516-4160-9FDF-EDAF002D0ED5}" dt="2024-06-05T20:12:50.972" v="960" actId="20577"/>
        <pc:sldMkLst>
          <pc:docMk/>
          <pc:sldMk cId="1663701809" sldId="386"/>
        </pc:sldMkLst>
        <pc:spChg chg="add mod">
          <ac:chgData name="EMILE DUCREUX" userId="15caad55-3ba1-4fd1-84bb-56e27db6622d" providerId="ADAL" clId="{AA679D36-F516-4160-9FDF-EDAF002D0ED5}" dt="2024-06-05T15:03:21.338" v="32" actId="14100"/>
          <ac:spMkLst>
            <pc:docMk/>
            <pc:sldMk cId="1663701809" sldId="386"/>
            <ac:spMk id="2" creationId="{D5B673D2-035A-73B5-EF38-6E73E0CEC0C7}"/>
          </ac:spMkLst>
        </pc:spChg>
        <pc:spChg chg="mod">
          <ac:chgData name="EMILE DUCREUX" userId="15caad55-3ba1-4fd1-84bb-56e27db6622d" providerId="ADAL" clId="{AA679D36-F516-4160-9FDF-EDAF002D0ED5}" dt="2024-06-05T16:09:06.628" v="491" actId="1076"/>
          <ac:spMkLst>
            <pc:docMk/>
            <pc:sldMk cId="1663701809" sldId="386"/>
            <ac:spMk id="6" creationId="{B51AC549-B166-151B-5004-163FCCF693B4}"/>
          </ac:spMkLst>
        </pc:spChg>
        <pc:spChg chg="add mod">
          <ac:chgData name="EMILE DUCREUX" userId="15caad55-3ba1-4fd1-84bb-56e27db6622d" providerId="ADAL" clId="{AA679D36-F516-4160-9FDF-EDAF002D0ED5}" dt="2024-06-05T20:12:50.972" v="960" actId="20577"/>
          <ac:spMkLst>
            <pc:docMk/>
            <pc:sldMk cId="1663701809" sldId="386"/>
            <ac:spMk id="9" creationId="{450640B2-7C84-4399-DB99-9F11364F52F6}"/>
          </ac:spMkLst>
        </pc:spChg>
        <pc:graphicFrameChg chg="mod modGraphic">
          <ac:chgData name="EMILE DUCREUX" userId="15caad55-3ba1-4fd1-84bb-56e27db6622d" providerId="ADAL" clId="{AA679D36-F516-4160-9FDF-EDAF002D0ED5}" dt="2024-06-05T16:09:04.180" v="490" actId="1076"/>
          <ac:graphicFrameMkLst>
            <pc:docMk/>
            <pc:sldMk cId="1663701809" sldId="386"/>
            <ac:graphicFrameMk id="3" creationId="{94AC4F67-E1D1-1887-24BA-8BF936249B1F}"/>
          </ac:graphicFrameMkLst>
        </pc:graphicFrameChg>
        <pc:picChg chg="add mod">
          <ac:chgData name="EMILE DUCREUX" userId="15caad55-3ba1-4fd1-84bb-56e27db6622d" providerId="ADAL" clId="{AA679D36-F516-4160-9FDF-EDAF002D0ED5}" dt="2024-06-05T15:37:21.951" v="293"/>
          <ac:picMkLst>
            <pc:docMk/>
            <pc:sldMk cId="1663701809" sldId="386"/>
            <ac:picMk id="5" creationId="{38FE4045-56DD-B53A-0AD1-0226CDEDB618}"/>
          </ac:picMkLst>
        </pc:picChg>
        <pc:picChg chg="add mod">
          <ac:chgData name="EMILE DUCREUX" userId="15caad55-3ba1-4fd1-84bb-56e27db6622d" providerId="ADAL" clId="{AA679D36-F516-4160-9FDF-EDAF002D0ED5}" dt="2024-06-05T15:37:21.951" v="293"/>
          <ac:picMkLst>
            <pc:docMk/>
            <pc:sldMk cId="1663701809" sldId="386"/>
            <ac:picMk id="7" creationId="{D1617699-BD22-CF37-E87D-50AAC551A0F9}"/>
          </ac:picMkLst>
        </pc:picChg>
        <pc:picChg chg="add mod">
          <ac:chgData name="EMILE DUCREUX" userId="15caad55-3ba1-4fd1-84bb-56e27db6622d" providerId="ADAL" clId="{AA679D36-F516-4160-9FDF-EDAF002D0ED5}" dt="2024-06-05T15:37:21.951" v="293"/>
          <ac:picMkLst>
            <pc:docMk/>
            <pc:sldMk cId="1663701809" sldId="386"/>
            <ac:picMk id="8" creationId="{5F399265-5CC3-1050-6915-031924CFDFE0}"/>
          </ac:picMkLst>
        </pc:picChg>
        <pc:picChg chg="mod">
          <ac:chgData name="EMILE DUCREUX" userId="15caad55-3ba1-4fd1-84bb-56e27db6622d" providerId="ADAL" clId="{AA679D36-F516-4160-9FDF-EDAF002D0ED5}" dt="2024-06-05T16:09:09.243" v="492" actId="1076"/>
          <ac:picMkLst>
            <pc:docMk/>
            <pc:sldMk cId="1663701809" sldId="386"/>
            <ac:picMk id="15" creationId="{434E41E8-ECF9-F5A8-7E87-71E685172C8E}"/>
          </ac:picMkLst>
        </pc:picChg>
      </pc:sldChg>
      <pc:sldChg chg="addSp modSp mod">
        <pc:chgData name="EMILE DUCREUX" userId="15caad55-3ba1-4fd1-84bb-56e27db6622d" providerId="ADAL" clId="{AA679D36-F516-4160-9FDF-EDAF002D0ED5}" dt="2024-06-05T20:21:40.867" v="1066" actId="1038"/>
        <pc:sldMkLst>
          <pc:docMk/>
          <pc:sldMk cId="951607962" sldId="387"/>
        </pc:sldMkLst>
        <pc:spChg chg="add mod">
          <ac:chgData name="EMILE DUCREUX" userId="15caad55-3ba1-4fd1-84bb-56e27db6622d" providerId="ADAL" clId="{AA679D36-F516-4160-9FDF-EDAF002D0ED5}" dt="2024-06-05T15:03:31.761" v="38" actId="20577"/>
          <ac:spMkLst>
            <pc:docMk/>
            <pc:sldMk cId="951607962" sldId="387"/>
            <ac:spMk id="2" creationId="{BB0AA520-1E93-1E2D-8DCD-062E6D2F9ACD}"/>
          </ac:spMkLst>
        </pc:spChg>
        <pc:spChg chg="mod">
          <ac:chgData name="EMILE DUCREUX" userId="15caad55-3ba1-4fd1-84bb-56e27db6622d" providerId="ADAL" clId="{AA679D36-F516-4160-9FDF-EDAF002D0ED5}" dt="2024-06-05T19:42:59.952" v="628" actId="14100"/>
          <ac:spMkLst>
            <pc:docMk/>
            <pc:sldMk cId="951607962" sldId="387"/>
            <ac:spMk id="3" creationId="{32C12B29-A96A-9802-A28B-E2DAAA9178BB}"/>
          </ac:spMkLst>
        </pc:spChg>
        <pc:spChg chg="add mod">
          <ac:chgData name="EMILE DUCREUX" userId="15caad55-3ba1-4fd1-84bb-56e27db6622d" providerId="ADAL" clId="{AA679D36-F516-4160-9FDF-EDAF002D0ED5}" dt="2024-06-05T20:21:40.867" v="1066" actId="1038"/>
          <ac:spMkLst>
            <pc:docMk/>
            <pc:sldMk cId="951607962" sldId="387"/>
            <ac:spMk id="9" creationId="{CE8C0E77-233A-43CB-61BC-DD31941B4E89}"/>
          </ac:spMkLst>
        </pc:spChg>
        <pc:spChg chg="add mod">
          <ac:chgData name="EMILE DUCREUX" userId="15caad55-3ba1-4fd1-84bb-56e27db6622d" providerId="ADAL" clId="{AA679D36-F516-4160-9FDF-EDAF002D0ED5}" dt="2024-06-05T20:21:29.704" v="1057" actId="1038"/>
          <ac:spMkLst>
            <pc:docMk/>
            <pc:sldMk cId="951607962" sldId="387"/>
            <ac:spMk id="10" creationId="{2D8F09F7-62D5-A15A-0601-0D7E0453355A}"/>
          </ac:spMkLst>
        </pc:spChg>
        <pc:spChg chg="add mod">
          <ac:chgData name="EMILE DUCREUX" userId="15caad55-3ba1-4fd1-84bb-56e27db6622d" providerId="ADAL" clId="{AA679D36-F516-4160-9FDF-EDAF002D0ED5}" dt="2024-06-05T20:21:36.239" v="1062" actId="1038"/>
          <ac:spMkLst>
            <pc:docMk/>
            <pc:sldMk cId="951607962" sldId="387"/>
            <ac:spMk id="11" creationId="{E405FDE6-683B-5375-922C-2D3E70E4F374}"/>
          </ac:spMkLst>
        </pc:spChg>
        <pc:picChg chg="add mod">
          <ac:chgData name="EMILE DUCREUX" userId="15caad55-3ba1-4fd1-84bb-56e27db6622d" providerId="ADAL" clId="{AA679D36-F516-4160-9FDF-EDAF002D0ED5}" dt="2024-06-05T15:37:24.065" v="295"/>
          <ac:picMkLst>
            <pc:docMk/>
            <pc:sldMk cId="951607962" sldId="387"/>
            <ac:picMk id="5" creationId="{F5E048C1-4FE2-1DB2-77AB-DF90228EDF6B}"/>
          </ac:picMkLst>
        </pc:picChg>
        <pc:picChg chg="mod">
          <ac:chgData name="EMILE DUCREUX" userId="15caad55-3ba1-4fd1-84bb-56e27db6622d" providerId="ADAL" clId="{AA679D36-F516-4160-9FDF-EDAF002D0ED5}" dt="2024-06-05T19:40:24.129" v="576" actId="1076"/>
          <ac:picMkLst>
            <pc:docMk/>
            <pc:sldMk cId="951607962" sldId="387"/>
            <ac:picMk id="6" creationId="{741312E1-0F07-69E7-882F-C1DD1D5A0104}"/>
          </ac:picMkLst>
        </pc:picChg>
        <pc:picChg chg="add mod">
          <ac:chgData name="EMILE DUCREUX" userId="15caad55-3ba1-4fd1-84bb-56e27db6622d" providerId="ADAL" clId="{AA679D36-F516-4160-9FDF-EDAF002D0ED5}" dt="2024-06-05T15:37:24.065" v="295"/>
          <ac:picMkLst>
            <pc:docMk/>
            <pc:sldMk cId="951607962" sldId="387"/>
            <ac:picMk id="7" creationId="{F8062AA8-68DE-76EC-F340-89B4CE6BE807}"/>
          </ac:picMkLst>
        </pc:picChg>
        <pc:picChg chg="add mod">
          <ac:chgData name="EMILE DUCREUX" userId="15caad55-3ba1-4fd1-84bb-56e27db6622d" providerId="ADAL" clId="{AA679D36-F516-4160-9FDF-EDAF002D0ED5}" dt="2024-06-05T15:37:24.065" v="295"/>
          <ac:picMkLst>
            <pc:docMk/>
            <pc:sldMk cId="951607962" sldId="387"/>
            <ac:picMk id="8" creationId="{772F226B-EA43-9768-4D4A-4BBC9FD29541}"/>
          </ac:picMkLst>
        </pc:picChg>
      </pc:sldChg>
      <pc:sldChg chg="addSp delSp modSp mod">
        <pc:chgData name="EMILE DUCREUX" userId="15caad55-3ba1-4fd1-84bb-56e27db6622d" providerId="ADAL" clId="{AA679D36-F516-4160-9FDF-EDAF002D0ED5}" dt="2024-06-05T20:14:45.320" v="995" actId="20577"/>
        <pc:sldMkLst>
          <pc:docMk/>
          <pc:sldMk cId="1507733578" sldId="388"/>
        </pc:sldMkLst>
        <pc:spChg chg="add mod">
          <ac:chgData name="EMILE DUCREUX" userId="15caad55-3ba1-4fd1-84bb-56e27db6622d" providerId="ADAL" clId="{AA679D36-F516-4160-9FDF-EDAF002D0ED5}" dt="2024-06-05T15:03:36.700" v="41" actId="20577"/>
          <ac:spMkLst>
            <pc:docMk/>
            <pc:sldMk cId="1507733578" sldId="388"/>
            <ac:spMk id="2" creationId="{50E81777-18E8-A857-D915-DBC62073EED4}"/>
          </ac:spMkLst>
        </pc:spChg>
        <pc:spChg chg="mod">
          <ac:chgData name="EMILE DUCREUX" userId="15caad55-3ba1-4fd1-84bb-56e27db6622d" providerId="ADAL" clId="{AA679D36-F516-4160-9FDF-EDAF002D0ED5}" dt="2024-06-05T19:44:44.776" v="687" actId="20577"/>
          <ac:spMkLst>
            <pc:docMk/>
            <pc:sldMk cId="1507733578" sldId="388"/>
            <ac:spMk id="6" creationId="{C7C127F0-DC8E-27ED-B092-4D6E5A0DEA15}"/>
          </ac:spMkLst>
        </pc:spChg>
        <pc:spChg chg="add mod">
          <ac:chgData name="EMILE DUCREUX" userId="15caad55-3ba1-4fd1-84bb-56e27db6622d" providerId="ADAL" clId="{AA679D36-F516-4160-9FDF-EDAF002D0ED5}" dt="2024-06-05T19:51:26.533" v="728" actId="1076"/>
          <ac:spMkLst>
            <pc:docMk/>
            <pc:sldMk cId="1507733578" sldId="388"/>
            <ac:spMk id="9" creationId="{079613FF-DA60-CEC1-F724-DD5B38ABB366}"/>
          </ac:spMkLst>
        </pc:spChg>
        <pc:spChg chg="add mod">
          <ac:chgData name="EMILE DUCREUX" userId="15caad55-3ba1-4fd1-84bb-56e27db6622d" providerId="ADAL" clId="{AA679D36-F516-4160-9FDF-EDAF002D0ED5}" dt="2024-06-05T19:51:36.390" v="729" actId="1076"/>
          <ac:spMkLst>
            <pc:docMk/>
            <pc:sldMk cId="1507733578" sldId="388"/>
            <ac:spMk id="10" creationId="{B1246E26-E496-E7A8-7065-CC4207C3FB01}"/>
          </ac:spMkLst>
        </pc:spChg>
        <pc:spChg chg="add del mod">
          <ac:chgData name="EMILE DUCREUX" userId="15caad55-3ba1-4fd1-84bb-56e27db6622d" providerId="ADAL" clId="{AA679D36-F516-4160-9FDF-EDAF002D0ED5}" dt="2024-06-05T20:13:14.242" v="962" actId="478"/>
          <ac:spMkLst>
            <pc:docMk/>
            <pc:sldMk cId="1507733578" sldId="388"/>
            <ac:spMk id="13" creationId="{69E53D13-92C9-99C7-B756-84FD06A02DA3}"/>
          </ac:spMkLst>
        </pc:spChg>
        <pc:spChg chg="add del mod">
          <ac:chgData name="EMILE DUCREUX" userId="15caad55-3ba1-4fd1-84bb-56e27db6622d" providerId="ADAL" clId="{AA679D36-F516-4160-9FDF-EDAF002D0ED5}" dt="2024-06-05T20:14:30.852" v="990" actId="478"/>
          <ac:spMkLst>
            <pc:docMk/>
            <pc:sldMk cId="1507733578" sldId="388"/>
            <ac:spMk id="14" creationId="{6457CECA-1C7C-C894-8847-FF45069997FD}"/>
          </ac:spMkLst>
        </pc:spChg>
        <pc:spChg chg="add mod">
          <ac:chgData name="EMILE DUCREUX" userId="15caad55-3ba1-4fd1-84bb-56e27db6622d" providerId="ADAL" clId="{AA679D36-F516-4160-9FDF-EDAF002D0ED5}" dt="2024-06-05T20:14:45.320" v="995" actId="20577"/>
          <ac:spMkLst>
            <pc:docMk/>
            <pc:sldMk cId="1507733578" sldId="388"/>
            <ac:spMk id="15" creationId="{3D15EBF5-C333-45CA-0E17-428043683EF4}"/>
          </ac:spMkLst>
        </pc:spChg>
        <pc:spChg chg="add mod">
          <ac:chgData name="EMILE DUCREUX" userId="15caad55-3ba1-4fd1-84bb-56e27db6622d" providerId="ADAL" clId="{AA679D36-F516-4160-9FDF-EDAF002D0ED5}" dt="2024-06-05T20:13:37.487" v="966"/>
          <ac:spMkLst>
            <pc:docMk/>
            <pc:sldMk cId="1507733578" sldId="388"/>
            <ac:spMk id="16" creationId="{A107E221-1605-23EA-3925-9D657CE2B47C}"/>
          </ac:spMkLst>
        </pc:spChg>
        <pc:picChg chg="add mod">
          <ac:chgData name="EMILE DUCREUX" userId="15caad55-3ba1-4fd1-84bb-56e27db6622d" providerId="ADAL" clId="{AA679D36-F516-4160-9FDF-EDAF002D0ED5}" dt="2024-06-05T15:37:24.655" v="296"/>
          <ac:picMkLst>
            <pc:docMk/>
            <pc:sldMk cId="1507733578" sldId="388"/>
            <ac:picMk id="3" creationId="{8DA7E739-45C1-5823-2655-C39087FB45BE}"/>
          </ac:picMkLst>
        </pc:picChg>
        <pc:picChg chg="add mod">
          <ac:chgData name="EMILE DUCREUX" userId="15caad55-3ba1-4fd1-84bb-56e27db6622d" providerId="ADAL" clId="{AA679D36-F516-4160-9FDF-EDAF002D0ED5}" dt="2024-06-05T15:37:24.655" v="296"/>
          <ac:picMkLst>
            <pc:docMk/>
            <pc:sldMk cId="1507733578" sldId="388"/>
            <ac:picMk id="5" creationId="{E7FB278D-788E-3B93-357B-EC111BA42FA1}"/>
          </ac:picMkLst>
        </pc:picChg>
        <pc:picChg chg="add mod">
          <ac:chgData name="EMILE DUCREUX" userId="15caad55-3ba1-4fd1-84bb-56e27db6622d" providerId="ADAL" clId="{AA679D36-F516-4160-9FDF-EDAF002D0ED5}" dt="2024-06-05T15:37:24.655" v="296"/>
          <ac:picMkLst>
            <pc:docMk/>
            <pc:sldMk cId="1507733578" sldId="388"/>
            <ac:picMk id="7" creationId="{CE9E87E8-2AD9-1DCB-AEDC-8153617ECFB0}"/>
          </ac:picMkLst>
        </pc:picChg>
        <pc:picChg chg="del">
          <ac:chgData name="EMILE DUCREUX" userId="15caad55-3ba1-4fd1-84bb-56e27db6622d" providerId="ADAL" clId="{AA679D36-F516-4160-9FDF-EDAF002D0ED5}" dt="2024-06-05T19:51:10.750" v="724" actId="478"/>
          <ac:picMkLst>
            <pc:docMk/>
            <pc:sldMk cId="1507733578" sldId="388"/>
            <ac:picMk id="8" creationId="{51E01C1A-900A-530F-9B3E-12CD9FBBB43A}"/>
          </ac:picMkLst>
        </pc:picChg>
        <pc:picChg chg="add mod ord">
          <ac:chgData name="EMILE DUCREUX" userId="15caad55-3ba1-4fd1-84bb-56e27db6622d" providerId="ADAL" clId="{AA679D36-F516-4160-9FDF-EDAF002D0ED5}" dt="2024-06-05T19:51:15.217" v="727" actId="171"/>
          <ac:picMkLst>
            <pc:docMk/>
            <pc:sldMk cId="1507733578" sldId="388"/>
            <ac:picMk id="12" creationId="{0E40AA7A-6622-CDBB-48CB-DE8392E838D4}"/>
          </ac:picMkLst>
        </pc:picChg>
      </pc:sldChg>
      <pc:sldChg chg="addSp modSp mod">
        <pc:chgData name="EMILE DUCREUX" userId="15caad55-3ba1-4fd1-84bb-56e27db6622d" providerId="ADAL" clId="{AA679D36-F516-4160-9FDF-EDAF002D0ED5}" dt="2024-06-05T15:37:17.138" v="288"/>
        <pc:sldMkLst>
          <pc:docMk/>
          <pc:sldMk cId="3372589276" sldId="396"/>
        </pc:sldMkLst>
        <pc:spChg chg="add mod">
          <ac:chgData name="EMILE DUCREUX" userId="15caad55-3ba1-4fd1-84bb-56e27db6622d" providerId="ADAL" clId="{AA679D36-F516-4160-9FDF-EDAF002D0ED5}" dt="2024-06-05T15:02:30.379" v="14" actId="20577"/>
          <ac:spMkLst>
            <pc:docMk/>
            <pc:sldMk cId="3372589276" sldId="396"/>
            <ac:spMk id="5" creationId="{AF2A54EF-D94F-3E5F-DCD3-153629013B8F}"/>
          </ac:spMkLst>
        </pc:spChg>
        <pc:picChg chg="add mod">
          <ac:chgData name="EMILE DUCREUX" userId="15caad55-3ba1-4fd1-84bb-56e27db6622d" providerId="ADAL" clId="{AA679D36-F516-4160-9FDF-EDAF002D0ED5}" dt="2024-06-05T15:37:17.138" v="288"/>
          <ac:picMkLst>
            <pc:docMk/>
            <pc:sldMk cId="3372589276" sldId="396"/>
            <ac:picMk id="7" creationId="{CA37CCCF-5307-2668-B532-3076112B8CC4}"/>
          </ac:picMkLst>
        </pc:picChg>
        <pc:picChg chg="add mod">
          <ac:chgData name="EMILE DUCREUX" userId="15caad55-3ba1-4fd1-84bb-56e27db6622d" providerId="ADAL" clId="{AA679D36-F516-4160-9FDF-EDAF002D0ED5}" dt="2024-06-05T15:37:17.138" v="288"/>
          <ac:picMkLst>
            <pc:docMk/>
            <pc:sldMk cId="3372589276" sldId="396"/>
            <ac:picMk id="8" creationId="{CD5E9703-6C33-3FEA-67D0-9B43C5445708}"/>
          </ac:picMkLst>
        </pc:picChg>
        <pc:picChg chg="add mod">
          <ac:chgData name="EMILE DUCREUX" userId="15caad55-3ba1-4fd1-84bb-56e27db6622d" providerId="ADAL" clId="{AA679D36-F516-4160-9FDF-EDAF002D0ED5}" dt="2024-06-05T15:37:17.138" v="288"/>
          <ac:picMkLst>
            <pc:docMk/>
            <pc:sldMk cId="3372589276" sldId="396"/>
            <ac:picMk id="9" creationId="{45828EC4-D73F-0843-9C3D-CCE15D3C3046}"/>
          </ac:picMkLst>
        </pc:picChg>
      </pc:sldChg>
      <pc:sldChg chg="addSp modSp mod">
        <pc:chgData name="EMILE DUCREUX" userId="15caad55-3ba1-4fd1-84bb-56e27db6622d" providerId="ADAL" clId="{AA679D36-F516-4160-9FDF-EDAF002D0ED5}" dt="2024-06-05T20:12:05.879" v="945" actId="1076"/>
        <pc:sldMkLst>
          <pc:docMk/>
          <pc:sldMk cId="1519629903" sldId="397"/>
        </pc:sldMkLst>
        <pc:spChg chg="add mod">
          <ac:chgData name="EMILE DUCREUX" userId="15caad55-3ba1-4fd1-84bb-56e27db6622d" providerId="ADAL" clId="{AA679D36-F516-4160-9FDF-EDAF002D0ED5}" dt="2024-06-05T15:03:07.690" v="24" actId="20577"/>
          <ac:spMkLst>
            <pc:docMk/>
            <pc:sldMk cId="1519629903" sldId="397"/>
            <ac:spMk id="3" creationId="{06969E8D-28BB-59FB-E32F-134F1DCBD573}"/>
          </ac:spMkLst>
        </pc:spChg>
        <pc:spChg chg="mod">
          <ac:chgData name="EMILE DUCREUX" userId="15caad55-3ba1-4fd1-84bb-56e27db6622d" providerId="ADAL" clId="{AA679D36-F516-4160-9FDF-EDAF002D0ED5}" dt="2024-06-05T15:47:42.056" v="379" actId="20577"/>
          <ac:spMkLst>
            <pc:docMk/>
            <pc:sldMk cId="1519629903" sldId="397"/>
            <ac:spMk id="4" creationId="{00000000-0000-0000-0000-000000000000}"/>
          </ac:spMkLst>
        </pc:spChg>
        <pc:spChg chg="add mod">
          <ac:chgData name="EMILE DUCREUX" userId="15caad55-3ba1-4fd1-84bb-56e27db6622d" providerId="ADAL" clId="{AA679D36-F516-4160-9FDF-EDAF002D0ED5}" dt="2024-06-05T20:12:05.879" v="945" actId="1076"/>
          <ac:spMkLst>
            <pc:docMk/>
            <pc:sldMk cId="1519629903" sldId="397"/>
            <ac:spMk id="10" creationId="{2F6944EF-21DB-5C27-AEAA-57602346E402}"/>
          </ac:spMkLst>
        </pc:spChg>
        <pc:picChg chg="add mod">
          <ac:chgData name="EMILE DUCREUX" userId="15caad55-3ba1-4fd1-84bb-56e27db6622d" providerId="ADAL" clId="{AA679D36-F516-4160-9FDF-EDAF002D0ED5}" dt="2024-06-05T15:37:19.723" v="291"/>
          <ac:picMkLst>
            <pc:docMk/>
            <pc:sldMk cId="1519629903" sldId="397"/>
            <ac:picMk id="6" creationId="{82201ADC-4414-0C4E-E795-AD14EC3332EB}"/>
          </ac:picMkLst>
        </pc:picChg>
        <pc:picChg chg="add mod">
          <ac:chgData name="EMILE DUCREUX" userId="15caad55-3ba1-4fd1-84bb-56e27db6622d" providerId="ADAL" clId="{AA679D36-F516-4160-9FDF-EDAF002D0ED5}" dt="2024-06-05T15:37:19.723" v="291"/>
          <ac:picMkLst>
            <pc:docMk/>
            <pc:sldMk cId="1519629903" sldId="397"/>
            <ac:picMk id="7" creationId="{42E2BA61-5C42-EA1F-D72E-321BA59FD5BB}"/>
          </ac:picMkLst>
        </pc:picChg>
        <pc:picChg chg="add mod">
          <ac:chgData name="EMILE DUCREUX" userId="15caad55-3ba1-4fd1-84bb-56e27db6622d" providerId="ADAL" clId="{AA679D36-F516-4160-9FDF-EDAF002D0ED5}" dt="2024-06-05T15:37:19.723" v="291"/>
          <ac:picMkLst>
            <pc:docMk/>
            <pc:sldMk cId="1519629903" sldId="397"/>
            <ac:picMk id="8" creationId="{51B2A392-3CF2-249F-7836-456C80823A3F}"/>
          </ac:picMkLst>
        </pc:picChg>
        <pc:picChg chg="add mod">
          <ac:chgData name="EMILE DUCREUX" userId="15caad55-3ba1-4fd1-84bb-56e27db6622d" providerId="ADAL" clId="{AA679D36-F516-4160-9FDF-EDAF002D0ED5}" dt="2024-06-05T15:58:58.129" v="389" actId="1076"/>
          <ac:picMkLst>
            <pc:docMk/>
            <pc:sldMk cId="1519629903" sldId="397"/>
            <ac:picMk id="9" creationId="{8AB4B9C7-2420-87B0-FE4C-E9DCE1C277FA}"/>
          </ac:picMkLst>
        </pc:picChg>
      </pc:sldChg>
      <pc:sldChg chg="addSp modSp mod">
        <pc:chgData name="EMILE DUCREUX" userId="15caad55-3ba1-4fd1-84bb-56e27db6622d" providerId="ADAL" clId="{AA679D36-F516-4160-9FDF-EDAF002D0ED5}" dt="2024-06-06T08:26:45.511" v="1160" actId="14100"/>
        <pc:sldMkLst>
          <pc:docMk/>
          <pc:sldMk cId="1650659468" sldId="398"/>
        </pc:sldMkLst>
        <pc:spChg chg="add mod">
          <ac:chgData name="EMILE DUCREUX" userId="15caad55-3ba1-4fd1-84bb-56e27db6622d" providerId="ADAL" clId="{AA679D36-F516-4160-9FDF-EDAF002D0ED5}" dt="2024-06-05T15:03:11.970" v="27" actId="20577"/>
          <ac:spMkLst>
            <pc:docMk/>
            <pc:sldMk cId="1650659468" sldId="398"/>
            <ac:spMk id="2" creationId="{5DCEAC3C-1423-8EF4-9A31-57C02AF67F2C}"/>
          </ac:spMkLst>
        </pc:spChg>
        <pc:spChg chg="mod">
          <ac:chgData name="EMILE DUCREUX" userId="15caad55-3ba1-4fd1-84bb-56e27db6622d" providerId="ADAL" clId="{AA679D36-F516-4160-9FDF-EDAF002D0ED5}" dt="2024-06-05T16:07:24.042" v="454" actId="1076"/>
          <ac:spMkLst>
            <pc:docMk/>
            <pc:sldMk cId="1650659468" sldId="398"/>
            <ac:spMk id="7" creationId="{D18926C9-C72D-DA45-B3DF-C7FB579EFD90}"/>
          </ac:spMkLst>
        </pc:spChg>
        <pc:spChg chg="add mod">
          <ac:chgData name="EMILE DUCREUX" userId="15caad55-3ba1-4fd1-84bb-56e27db6622d" providerId="ADAL" clId="{AA679D36-F516-4160-9FDF-EDAF002D0ED5}" dt="2024-06-06T08:26:45.511" v="1160" actId="14100"/>
          <ac:spMkLst>
            <pc:docMk/>
            <pc:sldMk cId="1650659468" sldId="398"/>
            <ac:spMk id="12" creationId="{50A6AF25-54E0-3A7A-58BD-800B1941715E}"/>
          </ac:spMkLst>
        </pc:spChg>
        <pc:spChg chg="add mod">
          <ac:chgData name="EMILE DUCREUX" userId="15caad55-3ba1-4fd1-84bb-56e27db6622d" providerId="ADAL" clId="{AA679D36-F516-4160-9FDF-EDAF002D0ED5}" dt="2024-06-05T20:12:25.120" v="946"/>
          <ac:spMkLst>
            <pc:docMk/>
            <pc:sldMk cId="1650659468" sldId="398"/>
            <ac:spMk id="12" creationId="{7C4A2558-F6DF-FFC7-2B53-25D14C886404}"/>
          </ac:spMkLst>
        </pc:spChg>
        <pc:graphicFrameChg chg="add mod modGraphic">
          <ac:chgData name="EMILE DUCREUX" userId="15caad55-3ba1-4fd1-84bb-56e27db6622d" providerId="ADAL" clId="{AA679D36-F516-4160-9FDF-EDAF002D0ED5}" dt="2024-06-05T16:05:55.729" v="428" actId="14100"/>
          <ac:graphicFrameMkLst>
            <pc:docMk/>
            <pc:sldMk cId="1650659468" sldId="398"/>
            <ac:graphicFrameMk id="11" creationId="{3EBA045D-32F9-8A0B-52BA-08623998B982}"/>
          </ac:graphicFrameMkLst>
        </pc:graphicFrameChg>
        <pc:picChg chg="mod">
          <ac:chgData name="EMILE DUCREUX" userId="15caad55-3ba1-4fd1-84bb-56e27db6622d" providerId="ADAL" clId="{AA679D36-F516-4160-9FDF-EDAF002D0ED5}" dt="2024-06-05T16:06:00.778" v="430" actId="1076"/>
          <ac:picMkLst>
            <pc:docMk/>
            <pc:sldMk cId="1650659468" sldId="398"/>
            <ac:picMk id="3" creationId="{07BE97F9-0A02-4821-910C-30B7339E4734}"/>
          </ac:picMkLst>
        </pc:picChg>
        <pc:picChg chg="add mod">
          <ac:chgData name="EMILE DUCREUX" userId="15caad55-3ba1-4fd1-84bb-56e27db6622d" providerId="ADAL" clId="{AA679D36-F516-4160-9FDF-EDAF002D0ED5}" dt="2024-06-05T15:37:21.345" v="292"/>
          <ac:picMkLst>
            <pc:docMk/>
            <pc:sldMk cId="1650659468" sldId="398"/>
            <ac:picMk id="5" creationId="{A0F55593-E409-B5A5-A34E-15C794957F2A}"/>
          </ac:picMkLst>
        </pc:picChg>
        <pc:picChg chg="mod">
          <ac:chgData name="EMILE DUCREUX" userId="15caad55-3ba1-4fd1-84bb-56e27db6622d" providerId="ADAL" clId="{AA679D36-F516-4160-9FDF-EDAF002D0ED5}" dt="2024-06-06T07:36:52.606" v="1140" actId="1076"/>
          <ac:picMkLst>
            <pc:docMk/>
            <pc:sldMk cId="1650659468" sldId="398"/>
            <ac:picMk id="6" creationId="{E7067BB8-B8C7-4920-8108-F76E0DE98F9D}"/>
          </ac:picMkLst>
        </pc:picChg>
        <pc:picChg chg="add mod">
          <ac:chgData name="EMILE DUCREUX" userId="15caad55-3ba1-4fd1-84bb-56e27db6622d" providerId="ADAL" clId="{AA679D36-F516-4160-9FDF-EDAF002D0ED5}" dt="2024-06-05T15:37:21.345" v="292"/>
          <ac:picMkLst>
            <pc:docMk/>
            <pc:sldMk cId="1650659468" sldId="398"/>
            <ac:picMk id="8" creationId="{B6F6C180-796A-642A-63AF-C6351013BE2C}"/>
          </ac:picMkLst>
        </pc:picChg>
        <pc:picChg chg="add mod">
          <ac:chgData name="EMILE DUCREUX" userId="15caad55-3ba1-4fd1-84bb-56e27db6622d" providerId="ADAL" clId="{AA679D36-F516-4160-9FDF-EDAF002D0ED5}" dt="2024-06-05T15:37:21.345" v="292"/>
          <ac:picMkLst>
            <pc:docMk/>
            <pc:sldMk cId="1650659468" sldId="398"/>
            <ac:picMk id="9" creationId="{6EAA55F5-30D5-B198-5899-8BC55BCF8FEA}"/>
          </ac:picMkLst>
        </pc:picChg>
        <pc:picChg chg="add mod">
          <ac:chgData name="EMILE DUCREUX" userId="15caad55-3ba1-4fd1-84bb-56e27db6622d" providerId="ADAL" clId="{AA679D36-F516-4160-9FDF-EDAF002D0ED5}" dt="2024-06-06T07:36:55.023" v="1141" actId="1076"/>
          <ac:picMkLst>
            <pc:docMk/>
            <pc:sldMk cId="1650659468" sldId="398"/>
            <ac:picMk id="10" creationId="{D6054050-6AD8-78B6-AD31-38571E51D564}"/>
          </ac:picMkLst>
        </pc:picChg>
      </pc:sldChg>
      <pc:sldChg chg="addSp modSp mod">
        <pc:chgData name="EMILE DUCREUX" userId="15caad55-3ba1-4fd1-84bb-56e27db6622d" providerId="ADAL" clId="{AA679D36-F516-4160-9FDF-EDAF002D0ED5}" dt="2024-06-05T15:37:14.658" v="286"/>
        <pc:sldMkLst>
          <pc:docMk/>
          <pc:sldMk cId="1276353288" sldId="399"/>
        </pc:sldMkLst>
        <pc:spChg chg="add mod">
          <ac:chgData name="EMILE DUCREUX" userId="15caad55-3ba1-4fd1-84bb-56e27db6622d" providerId="ADAL" clId="{AA679D36-F516-4160-9FDF-EDAF002D0ED5}" dt="2024-06-05T15:02:20.202" v="8" actId="20577"/>
          <ac:spMkLst>
            <pc:docMk/>
            <pc:sldMk cId="1276353288" sldId="399"/>
            <ac:spMk id="2" creationId="{E49A8BC2-E40A-9F3F-053A-F21F109838A5}"/>
          </ac:spMkLst>
        </pc:spChg>
        <pc:picChg chg="add mod">
          <ac:chgData name="EMILE DUCREUX" userId="15caad55-3ba1-4fd1-84bb-56e27db6622d" providerId="ADAL" clId="{AA679D36-F516-4160-9FDF-EDAF002D0ED5}" dt="2024-06-05T15:37:14.658" v="286"/>
          <ac:picMkLst>
            <pc:docMk/>
            <pc:sldMk cId="1276353288" sldId="399"/>
            <ac:picMk id="3" creationId="{671CCE0C-29B8-B036-8C5A-95EF6FCEBECD}"/>
          </ac:picMkLst>
        </pc:picChg>
        <pc:picChg chg="add mod">
          <ac:chgData name="EMILE DUCREUX" userId="15caad55-3ba1-4fd1-84bb-56e27db6622d" providerId="ADAL" clId="{AA679D36-F516-4160-9FDF-EDAF002D0ED5}" dt="2024-06-05T15:37:14.658" v="286"/>
          <ac:picMkLst>
            <pc:docMk/>
            <pc:sldMk cId="1276353288" sldId="399"/>
            <ac:picMk id="5" creationId="{444F215F-8F33-5B39-E0BC-9A4110EE745F}"/>
          </ac:picMkLst>
        </pc:picChg>
        <pc:picChg chg="add mod">
          <ac:chgData name="EMILE DUCREUX" userId="15caad55-3ba1-4fd1-84bb-56e27db6622d" providerId="ADAL" clId="{AA679D36-F516-4160-9FDF-EDAF002D0ED5}" dt="2024-06-05T15:37:14.658" v="286"/>
          <ac:picMkLst>
            <pc:docMk/>
            <pc:sldMk cId="1276353288" sldId="399"/>
            <ac:picMk id="6" creationId="{751B99E2-2B8B-17C6-B06B-F49778DC81A2}"/>
          </ac:picMkLst>
        </pc:picChg>
      </pc:sldChg>
      <pc:sldChg chg="addSp modSp mod">
        <pc:chgData name="EMILE DUCREUX" userId="15caad55-3ba1-4fd1-84bb-56e27db6622d" providerId="ADAL" clId="{AA679D36-F516-4160-9FDF-EDAF002D0ED5}" dt="2024-06-05T15:37:18.171" v="289"/>
        <pc:sldMkLst>
          <pc:docMk/>
          <pc:sldMk cId="2413223492" sldId="400"/>
        </pc:sldMkLst>
        <pc:spChg chg="add mod">
          <ac:chgData name="EMILE DUCREUX" userId="15caad55-3ba1-4fd1-84bb-56e27db6622d" providerId="ADAL" clId="{AA679D36-F516-4160-9FDF-EDAF002D0ED5}" dt="2024-06-05T15:02:49.481" v="18" actId="20577"/>
          <ac:spMkLst>
            <pc:docMk/>
            <pc:sldMk cId="2413223492" sldId="400"/>
            <ac:spMk id="2" creationId="{7F644498-B1B1-304A-5065-8524DACC270B}"/>
          </ac:spMkLst>
        </pc:spChg>
        <pc:picChg chg="add mod">
          <ac:chgData name="EMILE DUCREUX" userId="15caad55-3ba1-4fd1-84bb-56e27db6622d" providerId="ADAL" clId="{AA679D36-F516-4160-9FDF-EDAF002D0ED5}" dt="2024-06-05T15:37:18.171" v="289"/>
          <ac:picMkLst>
            <pc:docMk/>
            <pc:sldMk cId="2413223492" sldId="400"/>
            <ac:picMk id="3" creationId="{9A33D55D-20FD-08C6-0204-D0641111C1E5}"/>
          </ac:picMkLst>
        </pc:picChg>
        <pc:picChg chg="add mod">
          <ac:chgData name="EMILE DUCREUX" userId="15caad55-3ba1-4fd1-84bb-56e27db6622d" providerId="ADAL" clId="{AA679D36-F516-4160-9FDF-EDAF002D0ED5}" dt="2024-06-05T15:37:18.171" v="289"/>
          <ac:picMkLst>
            <pc:docMk/>
            <pc:sldMk cId="2413223492" sldId="400"/>
            <ac:picMk id="5" creationId="{9C61A576-D977-FE20-AAC6-2B6F2FF97B16}"/>
          </ac:picMkLst>
        </pc:picChg>
        <pc:picChg chg="add mod">
          <ac:chgData name="EMILE DUCREUX" userId="15caad55-3ba1-4fd1-84bb-56e27db6622d" providerId="ADAL" clId="{AA679D36-F516-4160-9FDF-EDAF002D0ED5}" dt="2024-06-05T15:37:18.171" v="289"/>
          <ac:picMkLst>
            <pc:docMk/>
            <pc:sldMk cId="2413223492" sldId="400"/>
            <ac:picMk id="6" creationId="{93DB3465-8DC9-2878-8F47-E2D675ECD9FF}"/>
          </ac:picMkLst>
        </pc:picChg>
      </pc:sldChg>
      <pc:sldChg chg="addSp modSp mod">
        <pc:chgData name="EMILE DUCREUX" userId="15caad55-3ba1-4fd1-84bb-56e27db6622d" providerId="ADAL" clId="{AA679D36-F516-4160-9FDF-EDAF002D0ED5}" dt="2024-06-05T15:37:22.875" v="294"/>
        <pc:sldMkLst>
          <pc:docMk/>
          <pc:sldMk cId="2549736587" sldId="401"/>
        </pc:sldMkLst>
        <pc:spChg chg="add mod">
          <ac:chgData name="EMILE DUCREUX" userId="15caad55-3ba1-4fd1-84bb-56e27db6622d" providerId="ADAL" clId="{AA679D36-F516-4160-9FDF-EDAF002D0ED5}" dt="2024-06-05T15:03:26.551" v="35" actId="20577"/>
          <ac:spMkLst>
            <pc:docMk/>
            <pc:sldMk cId="2549736587" sldId="401"/>
            <ac:spMk id="2" creationId="{7193546A-CED9-2B81-C902-590FA2C89970}"/>
          </ac:spMkLst>
        </pc:spChg>
        <pc:picChg chg="add mod">
          <ac:chgData name="EMILE DUCREUX" userId="15caad55-3ba1-4fd1-84bb-56e27db6622d" providerId="ADAL" clId="{AA679D36-F516-4160-9FDF-EDAF002D0ED5}" dt="2024-06-05T15:37:22.875" v="294"/>
          <ac:picMkLst>
            <pc:docMk/>
            <pc:sldMk cId="2549736587" sldId="401"/>
            <ac:picMk id="3" creationId="{D088B20B-941B-6F4F-A864-51618BF93263}"/>
          </ac:picMkLst>
        </pc:picChg>
        <pc:picChg chg="add mod">
          <ac:chgData name="EMILE DUCREUX" userId="15caad55-3ba1-4fd1-84bb-56e27db6622d" providerId="ADAL" clId="{AA679D36-F516-4160-9FDF-EDAF002D0ED5}" dt="2024-06-05T15:37:22.875" v="294"/>
          <ac:picMkLst>
            <pc:docMk/>
            <pc:sldMk cId="2549736587" sldId="401"/>
            <ac:picMk id="5" creationId="{4F0782E8-EA4A-09D9-632E-3E4490E0F92C}"/>
          </ac:picMkLst>
        </pc:picChg>
        <pc:picChg chg="add mod">
          <ac:chgData name="EMILE DUCREUX" userId="15caad55-3ba1-4fd1-84bb-56e27db6622d" providerId="ADAL" clId="{AA679D36-F516-4160-9FDF-EDAF002D0ED5}" dt="2024-06-05T15:37:22.875" v="294"/>
          <ac:picMkLst>
            <pc:docMk/>
            <pc:sldMk cId="2549736587" sldId="401"/>
            <ac:picMk id="6" creationId="{17FE4458-B1BC-85CB-C530-23F2B75BA6BC}"/>
          </ac:picMkLst>
        </pc:picChg>
      </pc:sldChg>
      <pc:sldChg chg="addSp modSp mod">
        <pc:chgData name="EMILE DUCREUX" userId="15caad55-3ba1-4fd1-84bb-56e27db6622d" providerId="ADAL" clId="{AA679D36-F516-4160-9FDF-EDAF002D0ED5}" dt="2024-06-05T15:37:26.386" v="298"/>
        <pc:sldMkLst>
          <pc:docMk/>
          <pc:sldMk cId="2378730596" sldId="402"/>
        </pc:sldMkLst>
        <pc:spChg chg="add mod">
          <ac:chgData name="EMILE DUCREUX" userId="15caad55-3ba1-4fd1-84bb-56e27db6622d" providerId="ADAL" clId="{AA679D36-F516-4160-9FDF-EDAF002D0ED5}" dt="2024-06-05T15:03:45.260" v="47" actId="20577"/>
          <ac:spMkLst>
            <pc:docMk/>
            <pc:sldMk cId="2378730596" sldId="402"/>
            <ac:spMk id="2" creationId="{DE960549-46E8-D350-5C74-B5DCAADED4C8}"/>
          </ac:spMkLst>
        </pc:spChg>
        <pc:picChg chg="add mod">
          <ac:chgData name="EMILE DUCREUX" userId="15caad55-3ba1-4fd1-84bb-56e27db6622d" providerId="ADAL" clId="{AA679D36-F516-4160-9FDF-EDAF002D0ED5}" dt="2024-06-05T15:37:26.386" v="298"/>
          <ac:picMkLst>
            <pc:docMk/>
            <pc:sldMk cId="2378730596" sldId="402"/>
            <ac:picMk id="3" creationId="{85C22D66-3D16-A5FB-F420-023B75CC272E}"/>
          </ac:picMkLst>
        </pc:picChg>
        <pc:picChg chg="add mod">
          <ac:chgData name="EMILE DUCREUX" userId="15caad55-3ba1-4fd1-84bb-56e27db6622d" providerId="ADAL" clId="{AA679D36-F516-4160-9FDF-EDAF002D0ED5}" dt="2024-06-05T15:37:26.386" v="298"/>
          <ac:picMkLst>
            <pc:docMk/>
            <pc:sldMk cId="2378730596" sldId="402"/>
            <ac:picMk id="5" creationId="{2F7DD1FF-0186-A527-6EE6-9C395A98C5D7}"/>
          </ac:picMkLst>
        </pc:picChg>
        <pc:picChg chg="add mod">
          <ac:chgData name="EMILE DUCREUX" userId="15caad55-3ba1-4fd1-84bb-56e27db6622d" providerId="ADAL" clId="{AA679D36-F516-4160-9FDF-EDAF002D0ED5}" dt="2024-06-05T15:37:26.386" v="298"/>
          <ac:picMkLst>
            <pc:docMk/>
            <pc:sldMk cId="2378730596" sldId="402"/>
            <ac:picMk id="6" creationId="{49027A72-3207-AB43-74D2-169103F2A283}"/>
          </ac:picMkLst>
        </pc:picChg>
      </pc:sldChg>
      <pc:sldChg chg="addSp modSp mod">
        <pc:chgData name="EMILE DUCREUX" userId="15caad55-3ba1-4fd1-84bb-56e27db6622d" providerId="ADAL" clId="{AA679D36-F516-4160-9FDF-EDAF002D0ED5}" dt="2024-06-05T15:37:27.902" v="301"/>
        <pc:sldMkLst>
          <pc:docMk/>
          <pc:sldMk cId="3215411082" sldId="403"/>
        </pc:sldMkLst>
        <pc:spChg chg="add mod">
          <ac:chgData name="EMILE DUCREUX" userId="15caad55-3ba1-4fd1-84bb-56e27db6622d" providerId="ADAL" clId="{AA679D36-F516-4160-9FDF-EDAF002D0ED5}" dt="2024-06-05T15:03:58.430" v="56" actId="20577"/>
          <ac:spMkLst>
            <pc:docMk/>
            <pc:sldMk cId="3215411082" sldId="403"/>
            <ac:spMk id="2" creationId="{7935C04D-2F94-526A-1FEA-FFEDFAE79F5E}"/>
          </ac:spMkLst>
        </pc:spChg>
        <pc:picChg chg="add mod">
          <ac:chgData name="EMILE DUCREUX" userId="15caad55-3ba1-4fd1-84bb-56e27db6622d" providerId="ADAL" clId="{AA679D36-F516-4160-9FDF-EDAF002D0ED5}" dt="2024-06-05T15:37:27.902" v="301"/>
          <ac:picMkLst>
            <pc:docMk/>
            <pc:sldMk cId="3215411082" sldId="403"/>
            <ac:picMk id="3" creationId="{2F0C431E-0197-0533-540A-14D12CF61221}"/>
          </ac:picMkLst>
        </pc:picChg>
        <pc:picChg chg="add mod">
          <ac:chgData name="EMILE DUCREUX" userId="15caad55-3ba1-4fd1-84bb-56e27db6622d" providerId="ADAL" clId="{AA679D36-F516-4160-9FDF-EDAF002D0ED5}" dt="2024-06-05T15:37:27.902" v="301"/>
          <ac:picMkLst>
            <pc:docMk/>
            <pc:sldMk cId="3215411082" sldId="403"/>
            <ac:picMk id="5" creationId="{DDEFB827-B32B-090F-7732-7F788EAAFFF2}"/>
          </ac:picMkLst>
        </pc:picChg>
        <pc:picChg chg="add mod">
          <ac:chgData name="EMILE DUCREUX" userId="15caad55-3ba1-4fd1-84bb-56e27db6622d" providerId="ADAL" clId="{AA679D36-F516-4160-9FDF-EDAF002D0ED5}" dt="2024-06-05T15:37:27.902" v="301"/>
          <ac:picMkLst>
            <pc:docMk/>
            <pc:sldMk cId="3215411082" sldId="403"/>
            <ac:picMk id="6" creationId="{BFAFF688-8B2E-764C-3036-F989EA5E9823}"/>
          </ac:picMkLst>
        </pc:picChg>
      </pc:sldChg>
      <pc:sldChg chg="addSp modSp mod">
        <pc:chgData name="EMILE DUCREUX" userId="15caad55-3ba1-4fd1-84bb-56e27db6622d" providerId="ADAL" clId="{AA679D36-F516-4160-9FDF-EDAF002D0ED5}" dt="2024-06-06T07:43:38.301" v="1145" actId="2711"/>
        <pc:sldMkLst>
          <pc:docMk/>
          <pc:sldMk cId="3677474492" sldId="404"/>
        </pc:sldMkLst>
        <pc:spChg chg="add mod">
          <ac:chgData name="EMILE DUCREUX" userId="15caad55-3ba1-4fd1-84bb-56e27db6622d" providerId="ADAL" clId="{AA679D36-F516-4160-9FDF-EDAF002D0ED5}" dt="2024-06-05T15:03:40.523" v="44" actId="20577"/>
          <ac:spMkLst>
            <pc:docMk/>
            <pc:sldMk cId="3677474492" sldId="404"/>
            <ac:spMk id="2" creationId="{BC13A227-9C2D-7E9E-DA35-DB1C9CBFDF97}"/>
          </ac:spMkLst>
        </pc:spChg>
        <pc:spChg chg="mod">
          <ac:chgData name="EMILE DUCREUX" userId="15caad55-3ba1-4fd1-84bb-56e27db6622d" providerId="ADAL" clId="{AA679D36-F516-4160-9FDF-EDAF002D0ED5}" dt="2024-06-05T19:58:53.008" v="883" actId="1076"/>
          <ac:spMkLst>
            <pc:docMk/>
            <pc:sldMk cId="3677474492" sldId="404"/>
            <ac:spMk id="7" creationId="{4086707E-E6A4-6353-7349-7DDA04340BE8}"/>
          </ac:spMkLst>
        </pc:spChg>
        <pc:spChg chg="add mod">
          <ac:chgData name="EMILE DUCREUX" userId="15caad55-3ba1-4fd1-84bb-56e27db6622d" providerId="ADAL" clId="{AA679D36-F516-4160-9FDF-EDAF002D0ED5}" dt="2024-06-05T20:00:10.805" v="896" actId="1036"/>
          <ac:spMkLst>
            <pc:docMk/>
            <pc:sldMk cId="3677474492" sldId="404"/>
            <ac:spMk id="9" creationId="{20DB55C1-2DA3-462A-1AC8-4497B8BE5C61}"/>
          </ac:spMkLst>
        </pc:spChg>
        <pc:spChg chg="add mod">
          <ac:chgData name="EMILE DUCREUX" userId="15caad55-3ba1-4fd1-84bb-56e27db6622d" providerId="ADAL" clId="{AA679D36-F516-4160-9FDF-EDAF002D0ED5}" dt="2024-06-05T20:18:14.556" v="1008" actId="20577"/>
          <ac:spMkLst>
            <pc:docMk/>
            <pc:sldMk cId="3677474492" sldId="404"/>
            <ac:spMk id="10" creationId="{0B1E4882-17C4-4B2E-439D-7C17747116CE}"/>
          </ac:spMkLst>
        </pc:spChg>
        <pc:graphicFrameChg chg="mod modGraphic">
          <ac:chgData name="EMILE DUCREUX" userId="15caad55-3ba1-4fd1-84bb-56e27db6622d" providerId="ADAL" clId="{AA679D36-F516-4160-9FDF-EDAF002D0ED5}" dt="2024-06-06T07:43:38.301" v="1145" actId="2711"/>
          <ac:graphicFrameMkLst>
            <pc:docMk/>
            <pc:sldMk cId="3677474492" sldId="404"/>
            <ac:graphicFrameMk id="5" creationId="{F81722FC-04CB-DB3E-958E-0427415DE1A9}"/>
          </ac:graphicFrameMkLst>
        </pc:graphicFrameChg>
        <pc:picChg chg="add mod">
          <ac:chgData name="EMILE DUCREUX" userId="15caad55-3ba1-4fd1-84bb-56e27db6622d" providerId="ADAL" clId="{AA679D36-F516-4160-9FDF-EDAF002D0ED5}" dt="2024-06-05T15:37:25.172" v="297"/>
          <ac:picMkLst>
            <pc:docMk/>
            <pc:sldMk cId="3677474492" sldId="404"/>
            <ac:picMk id="3" creationId="{09FC63DD-A580-2FF9-CEF8-0137279251AC}"/>
          </ac:picMkLst>
        </pc:picChg>
        <pc:picChg chg="add mod">
          <ac:chgData name="EMILE DUCREUX" userId="15caad55-3ba1-4fd1-84bb-56e27db6622d" providerId="ADAL" clId="{AA679D36-F516-4160-9FDF-EDAF002D0ED5}" dt="2024-06-05T15:37:25.172" v="297"/>
          <ac:picMkLst>
            <pc:docMk/>
            <pc:sldMk cId="3677474492" sldId="404"/>
            <ac:picMk id="6" creationId="{FB2CA3C6-710F-48FA-FC9F-98CDB104C735}"/>
          </ac:picMkLst>
        </pc:picChg>
        <pc:picChg chg="add mod">
          <ac:chgData name="EMILE DUCREUX" userId="15caad55-3ba1-4fd1-84bb-56e27db6622d" providerId="ADAL" clId="{AA679D36-F516-4160-9FDF-EDAF002D0ED5}" dt="2024-06-05T15:37:25.172" v="297"/>
          <ac:picMkLst>
            <pc:docMk/>
            <pc:sldMk cId="3677474492" sldId="404"/>
            <ac:picMk id="8" creationId="{E6C9D1E2-30D4-8D92-4B79-A30771A2EB3F}"/>
          </ac:picMkLst>
        </pc:picChg>
      </pc:sldChg>
      <pc:sldChg chg="addSp modSp mod">
        <pc:chgData name="EMILE DUCREUX" userId="15caad55-3ba1-4fd1-84bb-56e27db6622d" providerId="ADAL" clId="{AA679D36-F516-4160-9FDF-EDAF002D0ED5}" dt="2024-06-05T20:18:32.964" v="1009"/>
        <pc:sldMkLst>
          <pc:docMk/>
          <pc:sldMk cId="26156208" sldId="411"/>
        </pc:sldMkLst>
        <pc:spChg chg="add mod">
          <ac:chgData name="EMILE DUCREUX" userId="15caad55-3ba1-4fd1-84bb-56e27db6622d" providerId="ADAL" clId="{AA679D36-F516-4160-9FDF-EDAF002D0ED5}" dt="2024-06-05T15:03:49.160" v="50" actId="20577"/>
          <ac:spMkLst>
            <pc:docMk/>
            <pc:sldMk cId="26156208" sldId="411"/>
            <ac:spMk id="2" creationId="{95D44AC8-7B7D-E2CE-B5A3-0C38D1440693}"/>
          </ac:spMkLst>
        </pc:spChg>
        <pc:spChg chg="add mod">
          <ac:chgData name="EMILE DUCREUX" userId="15caad55-3ba1-4fd1-84bb-56e27db6622d" providerId="ADAL" clId="{AA679D36-F516-4160-9FDF-EDAF002D0ED5}" dt="2024-06-05T20:18:32.964" v="1009"/>
          <ac:spMkLst>
            <pc:docMk/>
            <pc:sldMk cId="26156208" sldId="411"/>
            <ac:spMk id="8" creationId="{EC960BF8-691F-7CB9-A041-BAA2A4EDEB60}"/>
          </ac:spMkLst>
        </pc:spChg>
        <pc:picChg chg="add mod">
          <ac:chgData name="EMILE DUCREUX" userId="15caad55-3ba1-4fd1-84bb-56e27db6622d" providerId="ADAL" clId="{AA679D36-F516-4160-9FDF-EDAF002D0ED5}" dt="2024-06-05T15:37:26.823" v="299"/>
          <ac:picMkLst>
            <pc:docMk/>
            <pc:sldMk cId="26156208" sldId="411"/>
            <ac:picMk id="3" creationId="{75090A98-A432-F040-3589-2DAC62E46B33}"/>
          </ac:picMkLst>
        </pc:picChg>
        <pc:picChg chg="add mod">
          <ac:chgData name="EMILE DUCREUX" userId="15caad55-3ba1-4fd1-84bb-56e27db6622d" providerId="ADAL" clId="{AA679D36-F516-4160-9FDF-EDAF002D0ED5}" dt="2024-06-05T15:37:26.823" v="299"/>
          <ac:picMkLst>
            <pc:docMk/>
            <pc:sldMk cId="26156208" sldId="411"/>
            <ac:picMk id="6" creationId="{14EE0002-8F8A-5F3F-7CAE-9EF609431230}"/>
          </ac:picMkLst>
        </pc:picChg>
        <pc:picChg chg="add mod">
          <ac:chgData name="EMILE DUCREUX" userId="15caad55-3ba1-4fd1-84bb-56e27db6622d" providerId="ADAL" clId="{AA679D36-F516-4160-9FDF-EDAF002D0ED5}" dt="2024-06-05T15:37:26.823" v="299"/>
          <ac:picMkLst>
            <pc:docMk/>
            <pc:sldMk cId="26156208" sldId="411"/>
            <ac:picMk id="7" creationId="{F6BDBFD9-079E-840D-8FF1-4C6E54C250E0}"/>
          </ac:picMkLst>
        </pc:picChg>
      </pc:sldChg>
      <pc:sldChg chg="addSp modSp mod">
        <pc:chgData name="EMILE DUCREUX" userId="15caad55-3ba1-4fd1-84bb-56e27db6622d" providerId="ADAL" clId="{AA679D36-F516-4160-9FDF-EDAF002D0ED5}" dt="2024-06-05T20:18:34.622" v="1010"/>
        <pc:sldMkLst>
          <pc:docMk/>
          <pc:sldMk cId="2709531564" sldId="412"/>
        </pc:sldMkLst>
        <pc:spChg chg="add mod">
          <ac:chgData name="EMILE DUCREUX" userId="15caad55-3ba1-4fd1-84bb-56e27db6622d" providerId="ADAL" clId="{AA679D36-F516-4160-9FDF-EDAF002D0ED5}" dt="2024-06-05T15:03:54.526" v="53" actId="20577"/>
          <ac:spMkLst>
            <pc:docMk/>
            <pc:sldMk cId="2709531564" sldId="412"/>
            <ac:spMk id="2" creationId="{1E0CA0D6-7E83-74CC-6C22-9870C523978E}"/>
          </ac:spMkLst>
        </pc:spChg>
        <pc:spChg chg="add mod">
          <ac:chgData name="EMILE DUCREUX" userId="15caad55-3ba1-4fd1-84bb-56e27db6622d" providerId="ADAL" clId="{AA679D36-F516-4160-9FDF-EDAF002D0ED5}" dt="2024-06-05T20:18:34.622" v="1010"/>
          <ac:spMkLst>
            <pc:docMk/>
            <pc:sldMk cId="2709531564" sldId="412"/>
            <ac:spMk id="8" creationId="{E899F8A9-9BA7-BC92-9CEB-50377F85E327}"/>
          </ac:spMkLst>
        </pc:spChg>
        <pc:picChg chg="add mod">
          <ac:chgData name="EMILE DUCREUX" userId="15caad55-3ba1-4fd1-84bb-56e27db6622d" providerId="ADAL" clId="{AA679D36-F516-4160-9FDF-EDAF002D0ED5}" dt="2024-06-05T15:37:27.310" v="300"/>
          <ac:picMkLst>
            <pc:docMk/>
            <pc:sldMk cId="2709531564" sldId="412"/>
            <ac:picMk id="3" creationId="{72FED50E-87E4-B42B-AF3A-70EBAC967A15}"/>
          </ac:picMkLst>
        </pc:picChg>
        <pc:picChg chg="add mod">
          <ac:chgData name="EMILE DUCREUX" userId="15caad55-3ba1-4fd1-84bb-56e27db6622d" providerId="ADAL" clId="{AA679D36-F516-4160-9FDF-EDAF002D0ED5}" dt="2024-06-05T15:37:27.310" v="300"/>
          <ac:picMkLst>
            <pc:docMk/>
            <pc:sldMk cId="2709531564" sldId="412"/>
            <ac:picMk id="5" creationId="{18EEAAD6-3F48-1099-01B5-B98439EC8509}"/>
          </ac:picMkLst>
        </pc:picChg>
        <pc:picChg chg="add mod">
          <ac:chgData name="EMILE DUCREUX" userId="15caad55-3ba1-4fd1-84bb-56e27db6622d" providerId="ADAL" clId="{AA679D36-F516-4160-9FDF-EDAF002D0ED5}" dt="2024-06-05T15:37:27.310" v="300"/>
          <ac:picMkLst>
            <pc:docMk/>
            <pc:sldMk cId="2709531564" sldId="412"/>
            <ac:picMk id="7" creationId="{3D080411-8EE0-AA5A-3955-5EE051EA8BDF}"/>
          </ac:picMkLst>
        </pc:picChg>
      </pc:sldChg>
      <pc:sldChg chg="addSp modSp mod">
        <pc:chgData name="EMILE DUCREUX" userId="15caad55-3ba1-4fd1-84bb-56e27db6622d" providerId="ADAL" clId="{AA679D36-F516-4160-9FDF-EDAF002D0ED5}" dt="2024-06-05T20:19:43.689" v="1018" actId="20577"/>
        <pc:sldMkLst>
          <pc:docMk/>
          <pc:sldMk cId="1256535040" sldId="414"/>
        </pc:sldMkLst>
        <pc:spChg chg="add mod">
          <ac:chgData name="EMILE DUCREUX" userId="15caad55-3ba1-4fd1-84bb-56e27db6622d" providerId="ADAL" clId="{AA679D36-F516-4160-9FDF-EDAF002D0ED5}" dt="2024-06-05T15:04:02.596" v="59" actId="20577"/>
          <ac:spMkLst>
            <pc:docMk/>
            <pc:sldMk cId="1256535040" sldId="414"/>
            <ac:spMk id="2" creationId="{3016B5BD-05E7-0573-E72B-EC1864061C2A}"/>
          </ac:spMkLst>
        </pc:spChg>
        <pc:spChg chg="mod">
          <ac:chgData name="EMILE DUCREUX" userId="15caad55-3ba1-4fd1-84bb-56e27db6622d" providerId="ADAL" clId="{AA679D36-F516-4160-9FDF-EDAF002D0ED5}" dt="2024-06-05T20:19:43.689" v="1018" actId="20577"/>
          <ac:spMkLst>
            <pc:docMk/>
            <pc:sldMk cId="1256535040" sldId="414"/>
            <ac:spMk id="3" creationId="{67477FA6-C2B8-CB87-7366-FF068604EEBD}"/>
          </ac:spMkLst>
        </pc:spChg>
        <pc:picChg chg="add mod">
          <ac:chgData name="EMILE DUCREUX" userId="15caad55-3ba1-4fd1-84bb-56e27db6622d" providerId="ADAL" clId="{AA679D36-F516-4160-9FDF-EDAF002D0ED5}" dt="2024-06-05T15:37:29.137" v="302"/>
          <ac:picMkLst>
            <pc:docMk/>
            <pc:sldMk cId="1256535040" sldId="414"/>
            <ac:picMk id="7" creationId="{387683C1-002D-CA57-1801-84437D7FEB91}"/>
          </ac:picMkLst>
        </pc:picChg>
        <pc:picChg chg="add mod">
          <ac:chgData name="EMILE DUCREUX" userId="15caad55-3ba1-4fd1-84bb-56e27db6622d" providerId="ADAL" clId="{AA679D36-F516-4160-9FDF-EDAF002D0ED5}" dt="2024-06-05T15:37:29.137" v="302"/>
          <ac:picMkLst>
            <pc:docMk/>
            <pc:sldMk cId="1256535040" sldId="414"/>
            <ac:picMk id="8" creationId="{54DC7DD1-5F87-0563-93D7-154B955A4261}"/>
          </ac:picMkLst>
        </pc:picChg>
        <pc:picChg chg="add mod">
          <ac:chgData name="EMILE DUCREUX" userId="15caad55-3ba1-4fd1-84bb-56e27db6622d" providerId="ADAL" clId="{AA679D36-F516-4160-9FDF-EDAF002D0ED5}" dt="2024-06-05T15:37:29.137" v="302"/>
          <ac:picMkLst>
            <pc:docMk/>
            <pc:sldMk cId="1256535040" sldId="414"/>
            <ac:picMk id="9" creationId="{80BCD6F1-F07F-CD50-9E6D-A47E60EE2BD2}"/>
          </ac:picMkLst>
        </pc:picChg>
      </pc:sldChg>
    </pc:docChg>
  </pc:docChgLst>
  <pc:docChgLst>
    <pc:chgData name="EMILE DUCREUX" userId="15caad55-3ba1-4fd1-84bb-56e27db6622d" providerId="ADAL" clId="{F745004F-6F6F-48BD-A27D-AAFD27F036D8}"/>
    <pc:docChg chg="custSel modSld">
      <pc:chgData name="EMILE DUCREUX" userId="15caad55-3ba1-4fd1-84bb-56e27db6622d" providerId="ADAL" clId="{F745004F-6F6F-48BD-A27D-AAFD27F036D8}" dt="2024-06-09T07:22:24.787" v="41" actId="1076"/>
      <pc:docMkLst>
        <pc:docMk/>
      </pc:docMkLst>
      <pc:sldChg chg="modSp">
        <pc:chgData name="EMILE DUCREUX" userId="15caad55-3ba1-4fd1-84bb-56e27db6622d" providerId="ADAL" clId="{F745004F-6F6F-48BD-A27D-AAFD27F036D8}" dt="2024-06-09T06:37:56.779" v="3" actId="1076"/>
        <pc:sldMkLst>
          <pc:docMk/>
          <pc:sldMk cId="1663701809" sldId="386"/>
        </pc:sldMkLst>
        <pc:spChg chg="mod">
          <ac:chgData name="EMILE DUCREUX" userId="15caad55-3ba1-4fd1-84bb-56e27db6622d" providerId="ADAL" clId="{F745004F-6F6F-48BD-A27D-AAFD27F036D8}" dt="2024-06-09T06:37:56.779" v="3" actId="1076"/>
          <ac:spMkLst>
            <pc:docMk/>
            <pc:sldMk cId="1663701809" sldId="386"/>
            <ac:spMk id="9" creationId="{450640B2-7C84-4399-DB99-9F11364F52F6}"/>
          </ac:spMkLst>
        </pc:spChg>
      </pc:sldChg>
      <pc:sldChg chg="modSp mod delCm">
        <pc:chgData name="EMILE DUCREUX" userId="15caad55-3ba1-4fd1-84bb-56e27db6622d" providerId="ADAL" clId="{F745004F-6F6F-48BD-A27D-AAFD27F036D8}" dt="2024-06-09T06:38:58.992" v="9" actId="1592"/>
        <pc:sldMkLst>
          <pc:docMk/>
          <pc:sldMk cId="1507733578" sldId="388"/>
        </pc:sldMkLst>
        <pc:spChg chg="mod">
          <ac:chgData name="EMILE DUCREUX" userId="15caad55-3ba1-4fd1-84bb-56e27db6622d" providerId="ADAL" clId="{F745004F-6F6F-48BD-A27D-AAFD27F036D8}" dt="2024-06-09T06:38:10.158" v="6" actId="14100"/>
          <ac:spMkLst>
            <pc:docMk/>
            <pc:sldMk cId="1507733578" sldId="388"/>
            <ac:spMk id="15" creationId="{3D15EBF5-C333-45CA-0E17-428043683EF4}"/>
          </ac:spMkLst>
        </pc:spChg>
      </pc:sldChg>
      <pc:sldChg chg="modSp mod delCm">
        <pc:chgData name="EMILE DUCREUX" userId="15caad55-3ba1-4fd1-84bb-56e27db6622d" providerId="ADAL" clId="{F745004F-6F6F-48BD-A27D-AAFD27F036D8}" dt="2024-06-09T06:37:49.211" v="2" actId="1076"/>
        <pc:sldMkLst>
          <pc:docMk/>
          <pc:sldMk cId="1519629903" sldId="397"/>
        </pc:sldMkLst>
        <pc:spChg chg="mod">
          <ac:chgData name="EMILE DUCREUX" userId="15caad55-3ba1-4fd1-84bb-56e27db6622d" providerId="ADAL" clId="{F745004F-6F6F-48BD-A27D-AAFD27F036D8}" dt="2024-06-09T06:37:49.211" v="2" actId="1076"/>
          <ac:spMkLst>
            <pc:docMk/>
            <pc:sldMk cId="1519629903" sldId="397"/>
            <ac:spMk id="10" creationId="{2F6944EF-21DB-5C27-AEAA-57602346E402}"/>
          </ac:spMkLst>
        </pc:spChg>
        <pc:spChg chg="mod">
          <ac:chgData name="EMILE DUCREUX" userId="15caad55-3ba1-4fd1-84bb-56e27db6622d" providerId="ADAL" clId="{F745004F-6F6F-48BD-A27D-AAFD27F036D8}" dt="2024-06-09T06:36:01.685" v="1" actId="1076"/>
          <ac:spMkLst>
            <pc:docMk/>
            <pc:sldMk cId="1519629903" sldId="397"/>
            <ac:spMk id="11" creationId="{531579C9-E335-CCF2-AC13-648D13372A3B}"/>
          </ac:spMkLst>
        </pc:spChg>
      </pc:sldChg>
      <pc:sldChg chg="addSp delSp modSp mod delCm">
        <pc:chgData name="EMILE DUCREUX" userId="15caad55-3ba1-4fd1-84bb-56e27db6622d" providerId="ADAL" clId="{F745004F-6F6F-48BD-A27D-AAFD27F036D8}" dt="2024-06-09T07:21:15.787" v="39" actId="1076"/>
        <pc:sldMkLst>
          <pc:docMk/>
          <pc:sldMk cId="1650659468" sldId="398"/>
        </pc:sldMkLst>
        <pc:spChg chg="mod">
          <ac:chgData name="EMILE DUCREUX" userId="15caad55-3ba1-4fd1-84bb-56e27db6622d" providerId="ADAL" clId="{F745004F-6F6F-48BD-A27D-AAFD27F036D8}" dt="2024-06-09T07:21:06.440" v="38" actId="1076"/>
          <ac:spMkLst>
            <pc:docMk/>
            <pc:sldMk cId="1650659468" sldId="398"/>
            <ac:spMk id="7" creationId="{D18926C9-C72D-DA45-B3DF-C7FB579EFD90}"/>
          </ac:spMkLst>
        </pc:spChg>
        <pc:spChg chg="mod">
          <ac:chgData name="EMILE DUCREUX" userId="15caad55-3ba1-4fd1-84bb-56e27db6622d" providerId="ADAL" clId="{F745004F-6F6F-48BD-A27D-AAFD27F036D8}" dt="2024-06-09T07:21:15.787" v="39" actId="1076"/>
          <ac:spMkLst>
            <pc:docMk/>
            <pc:sldMk cId="1650659468" sldId="398"/>
            <ac:spMk id="13" creationId="{00000000-0000-0000-0000-000000000000}"/>
          </ac:spMkLst>
        </pc:spChg>
        <pc:picChg chg="mod">
          <ac:chgData name="EMILE DUCREUX" userId="15caad55-3ba1-4fd1-84bb-56e27db6622d" providerId="ADAL" clId="{F745004F-6F6F-48BD-A27D-AAFD27F036D8}" dt="2024-06-09T06:39:53.908" v="12" actId="1076"/>
          <ac:picMkLst>
            <pc:docMk/>
            <pc:sldMk cId="1650659468" sldId="398"/>
            <ac:picMk id="3" creationId="{07BE97F9-0A02-4821-910C-30B7339E4734}"/>
          </ac:picMkLst>
        </pc:picChg>
        <pc:picChg chg="del mod">
          <ac:chgData name="EMILE DUCREUX" userId="15caad55-3ba1-4fd1-84bb-56e27db6622d" providerId="ADAL" clId="{F745004F-6F6F-48BD-A27D-AAFD27F036D8}" dt="2024-06-09T07:15:58.986" v="15" actId="478"/>
          <ac:picMkLst>
            <pc:docMk/>
            <pc:sldMk cId="1650659468" sldId="398"/>
            <ac:picMk id="6" creationId="{E7067BB8-B8C7-4920-8108-F76E0DE98F9D}"/>
          </ac:picMkLst>
        </pc:picChg>
        <pc:picChg chg="mod">
          <ac:chgData name="EMILE DUCREUX" userId="15caad55-3ba1-4fd1-84bb-56e27db6622d" providerId="ADAL" clId="{F745004F-6F6F-48BD-A27D-AAFD27F036D8}" dt="2024-06-09T07:21:01.002" v="37" actId="1076"/>
          <ac:picMkLst>
            <pc:docMk/>
            <pc:sldMk cId="1650659468" sldId="398"/>
            <ac:picMk id="10" creationId="{D6054050-6AD8-78B6-AD31-38571E51D564}"/>
          </ac:picMkLst>
        </pc:picChg>
        <pc:picChg chg="add mod">
          <ac:chgData name="EMILE DUCREUX" userId="15caad55-3ba1-4fd1-84bb-56e27db6622d" providerId="ADAL" clId="{F745004F-6F6F-48BD-A27D-AAFD27F036D8}" dt="2024-06-09T07:20:56.223" v="36" actId="1076"/>
          <ac:picMkLst>
            <pc:docMk/>
            <pc:sldMk cId="1650659468" sldId="398"/>
            <ac:picMk id="12" creationId="{6EC2111B-0786-E71C-C8F2-EF89A42A08D5}"/>
          </ac:picMkLst>
        </pc:picChg>
      </pc:sldChg>
      <pc:sldChg chg="modSp mod">
        <pc:chgData name="EMILE DUCREUX" userId="15caad55-3ba1-4fd1-84bb-56e27db6622d" providerId="ADAL" clId="{F745004F-6F6F-48BD-A27D-AAFD27F036D8}" dt="2024-06-09T06:38:21.943" v="8" actId="113"/>
        <pc:sldMkLst>
          <pc:docMk/>
          <pc:sldMk cId="3677474492" sldId="404"/>
        </pc:sldMkLst>
        <pc:spChg chg="mod">
          <ac:chgData name="EMILE DUCREUX" userId="15caad55-3ba1-4fd1-84bb-56e27db6622d" providerId="ADAL" clId="{F745004F-6F6F-48BD-A27D-AAFD27F036D8}" dt="2024-06-09T06:38:21.943" v="8" actId="113"/>
          <ac:spMkLst>
            <pc:docMk/>
            <pc:sldMk cId="3677474492" sldId="404"/>
            <ac:spMk id="10" creationId="{0B1E4882-17C4-4B2E-439D-7C17747116CE}"/>
          </ac:spMkLst>
        </pc:spChg>
      </pc:sldChg>
      <pc:sldChg chg="modSp">
        <pc:chgData name="EMILE DUCREUX" userId="15caad55-3ba1-4fd1-84bb-56e27db6622d" providerId="ADAL" clId="{F745004F-6F6F-48BD-A27D-AAFD27F036D8}" dt="2024-06-09T07:22:14.457" v="40" actId="1076"/>
        <pc:sldMkLst>
          <pc:docMk/>
          <pc:sldMk cId="26156208" sldId="411"/>
        </pc:sldMkLst>
        <pc:spChg chg="mod">
          <ac:chgData name="EMILE DUCREUX" userId="15caad55-3ba1-4fd1-84bb-56e27db6622d" providerId="ADAL" clId="{F745004F-6F6F-48BD-A27D-AAFD27F036D8}" dt="2024-06-09T07:22:14.457" v="40" actId="1076"/>
          <ac:spMkLst>
            <pc:docMk/>
            <pc:sldMk cId="26156208" sldId="411"/>
            <ac:spMk id="8" creationId="{EC960BF8-691F-7CB9-A041-BAA2A4EDEB60}"/>
          </ac:spMkLst>
        </pc:spChg>
      </pc:sldChg>
      <pc:sldChg chg="modSp">
        <pc:chgData name="EMILE DUCREUX" userId="15caad55-3ba1-4fd1-84bb-56e27db6622d" providerId="ADAL" clId="{F745004F-6F6F-48BD-A27D-AAFD27F036D8}" dt="2024-06-09T07:22:24.787" v="41" actId="1076"/>
        <pc:sldMkLst>
          <pc:docMk/>
          <pc:sldMk cId="2709531564" sldId="412"/>
        </pc:sldMkLst>
        <pc:spChg chg="mod">
          <ac:chgData name="EMILE DUCREUX" userId="15caad55-3ba1-4fd1-84bb-56e27db6622d" providerId="ADAL" clId="{F745004F-6F6F-48BD-A27D-AAFD27F036D8}" dt="2024-06-09T07:22:24.787" v="41" actId="1076"/>
          <ac:spMkLst>
            <pc:docMk/>
            <pc:sldMk cId="2709531564" sldId="412"/>
            <ac:spMk id="8" creationId="{E899F8A9-9BA7-BC92-9CEB-50377F85E327}"/>
          </ac:spMkLst>
        </pc:spChg>
      </pc:sldChg>
    </pc:docChg>
  </pc:docChgLst>
  <pc:docChgLst>
    <pc:chgData name="EMILE DUCREUX" userId="15caad55-3ba1-4fd1-84bb-56e27db6622d" providerId="ADAL" clId="{3771553D-752A-428A-943B-0D9837FC4FAE}"/>
    <pc:docChg chg="undo redo custSel addSld delSld modSld sldOrd modMainMaster modNotesMaster modHandout">
      <pc:chgData name="EMILE DUCREUX" userId="15caad55-3ba1-4fd1-84bb-56e27db6622d" providerId="ADAL" clId="{3771553D-752A-428A-943B-0D9837FC4FAE}" dt="2024-06-24T22:47:27.947" v="2635" actId="20577"/>
      <pc:docMkLst>
        <pc:docMk/>
      </pc:docMkLst>
      <pc:sldChg chg="delSp modSp mod">
        <pc:chgData name="EMILE DUCREUX" userId="15caad55-3ba1-4fd1-84bb-56e27db6622d" providerId="ADAL" clId="{3771553D-752A-428A-943B-0D9837FC4FAE}" dt="2024-06-20T09:28:34.426" v="638" actId="478"/>
        <pc:sldMkLst>
          <pc:docMk/>
          <pc:sldMk cId="0" sldId="372"/>
        </pc:sldMkLst>
        <pc:spChg chg="del mod">
          <ac:chgData name="EMILE DUCREUX" userId="15caad55-3ba1-4fd1-84bb-56e27db6622d" providerId="ADAL" clId="{3771553D-752A-428A-943B-0D9837FC4FAE}" dt="2024-06-20T09:28:34.426" v="638" actId="478"/>
          <ac:spMkLst>
            <pc:docMk/>
            <pc:sldMk cId="0" sldId="372"/>
            <ac:spMk id="2" creationId="{62F117A9-F75E-4CAE-CE1A-4B7B6E5D2AA1}"/>
          </ac:spMkLst>
        </pc:spChg>
      </pc:sldChg>
      <pc:sldChg chg="modSp mod">
        <pc:chgData name="EMILE DUCREUX" userId="15caad55-3ba1-4fd1-84bb-56e27db6622d" providerId="ADAL" clId="{3771553D-752A-428A-943B-0D9837FC4FAE}" dt="2024-06-20T10:11:44.285" v="823" actId="113"/>
        <pc:sldMkLst>
          <pc:docMk/>
          <pc:sldMk cId="0" sldId="377"/>
        </pc:sldMkLst>
        <pc:spChg chg="mod">
          <ac:chgData name="EMILE DUCREUX" userId="15caad55-3ba1-4fd1-84bb-56e27db6622d" providerId="ADAL" clId="{3771553D-752A-428A-943B-0D9837FC4FAE}" dt="2024-06-17T13:15:51.764" v="30" actId="20577"/>
          <ac:spMkLst>
            <pc:docMk/>
            <pc:sldMk cId="0" sldId="377"/>
            <ac:spMk id="2" creationId="{437B14CF-2580-2D3E-A8F2-359107497516}"/>
          </ac:spMkLst>
        </pc:spChg>
        <pc:spChg chg="mod">
          <ac:chgData name="EMILE DUCREUX" userId="15caad55-3ba1-4fd1-84bb-56e27db6622d" providerId="ADAL" clId="{3771553D-752A-428A-943B-0D9837FC4FAE}" dt="2024-06-20T10:11:44.285" v="823" actId="113"/>
          <ac:spMkLst>
            <pc:docMk/>
            <pc:sldMk cId="0" sldId="377"/>
            <ac:spMk id="27" creationId="{E5063B29-8684-15B1-C998-C4E9F9A27BD4}"/>
          </ac:spMkLst>
        </pc:spChg>
        <pc:spChg chg="mod">
          <ac:chgData name="EMILE DUCREUX" userId="15caad55-3ba1-4fd1-84bb-56e27db6622d" providerId="ADAL" clId="{3771553D-752A-428A-943B-0D9837FC4FAE}" dt="2024-06-17T13:16:32.003" v="32" actId="58"/>
          <ac:spMkLst>
            <pc:docMk/>
            <pc:sldMk cId="0" sldId="377"/>
            <ac:spMk id="14341" creationId="{00000000-0000-0000-0000-000000000000}"/>
          </ac:spMkLst>
        </pc:spChg>
      </pc:sldChg>
      <pc:sldChg chg="delSp modSp del mod modShow">
        <pc:chgData name="EMILE DUCREUX" userId="15caad55-3ba1-4fd1-84bb-56e27db6622d" providerId="ADAL" clId="{3771553D-752A-428A-943B-0D9837FC4FAE}" dt="2024-06-20T09:33:14.828" v="653" actId="2696"/>
        <pc:sldMkLst>
          <pc:docMk/>
          <pc:sldMk cId="3649925709" sldId="381"/>
        </pc:sldMkLst>
        <pc:spChg chg="del">
          <ac:chgData name="EMILE DUCREUX" userId="15caad55-3ba1-4fd1-84bb-56e27db6622d" providerId="ADAL" clId="{3771553D-752A-428A-943B-0D9837FC4FAE}" dt="2024-06-20T09:27:08.340" v="614" actId="478"/>
          <ac:spMkLst>
            <pc:docMk/>
            <pc:sldMk cId="3649925709" sldId="381"/>
            <ac:spMk id="2" creationId="{EC517F53-F980-6A8D-9AAB-9150B4B3B779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3649925709" sldId="381"/>
            <ac:spMk id="4" creationId="{00000000-0000-0000-0000-000000000000}"/>
          </ac:spMkLst>
        </pc:spChg>
        <pc:spChg chg="mod">
          <ac:chgData name="EMILE DUCREUX" userId="15caad55-3ba1-4fd1-84bb-56e27db6622d" providerId="ADAL" clId="{3771553D-752A-428A-943B-0D9837FC4FAE}" dt="2024-06-17T13:18:11.512" v="65" actId="20577"/>
          <ac:spMkLst>
            <pc:docMk/>
            <pc:sldMk cId="3649925709" sldId="381"/>
            <ac:spMk id="5" creationId="{00000000-0000-0000-0000-000000000000}"/>
          </ac:spMkLst>
        </pc:spChg>
      </pc:sldChg>
      <pc:sldChg chg="addSp delSp modSp mod">
        <pc:chgData name="EMILE DUCREUX" userId="15caad55-3ba1-4fd1-84bb-56e27db6622d" providerId="ADAL" clId="{3771553D-752A-428A-943B-0D9837FC4FAE}" dt="2024-06-20T14:12:16.621" v="1356"/>
        <pc:sldMkLst>
          <pc:docMk/>
          <pc:sldMk cId="2796118534" sldId="384"/>
        </pc:sldMkLst>
        <pc:spChg chg="del mod">
          <ac:chgData name="EMILE DUCREUX" userId="15caad55-3ba1-4fd1-84bb-56e27db6622d" providerId="ADAL" clId="{3771553D-752A-428A-943B-0D9837FC4FAE}" dt="2024-06-20T09:27:17.014" v="616" actId="478"/>
          <ac:spMkLst>
            <pc:docMk/>
            <pc:sldMk cId="2796118534" sldId="384"/>
            <ac:spMk id="3" creationId="{73BF2CAC-A400-4A1F-D3DC-B2EFAD0F9C79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2796118534" sldId="384"/>
            <ac:spMk id="4" creationId="{00000000-0000-0000-0000-000000000000}"/>
          </ac:spMkLst>
        </pc:spChg>
        <pc:spChg chg="mod ord">
          <ac:chgData name="EMILE DUCREUX" userId="15caad55-3ba1-4fd1-84bb-56e27db6622d" providerId="ADAL" clId="{3771553D-752A-428A-943B-0D9837FC4FAE}" dt="2024-06-20T10:11:35.077" v="822" actId="113"/>
          <ac:spMkLst>
            <pc:docMk/>
            <pc:sldMk cId="2796118534" sldId="384"/>
            <ac:spMk id="8" creationId="{EBBCFCF9-BEFF-F21D-12AA-621DB1ACCCC5}"/>
          </ac:spMkLst>
        </pc:spChg>
        <pc:spChg chg="mod">
          <ac:chgData name="EMILE DUCREUX" userId="15caad55-3ba1-4fd1-84bb-56e27db6622d" providerId="ADAL" clId="{3771553D-752A-428A-943B-0D9837FC4FAE}" dt="2024-06-20T08:37:08.514" v="467" actId="1036"/>
          <ac:spMkLst>
            <pc:docMk/>
            <pc:sldMk cId="2796118534" sldId="384"/>
            <ac:spMk id="10" creationId="{D4367E70-012B-A94E-DB34-655FA1765224}"/>
          </ac:spMkLst>
        </pc:spChg>
        <pc:spChg chg="mod">
          <ac:chgData name="EMILE DUCREUX" userId="15caad55-3ba1-4fd1-84bb-56e27db6622d" providerId="ADAL" clId="{3771553D-752A-428A-943B-0D9837FC4FAE}" dt="2024-06-20T08:36:59.267" v="466" actId="1035"/>
          <ac:spMkLst>
            <pc:docMk/>
            <pc:sldMk cId="2796118534" sldId="384"/>
            <ac:spMk id="11" creationId="{DA096D39-6F08-084C-B6B9-F55D72779CFC}"/>
          </ac:spMkLst>
        </pc:spChg>
        <pc:spChg chg="add mod">
          <ac:chgData name="EMILE DUCREUX" userId="15caad55-3ba1-4fd1-84bb-56e27db6622d" providerId="ADAL" clId="{3771553D-752A-428A-943B-0D9837FC4FAE}" dt="2024-06-20T09:32:03.239" v="650" actId="1076"/>
          <ac:spMkLst>
            <pc:docMk/>
            <pc:sldMk cId="2796118534" sldId="384"/>
            <ac:spMk id="14" creationId="{C86F734C-1851-6876-3B95-8D41FAA75A2A}"/>
          </ac:spMkLst>
        </pc:spChg>
        <pc:picChg chg="del">
          <ac:chgData name="EMILE DUCREUX" userId="15caad55-3ba1-4fd1-84bb-56e27db6622d" providerId="ADAL" clId="{3771553D-752A-428A-943B-0D9837FC4FAE}" dt="2024-06-20T08:17:41.232" v="278" actId="478"/>
          <ac:picMkLst>
            <pc:docMk/>
            <pc:sldMk cId="2796118534" sldId="384"/>
            <ac:picMk id="2" creationId="{39728E76-E4A5-971B-02EA-B9BD9F6D22A5}"/>
          </ac:picMkLst>
        </pc:picChg>
        <pc:picChg chg="add mod">
          <ac:chgData name="EMILE DUCREUX" userId="15caad55-3ba1-4fd1-84bb-56e27db6622d" providerId="ADAL" clId="{3771553D-752A-428A-943B-0D9837FC4FAE}" dt="2024-06-20T14:07:08.312" v="1292"/>
          <ac:picMkLst>
            <pc:docMk/>
            <pc:sldMk cId="2796118534" sldId="384"/>
            <ac:picMk id="3" creationId="{C35F666B-2B95-2B8F-224C-31840F57BD06}"/>
          </ac:picMkLst>
        </pc:picChg>
        <pc:picChg chg="del">
          <ac:chgData name="EMILE DUCREUX" userId="15caad55-3ba1-4fd1-84bb-56e27db6622d" providerId="ADAL" clId="{3771553D-752A-428A-943B-0D9837FC4FAE}" dt="2024-06-20T14:07:13.537" v="1293" actId="478"/>
          <ac:picMkLst>
            <pc:docMk/>
            <pc:sldMk cId="2796118534" sldId="384"/>
            <ac:picMk id="5" creationId="{4E265A90-6294-D7B4-B56C-3C9348161F21}"/>
          </ac:picMkLst>
        </pc:picChg>
        <pc:picChg chg="del">
          <ac:chgData name="EMILE DUCREUX" userId="15caad55-3ba1-4fd1-84bb-56e27db6622d" providerId="ADAL" clId="{3771553D-752A-428A-943B-0D9837FC4FAE}" dt="2024-06-20T08:22:29.861" v="284" actId="478"/>
          <ac:picMkLst>
            <pc:docMk/>
            <pc:sldMk cId="2796118534" sldId="384"/>
            <ac:picMk id="6" creationId="{2C1B1E72-BCD7-A3CB-9743-86BE26832646}"/>
          </ac:picMkLst>
        </pc:picChg>
        <pc:picChg chg="add mod">
          <ac:chgData name="EMILE DUCREUX" userId="15caad55-3ba1-4fd1-84bb-56e27db6622d" providerId="ADAL" clId="{3771553D-752A-428A-943B-0D9837FC4FAE}" dt="2024-06-20T14:07:08.312" v="1292"/>
          <ac:picMkLst>
            <pc:docMk/>
            <pc:sldMk cId="2796118534" sldId="384"/>
            <ac:picMk id="6" creationId="{D38269CE-AA49-11DB-B651-8BB5D32EB0A3}"/>
          </ac:picMkLst>
        </pc:picChg>
        <pc:picChg chg="del">
          <ac:chgData name="EMILE DUCREUX" userId="15caad55-3ba1-4fd1-84bb-56e27db6622d" providerId="ADAL" clId="{3771553D-752A-428A-943B-0D9837FC4FAE}" dt="2024-06-20T14:07:13.537" v="1293" actId="478"/>
          <ac:picMkLst>
            <pc:docMk/>
            <pc:sldMk cId="2796118534" sldId="384"/>
            <ac:picMk id="7" creationId="{F33F3CD1-8382-1DEE-45BD-C548490F9334}"/>
          </ac:picMkLst>
        </pc:picChg>
        <pc:picChg chg="del">
          <ac:chgData name="EMILE DUCREUX" userId="15caad55-3ba1-4fd1-84bb-56e27db6622d" providerId="ADAL" clId="{3771553D-752A-428A-943B-0D9837FC4FAE}" dt="2024-06-20T14:07:13.537" v="1293" actId="478"/>
          <ac:picMkLst>
            <pc:docMk/>
            <pc:sldMk cId="2796118534" sldId="384"/>
            <ac:picMk id="9" creationId="{FF6A3EB7-4CC0-91AA-B8BB-A38D56784293}"/>
          </ac:picMkLst>
        </pc:picChg>
        <pc:picChg chg="add mod">
          <ac:chgData name="EMILE DUCREUX" userId="15caad55-3ba1-4fd1-84bb-56e27db6622d" providerId="ADAL" clId="{3771553D-752A-428A-943B-0D9837FC4FAE}" dt="2024-06-20T08:36:51.219" v="461" actId="1035"/>
          <ac:picMkLst>
            <pc:docMk/>
            <pc:sldMk cId="2796118534" sldId="384"/>
            <ac:picMk id="12" creationId="{72714B2F-8B87-F328-F2E8-44F56441B0DB}"/>
          </ac:picMkLst>
        </pc:picChg>
        <pc:picChg chg="add mod">
          <ac:chgData name="EMILE DUCREUX" userId="15caad55-3ba1-4fd1-84bb-56e27db6622d" providerId="ADAL" clId="{3771553D-752A-428A-943B-0D9837FC4FAE}" dt="2024-06-20T09:32:13.623" v="652" actId="1037"/>
          <ac:picMkLst>
            <pc:docMk/>
            <pc:sldMk cId="2796118534" sldId="384"/>
            <ac:picMk id="13" creationId="{B2CBB0D5-FD2D-49F1-BD64-5FC1B1F3C3DA}"/>
          </ac:picMkLst>
        </pc:picChg>
        <pc:picChg chg="add mod">
          <ac:chgData name="EMILE DUCREUX" userId="15caad55-3ba1-4fd1-84bb-56e27db6622d" providerId="ADAL" clId="{3771553D-752A-428A-943B-0D9837FC4FAE}" dt="2024-06-20T14:07:08.312" v="1292"/>
          <ac:picMkLst>
            <pc:docMk/>
            <pc:sldMk cId="2796118534" sldId="384"/>
            <ac:picMk id="15" creationId="{C4A88368-C1C8-88C9-FD8D-9BD960731B5E}"/>
          </ac:picMkLst>
        </pc:picChg>
        <pc:picChg chg="add mod">
          <ac:chgData name="EMILE DUCREUX" userId="15caad55-3ba1-4fd1-84bb-56e27db6622d" providerId="ADAL" clId="{3771553D-752A-428A-943B-0D9837FC4FAE}" dt="2024-06-20T14:07:13.792" v="1294"/>
          <ac:picMkLst>
            <pc:docMk/>
            <pc:sldMk cId="2796118534" sldId="384"/>
            <ac:picMk id="16" creationId="{54DDD754-0214-8BF8-A653-A96EC6F729B9}"/>
          </ac:picMkLst>
        </pc:picChg>
        <pc:picChg chg="add mod">
          <ac:chgData name="EMILE DUCREUX" userId="15caad55-3ba1-4fd1-84bb-56e27db6622d" providerId="ADAL" clId="{3771553D-752A-428A-943B-0D9837FC4FAE}" dt="2024-06-20T14:07:13.792" v="1294"/>
          <ac:picMkLst>
            <pc:docMk/>
            <pc:sldMk cId="2796118534" sldId="384"/>
            <ac:picMk id="17" creationId="{16056020-D820-ADD1-D86D-6A9B6DE419CB}"/>
          </ac:picMkLst>
        </pc:picChg>
        <pc:picChg chg="add mod">
          <ac:chgData name="EMILE DUCREUX" userId="15caad55-3ba1-4fd1-84bb-56e27db6622d" providerId="ADAL" clId="{3771553D-752A-428A-943B-0D9837FC4FAE}" dt="2024-06-20T14:07:13.792" v="1294"/>
          <ac:picMkLst>
            <pc:docMk/>
            <pc:sldMk cId="2796118534" sldId="384"/>
            <ac:picMk id="18" creationId="{616F3CA1-20FA-C960-9EB6-B85CECFEC24B}"/>
          </ac:picMkLst>
        </pc:picChg>
        <pc:picChg chg="add mod">
          <ac:chgData name="EMILE DUCREUX" userId="15caad55-3ba1-4fd1-84bb-56e27db6622d" providerId="ADAL" clId="{3771553D-752A-428A-943B-0D9837FC4FAE}" dt="2024-06-20T14:12:16.621" v="1356"/>
          <ac:picMkLst>
            <pc:docMk/>
            <pc:sldMk cId="2796118534" sldId="384"/>
            <ac:picMk id="19" creationId="{DBE5B04A-4111-C34D-277D-B7A2363E2C71}"/>
          </ac:picMkLst>
        </pc:picChg>
        <pc:picChg chg="mod">
          <ac:chgData name="EMILE DUCREUX" userId="15caad55-3ba1-4fd1-84bb-56e27db6622d" providerId="ADAL" clId="{3771553D-752A-428A-943B-0D9837FC4FAE}" dt="2024-06-20T09:32:13.623" v="652" actId="1037"/>
          <ac:picMkLst>
            <pc:docMk/>
            <pc:sldMk cId="2796118534" sldId="384"/>
            <ac:picMk id="1026" creationId="{2473D647-2989-CA48-691C-2BC26898404E}"/>
          </ac:picMkLst>
        </pc:picChg>
        <pc:picChg chg="add mod">
          <ac:chgData name="EMILE DUCREUX" userId="15caad55-3ba1-4fd1-84bb-56e27db6622d" providerId="ADAL" clId="{3771553D-752A-428A-943B-0D9837FC4FAE}" dt="2024-06-20T09:32:13.623" v="652" actId="1037"/>
          <ac:picMkLst>
            <pc:docMk/>
            <pc:sldMk cId="2796118534" sldId="384"/>
            <ac:picMk id="1028" creationId="{17C192C8-23FF-D1CC-05DC-426698108B09}"/>
          </ac:picMkLst>
        </pc:picChg>
      </pc:sldChg>
      <pc:sldChg chg="addSp delSp modSp mod ord">
        <pc:chgData name="EMILE DUCREUX" userId="15caad55-3ba1-4fd1-84bb-56e27db6622d" providerId="ADAL" clId="{3771553D-752A-428A-943B-0D9837FC4FAE}" dt="2024-06-20T14:12:43.081" v="1379"/>
        <pc:sldMkLst>
          <pc:docMk/>
          <pc:sldMk cId="2925718406" sldId="385"/>
        </pc:sldMkLst>
        <pc:spChg chg="del mod">
          <ac:chgData name="EMILE DUCREUX" userId="15caad55-3ba1-4fd1-84bb-56e27db6622d" providerId="ADAL" clId="{3771553D-752A-428A-943B-0D9837FC4FAE}" dt="2024-06-20T09:27:27.843" v="619" actId="478"/>
          <ac:spMkLst>
            <pc:docMk/>
            <pc:sldMk cId="2925718406" sldId="385"/>
            <ac:spMk id="2" creationId="{E4B69951-3BA2-5227-E13C-F0E7A2A80FA2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2925718406" sldId="385"/>
            <ac:spMk id="4" creationId="{00000000-0000-0000-0000-000000000000}"/>
          </ac:spMkLst>
        </pc:spChg>
        <pc:picChg chg="add mod">
          <ac:chgData name="EMILE DUCREUX" userId="15caad55-3ba1-4fd1-84bb-56e27db6622d" providerId="ADAL" clId="{3771553D-752A-428A-943B-0D9837FC4FAE}" dt="2024-06-20T14:11:39.361" v="1351"/>
          <ac:picMkLst>
            <pc:docMk/>
            <pc:sldMk cId="2925718406" sldId="385"/>
            <ac:picMk id="2" creationId="{BFA4120A-2246-1031-20F9-9C044EB7946D}"/>
          </ac:picMkLst>
        </pc:picChg>
        <pc:picChg chg="del">
          <ac:chgData name="EMILE DUCREUX" userId="15caad55-3ba1-4fd1-84bb-56e27db6622d" providerId="ADAL" clId="{3771553D-752A-428A-943B-0D9837FC4FAE}" dt="2024-06-20T14:11:29.311" v="1346" actId="478"/>
          <ac:picMkLst>
            <pc:docMk/>
            <pc:sldMk cId="2925718406" sldId="385"/>
            <ac:picMk id="6" creationId="{A451757C-F200-AB18-FD45-591C2BFE3A97}"/>
          </ac:picMkLst>
        </pc:picChg>
        <pc:picChg chg="del">
          <ac:chgData name="EMILE DUCREUX" userId="15caad55-3ba1-4fd1-84bb-56e27db6622d" providerId="ADAL" clId="{3771553D-752A-428A-943B-0D9837FC4FAE}" dt="2024-06-20T14:11:29.311" v="1346" actId="478"/>
          <ac:picMkLst>
            <pc:docMk/>
            <pc:sldMk cId="2925718406" sldId="385"/>
            <ac:picMk id="7" creationId="{0E5F2FEF-B188-2897-A3F3-EADF1D5CF515}"/>
          </ac:picMkLst>
        </pc:picChg>
        <pc:picChg chg="del">
          <ac:chgData name="EMILE DUCREUX" userId="15caad55-3ba1-4fd1-84bb-56e27db6622d" providerId="ADAL" clId="{3771553D-752A-428A-943B-0D9837FC4FAE}" dt="2024-06-20T14:11:29.311" v="1346" actId="478"/>
          <ac:picMkLst>
            <pc:docMk/>
            <pc:sldMk cId="2925718406" sldId="385"/>
            <ac:picMk id="8" creationId="{B0668AFF-12C3-64E3-E737-7D095889D97E}"/>
          </ac:picMkLst>
        </pc:picChg>
        <pc:picChg chg="add mod">
          <ac:chgData name="EMILE DUCREUX" userId="15caad55-3ba1-4fd1-84bb-56e27db6622d" providerId="ADAL" clId="{3771553D-752A-428A-943B-0D9837FC4FAE}" dt="2024-06-20T14:11:39.361" v="1351"/>
          <ac:picMkLst>
            <pc:docMk/>
            <pc:sldMk cId="2925718406" sldId="385"/>
            <ac:picMk id="11" creationId="{D71F249A-0448-1E42-E198-B9965C8E3C04}"/>
          </ac:picMkLst>
        </pc:picChg>
        <pc:picChg chg="add mod">
          <ac:chgData name="EMILE DUCREUX" userId="15caad55-3ba1-4fd1-84bb-56e27db6622d" providerId="ADAL" clId="{3771553D-752A-428A-943B-0D9837FC4FAE}" dt="2024-06-20T14:11:39.361" v="1351"/>
          <ac:picMkLst>
            <pc:docMk/>
            <pc:sldMk cId="2925718406" sldId="385"/>
            <ac:picMk id="12" creationId="{817935AC-AFF3-296E-A37E-1A6747F2F317}"/>
          </ac:picMkLst>
        </pc:picChg>
        <pc:picChg chg="add mod">
          <ac:chgData name="EMILE DUCREUX" userId="15caad55-3ba1-4fd1-84bb-56e27db6622d" providerId="ADAL" clId="{3771553D-752A-428A-943B-0D9837FC4FAE}" dt="2024-06-20T14:12:43.081" v="1379"/>
          <ac:picMkLst>
            <pc:docMk/>
            <pc:sldMk cId="2925718406" sldId="385"/>
            <ac:picMk id="13" creationId="{9A045600-FEE7-45F0-DDEE-05AF1C00D8BD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25.816" v="1363"/>
        <pc:sldMkLst>
          <pc:docMk/>
          <pc:sldMk cId="1663701809" sldId="386"/>
        </pc:sldMkLst>
        <pc:spChg chg="del mod">
          <ac:chgData name="EMILE DUCREUX" userId="15caad55-3ba1-4fd1-84bb-56e27db6622d" providerId="ADAL" clId="{3771553D-752A-428A-943B-0D9837FC4FAE}" dt="2024-06-20T09:27:40.423" v="622" actId="478"/>
          <ac:spMkLst>
            <pc:docMk/>
            <pc:sldMk cId="1663701809" sldId="386"/>
            <ac:spMk id="2" creationId="{D5B673D2-035A-73B5-EF38-6E73E0CEC0C7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1663701809" sldId="386"/>
            <ac:spMk id="4" creationId="{00000000-0000-0000-0000-000000000000}"/>
          </ac:spMkLst>
        </pc:spChg>
        <pc:spChg chg="mod">
          <ac:chgData name="EMILE DUCREUX" userId="15caad55-3ba1-4fd1-84bb-56e27db6622d" providerId="ADAL" clId="{3771553D-752A-428A-943B-0D9837FC4FAE}" dt="2024-06-20T13:41:41.258" v="1254" actId="1036"/>
          <ac:spMkLst>
            <pc:docMk/>
            <pc:sldMk cId="1663701809" sldId="386"/>
            <ac:spMk id="6" creationId="{B51AC549-B166-151B-5004-163FCCF693B4}"/>
          </ac:spMkLst>
        </pc:spChg>
        <pc:spChg chg="mod">
          <ac:chgData name="EMILE DUCREUX" userId="15caad55-3ba1-4fd1-84bb-56e27db6622d" providerId="ADAL" clId="{3771553D-752A-428A-943B-0D9837FC4FAE}" dt="2024-06-20T09:43:04.657" v="692" actId="1076"/>
          <ac:spMkLst>
            <pc:docMk/>
            <pc:sldMk cId="1663701809" sldId="386"/>
            <ac:spMk id="9" creationId="{450640B2-7C84-4399-DB99-9F11364F52F6}"/>
          </ac:spMkLst>
        </pc:spChg>
        <pc:graphicFrameChg chg="mod modGraphic">
          <ac:chgData name="EMILE DUCREUX" userId="15caad55-3ba1-4fd1-84bb-56e27db6622d" providerId="ADAL" clId="{3771553D-752A-428A-943B-0D9837FC4FAE}" dt="2024-06-20T13:58:46.872" v="1279" actId="14100"/>
          <ac:graphicFrameMkLst>
            <pc:docMk/>
            <pc:sldMk cId="1663701809" sldId="386"/>
            <ac:graphicFrameMk id="3" creationId="{94AC4F67-E1D1-1887-24BA-8BF936249B1F}"/>
          </ac:graphicFrameMkLst>
        </pc:graphicFrameChg>
        <pc:picChg chg="del">
          <ac:chgData name="EMILE DUCREUX" userId="15caad55-3ba1-4fd1-84bb-56e27db6622d" providerId="ADAL" clId="{3771553D-752A-428A-943B-0D9837FC4FAE}" dt="2024-06-20T14:09:54.642" v="1309" actId="478"/>
          <ac:picMkLst>
            <pc:docMk/>
            <pc:sldMk cId="1663701809" sldId="386"/>
            <ac:picMk id="5" creationId="{38FE4045-56DD-B53A-0AD1-0226CDEDB618}"/>
          </ac:picMkLst>
        </pc:picChg>
        <pc:picChg chg="del">
          <ac:chgData name="EMILE DUCREUX" userId="15caad55-3ba1-4fd1-84bb-56e27db6622d" providerId="ADAL" clId="{3771553D-752A-428A-943B-0D9837FC4FAE}" dt="2024-06-20T14:09:54.642" v="1309" actId="478"/>
          <ac:picMkLst>
            <pc:docMk/>
            <pc:sldMk cId="1663701809" sldId="386"/>
            <ac:picMk id="7" creationId="{D1617699-BD22-CF37-E87D-50AAC551A0F9}"/>
          </ac:picMkLst>
        </pc:picChg>
        <pc:picChg chg="del">
          <ac:chgData name="EMILE DUCREUX" userId="15caad55-3ba1-4fd1-84bb-56e27db6622d" providerId="ADAL" clId="{3771553D-752A-428A-943B-0D9837FC4FAE}" dt="2024-06-20T14:09:54.642" v="1309" actId="478"/>
          <ac:picMkLst>
            <pc:docMk/>
            <pc:sldMk cId="1663701809" sldId="386"/>
            <ac:picMk id="8" creationId="{5F399265-5CC3-1050-6915-031924CFDFE0}"/>
          </ac:picMkLst>
        </pc:picChg>
        <pc:picChg chg="add del mod">
          <ac:chgData name="EMILE DUCREUX" userId="15caad55-3ba1-4fd1-84bb-56e27db6622d" providerId="ADAL" clId="{3771553D-752A-428A-943B-0D9837FC4FAE}" dt="2024-06-20T13:39:39.759" v="1227" actId="478"/>
          <ac:picMkLst>
            <pc:docMk/>
            <pc:sldMk cId="1663701809" sldId="386"/>
            <ac:picMk id="11" creationId="{7B3425CE-0E42-D026-EBC8-4A4733CFA22F}"/>
          </ac:picMkLst>
        </pc:picChg>
        <pc:picChg chg="add del mod">
          <ac:chgData name="EMILE DUCREUX" userId="15caad55-3ba1-4fd1-84bb-56e27db6622d" providerId="ADAL" clId="{3771553D-752A-428A-943B-0D9837FC4FAE}" dt="2024-06-20T13:47:32.510" v="1255" actId="478"/>
          <ac:picMkLst>
            <pc:docMk/>
            <pc:sldMk cId="1663701809" sldId="386"/>
            <ac:picMk id="13" creationId="{BDC34FB6-FF74-78D7-0819-0DB15EBC17A6}"/>
          </ac:picMkLst>
        </pc:picChg>
        <pc:picChg chg="mod">
          <ac:chgData name="EMILE DUCREUX" userId="15caad55-3ba1-4fd1-84bb-56e27db6622d" providerId="ADAL" clId="{3771553D-752A-428A-943B-0D9837FC4FAE}" dt="2024-06-20T13:37:10.465" v="1209" actId="1036"/>
          <ac:picMkLst>
            <pc:docMk/>
            <pc:sldMk cId="1663701809" sldId="386"/>
            <ac:picMk id="15" creationId="{434E41E8-ECF9-F5A8-7E87-71E685172C8E}"/>
          </ac:picMkLst>
        </pc:picChg>
        <pc:picChg chg="add mod">
          <ac:chgData name="EMILE DUCREUX" userId="15caad55-3ba1-4fd1-84bb-56e27db6622d" providerId="ADAL" clId="{3771553D-752A-428A-943B-0D9837FC4FAE}" dt="2024-06-20T13:47:50.140" v="1263" actId="1035"/>
          <ac:picMkLst>
            <pc:docMk/>
            <pc:sldMk cId="1663701809" sldId="386"/>
            <ac:picMk id="16" creationId="{5E155763-D8A8-C732-9281-A980AE2587D2}"/>
          </ac:picMkLst>
        </pc:picChg>
        <pc:picChg chg="add mod">
          <ac:chgData name="EMILE DUCREUX" userId="15caad55-3ba1-4fd1-84bb-56e27db6622d" providerId="ADAL" clId="{3771553D-752A-428A-943B-0D9837FC4FAE}" dt="2024-06-20T14:09:54.991" v="1310"/>
          <ac:picMkLst>
            <pc:docMk/>
            <pc:sldMk cId="1663701809" sldId="386"/>
            <ac:picMk id="17" creationId="{6D1961F7-4683-9066-9B56-AF3DDFE15C21}"/>
          </ac:picMkLst>
        </pc:picChg>
        <pc:picChg chg="add mod">
          <ac:chgData name="EMILE DUCREUX" userId="15caad55-3ba1-4fd1-84bb-56e27db6622d" providerId="ADAL" clId="{3771553D-752A-428A-943B-0D9837FC4FAE}" dt="2024-06-20T14:09:54.991" v="1310"/>
          <ac:picMkLst>
            <pc:docMk/>
            <pc:sldMk cId="1663701809" sldId="386"/>
            <ac:picMk id="18" creationId="{539D6AA2-6A93-4BB8-DA98-E88EBF80E22C}"/>
          </ac:picMkLst>
        </pc:picChg>
        <pc:picChg chg="add mod">
          <ac:chgData name="EMILE DUCREUX" userId="15caad55-3ba1-4fd1-84bb-56e27db6622d" providerId="ADAL" clId="{3771553D-752A-428A-943B-0D9837FC4FAE}" dt="2024-06-20T14:09:54.991" v="1310"/>
          <ac:picMkLst>
            <pc:docMk/>
            <pc:sldMk cId="1663701809" sldId="386"/>
            <ac:picMk id="19" creationId="{2EB16371-4121-8A62-452E-0B8317AF4B40}"/>
          </ac:picMkLst>
        </pc:picChg>
        <pc:picChg chg="add mod">
          <ac:chgData name="EMILE DUCREUX" userId="15caad55-3ba1-4fd1-84bb-56e27db6622d" providerId="ADAL" clId="{3771553D-752A-428A-943B-0D9837FC4FAE}" dt="2024-06-20T14:12:25.816" v="1363"/>
          <ac:picMkLst>
            <pc:docMk/>
            <pc:sldMk cId="1663701809" sldId="386"/>
            <ac:picMk id="20" creationId="{5FE054EE-3FEC-578D-3DD6-D3240208740F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21:45.951" v="1394" actId="113"/>
        <pc:sldMkLst>
          <pc:docMk/>
          <pc:sldMk cId="951607962" sldId="387"/>
        </pc:sldMkLst>
        <pc:spChg chg="add mod">
          <ac:chgData name="EMILE DUCREUX" userId="15caad55-3ba1-4fd1-84bb-56e27db6622d" providerId="ADAL" clId="{3771553D-752A-428A-943B-0D9837FC4FAE}" dt="2024-06-20T13:01:43.522" v="979" actId="207"/>
          <ac:spMkLst>
            <pc:docMk/>
            <pc:sldMk cId="951607962" sldId="387"/>
            <ac:spMk id="2" creationId="{ACE41C88-ADF4-791B-4D38-EE1B7C919A99}"/>
          </ac:spMkLst>
        </pc:spChg>
        <pc:spChg chg="del mod">
          <ac:chgData name="EMILE DUCREUX" userId="15caad55-3ba1-4fd1-84bb-56e27db6622d" providerId="ADAL" clId="{3771553D-752A-428A-943B-0D9837FC4FAE}" dt="2024-06-20T09:27:46.940" v="624" actId="478"/>
          <ac:spMkLst>
            <pc:docMk/>
            <pc:sldMk cId="951607962" sldId="387"/>
            <ac:spMk id="2" creationId="{BB0AA520-1E93-1E2D-8DCD-062E6D2F9ACD}"/>
          </ac:spMkLst>
        </pc:spChg>
        <pc:spChg chg="add del mod">
          <ac:chgData name="EMILE DUCREUX" userId="15caad55-3ba1-4fd1-84bb-56e27db6622d" providerId="ADAL" clId="{3771553D-752A-428A-943B-0D9837FC4FAE}" dt="2024-06-20T09:44:00.295" v="698" actId="478"/>
          <ac:spMkLst>
            <pc:docMk/>
            <pc:sldMk cId="951607962" sldId="387"/>
            <ac:spMk id="2" creationId="{C3BAC11B-C4F8-DD24-3790-73CDFEE25B59}"/>
          </ac:spMkLst>
        </pc:spChg>
        <pc:spChg chg="mod">
          <ac:chgData name="EMILE DUCREUX" userId="15caad55-3ba1-4fd1-84bb-56e27db6622d" providerId="ADAL" clId="{3771553D-752A-428A-943B-0D9837FC4FAE}" dt="2024-06-20T14:01:02.673" v="1285"/>
          <ac:spMkLst>
            <pc:docMk/>
            <pc:sldMk cId="951607962" sldId="387"/>
            <ac:spMk id="3" creationId="{32C12B29-A96A-9802-A28B-E2DAAA9178BB}"/>
          </ac:spMkLst>
        </pc:spChg>
        <pc:spChg chg="mod">
          <ac:chgData name="EMILE DUCREUX" userId="15caad55-3ba1-4fd1-84bb-56e27db6622d" providerId="ADAL" clId="{3771553D-752A-428A-943B-0D9837FC4FAE}" dt="2024-06-20T12:31:59.909" v="935" actId="20577"/>
          <ac:spMkLst>
            <pc:docMk/>
            <pc:sldMk cId="951607962" sldId="387"/>
            <ac:spMk id="4" creationId="{00000000-0000-0000-0000-000000000000}"/>
          </ac:spMkLst>
        </pc:spChg>
        <pc:spChg chg="add mod">
          <ac:chgData name="EMILE DUCREUX" userId="15caad55-3ba1-4fd1-84bb-56e27db6622d" providerId="ADAL" clId="{3771553D-752A-428A-943B-0D9837FC4FAE}" dt="2024-06-20T14:21:45.951" v="1394" actId="113"/>
          <ac:spMkLst>
            <pc:docMk/>
            <pc:sldMk cId="951607962" sldId="387"/>
            <ac:spMk id="10" creationId="{3BF30C45-15B2-5A9B-2512-C20B57E1B810}"/>
          </ac:spMkLst>
        </pc:spChg>
        <pc:spChg chg="add mod">
          <ac:chgData name="EMILE DUCREUX" userId="15caad55-3ba1-4fd1-84bb-56e27db6622d" providerId="ADAL" clId="{3771553D-752A-428A-943B-0D9837FC4FAE}" dt="2024-06-20T14:21:42.525" v="1393" actId="113"/>
          <ac:spMkLst>
            <pc:docMk/>
            <pc:sldMk cId="951607962" sldId="387"/>
            <ac:spMk id="11" creationId="{977723EC-B382-79D0-FABC-B522637EE7B9}"/>
          </ac:spMkLst>
        </pc:spChg>
        <pc:spChg chg="mod">
          <ac:chgData name="EMILE DUCREUX" userId="15caad55-3ba1-4fd1-84bb-56e27db6622d" providerId="ADAL" clId="{3771553D-752A-428A-943B-0D9837FC4FAE}" dt="2024-06-20T12:18:51.180" v="903" actId="403"/>
          <ac:spMkLst>
            <pc:docMk/>
            <pc:sldMk cId="951607962" sldId="387"/>
            <ac:spMk id="13" creationId="{C56113A7-E634-2258-30EE-72CC6B4FE6E1}"/>
          </ac:spMkLst>
        </pc:spChg>
        <pc:spChg chg="del">
          <ac:chgData name="EMILE DUCREUX" userId="15caad55-3ba1-4fd1-84bb-56e27db6622d" providerId="ADAL" clId="{3771553D-752A-428A-943B-0D9837FC4FAE}" dt="2024-06-20T12:17:36.620" v="875" actId="478"/>
          <ac:spMkLst>
            <pc:docMk/>
            <pc:sldMk cId="951607962" sldId="387"/>
            <ac:spMk id="14" creationId="{7B69708A-70F8-CF5D-1919-DD80FAEC3C99}"/>
          </ac:spMkLst>
        </pc:spChg>
        <pc:graphicFrameChg chg="del">
          <ac:chgData name="EMILE DUCREUX" userId="15caad55-3ba1-4fd1-84bb-56e27db6622d" providerId="ADAL" clId="{3771553D-752A-428A-943B-0D9837FC4FAE}" dt="2024-06-20T12:17:34.170" v="874" actId="478"/>
          <ac:graphicFrameMkLst>
            <pc:docMk/>
            <pc:sldMk cId="951607962" sldId="387"/>
            <ac:graphicFrameMk id="12" creationId="{DF10F0C8-B299-A035-686B-72C7CD7DF354}"/>
          </ac:graphicFrameMkLst>
        </pc:graphicFrameChg>
        <pc:picChg chg="del">
          <ac:chgData name="EMILE DUCREUX" userId="15caad55-3ba1-4fd1-84bb-56e27db6622d" providerId="ADAL" clId="{3771553D-752A-428A-943B-0D9837FC4FAE}" dt="2024-06-20T14:09:58.551" v="1311" actId="478"/>
          <ac:picMkLst>
            <pc:docMk/>
            <pc:sldMk cId="951607962" sldId="387"/>
            <ac:picMk id="5" creationId="{F5E048C1-4FE2-1DB2-77AB-DF90228EDF6B}"/>
          </ac:picMkLst>
        </pc:picChg>
        <pc:picChg chg="del">
          <ac:chgData name="EMILE DUCREUX" userId="15caad55-3ba1-4fd1-84bb-56e27db6622d" providerId="ADAL" clId="{3771553D-752A-428A-943B-0D9837FC4FAE}" dt="2024-06-20T14:09:58.551" v="1311" actId="478"/>
          <ac:picMkLst>
            <pc:docMk/>
            <pc:sldMk cId="951607962" sldId="387"/>
            <ac:picMk id="7" creationId="{F8062AA8-68DE-76EC-F340-89B4CE6BE807}"/>
          </ac:picMkLst>
        </pc:picChg>
        <pc:picChg chg="del">
          <ac:chgData name="EMILE DUCREUX" userId="15caad55-3ba1-4fd1-84bb-56e27db6622d" providerId="ADAL" clId="{3771553D-752A-428A-943B-0D9837FC4FAE}" dt="2024-06-20T14:09:58.551" v="1311" actId="478"/>
          <ac:picMkLst>
            <pc:docMk/>
            <pc:sldMk cId="951607962" sldId="387"/>
            <ac:picMk id="8" creationId="{772F226B-EA43-9768-4D4A-4BBC9FD29541}"/>
          </ac:picMkLst>
        </pc:picChg>
        <pc:picChg chg="add mod">
          <ac:chgData name="EMILE DUCREUX" userId="15caad55-3ba1-4fd1-84bb-56e27db6622d" providerId="ADAL" clId="{3771553D-752A-428A-943B-0D9837FC4FAE}" dt="2024-06-20T12:43:55.852" v="962" actId="1076"/>
          <ac:picMkLst>
            <pc:docMk/>
            <pc:sldMk cId="951607962" sldId="387"/>
            <ac:picMk id="9" creationId="{BE17FF28-1222-A0EA-B830-0AC043ACFEF9}"/>
          </ac:picMkLst>
        </pc:picChg>
        <pc:picChg chg="add mod modCrop">
          <ac:chgData name="EMILE DUCREUX" userId="15caad55-3ba1-4fd1-84bb-56e27db6622d" providerId="ADAL" clId="{3771553D-752A-428A-943B-0D9837FC4FAE}" dt="2024-06-20T12:56:39.948" v="973" actId="1076"/>
          <ac:picMkLst>
            <pc:docMk/>
            <pc:sldMk cId="951607962" sldId="387"/>
            <ac:picMk id="12" creationId="{73DA7C03-8717-E33D-1CB0-412077A8E35A}"/>
          </ac:picMkLst>
        </pc:picChg>
        <pc:picChg chg="add mod">
          <ac:chgData name="EMILE DUCREUX" userId="15caad55-3ba1-4fd1-84bb-56e27db6622d" providerId="ADAL" clId="{3771553D-752A-428A-943B-0D9837FC4FAE}" dt="2024-06-20T14:09:58.782" v="1312"/>
          <ac:picMkLst>
            <pc:docMk/>
            <pc:sldMk cId="951607962" sldId="387"/>
            <ac:picMk id="14" creationId="{A6B15764-6D7F-40C8-5F7F-93E112106A9F}"/>
          </ac:picMkLst>
        </pc:picChg>
        <pc:picChg chg="add mod">
          <ac:chgData name="EMILE DUCREUX" userId="15caad55-3ba1-4fd1-84bb-56e27db6622d" providerId="ADAL" clId="{3771553D-752A-428A-943B-0D9837FC4FAE}" dt="2024-06-20T14:09:58.782" v="1312"/>
          <ac:picMkLst>
            <pc:docMk/>
            <pc:sldMk cId="951607962" sldId="387"/>
            <ac:picMk id="15" creationId="{EE448701-F0F5-2EE0-6702-A1BF0FACA811}"/>
          </ac:picMkLst>
        </pc:picChg>
        <pc:picChg chg="add mod">
          <ac:chgData name="EMILE DUCREUX" userId="15caad55-3ba1-4fd1-84bb-56e27db6622d" providerId="ADAL" clId="{3771553D-752A-428A-943B-0D9837FC4FAE}" dt="2024-06-20T14:09:58.782" v="1312"/>
          <ac:picMkLst>
            <pc:docMk/>
            <pc:sldMk cId="951607962" sldId="387"/>
            <ac:picMk id="16" creationId="{3612A793-2DB9-486C-D0D4-79DBA983D376}"/>
          </ac:picMkLst>
        </pc:picChg>
        <pc:picChg chg="add mod">
          <ac:chgData name="EMILE DUCREUX" userId="15caad55-3ba1-4fd1-84bb-56e27db6622d" providerId="ADAL" clId="{3771553D-752A-428A-943B-0D9837FC4FAE}" dt="2024-06-20T14:12:29.491" v="1364"/>
          <ac:picMkLst>
            <pc:docMk/>
            <pc:sldMk cId="951607962" sldId="387"/>
            <ac:picMk id="17" creationId="{79F1D413-C8F1-D40F-4694-D5DF45079137}"/>
          </ac:picMkLst>
        </pc:picChg>
      </pc:sldChg>
      <pc:sldChg chg="addSp delSp modSp del mod">
        <pc:chgData name="EMILE DUCREUX" userId="15caad55-3ba1-4fd1-84bb-56e27db6622d" providerId="ADAL" clId="{3771553D-752A-428A-943B-0D9837FC4FAE}" dt="2024-06-21T13:35:23.367" v="1472" actId="2696"/>
        <pc:sldMkLst>
          <pc:docMk/>
          <pc:sldMk cId="1507733578" sldId="388"/>
        </pc:sldMkLst>
        <pc:spChg chg="del mod">
          <ac:chgData name="EMILE DUCREUX" userId="15caad55-3ba1-4fd1-84bb-56e27db6622d" providerId="ADAL" clId="{3771553D-752A-428A-943B-0D9837FC4FAE}" dt="2024-06-20T09:29:51.700" v="647" actId="478"/>
          <ac:spMkLst>
            <pc:docMk/>
            <pc:sldMk cId="1507733578" sldId="388"/>
            <ac:spMk id="2" creationId="{50E81777-18E8-A857-D915-DBC62073EED4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1507733578" sldId="388"/>
            <ac:spMk id="4" creationId="{00000000-0000-0000-0000-000000000000}"/>
          </ac:spMkLst>
        </pc:spChg>
        <pc:picChg chg="add mod">
          <ac:chgData name="EMILE DUCREUX" userId="15caad55-3ba1-4fd1-84bb-56e27db6622d" providerId="ADAL" clId="{3771553D-752A-428A-943B-0D9837FC4FAE}" dt="2024-06-20T14:11:38.371" v="1349"/>
          <ac:picMkLst>
            <pc:docMk/>
            <pc:sldMk cId="1507733578" sldId="388"/>
            <ac:picMk id="2" creationId="{237CAB60-7025-0361-BD75-9E1EBA8DA66D}"/>
          </ac:picMkLst>
        </pc:picChg>
        <pc:picChg chg="del">
          <ac:chgData name="EMILE DUCREUX" userId="15caad55-3ba1-4fd1-84bb-56e27db6622d" providerId="ADAL" clId="{3771553D-752A-428A-943B-0D9837FC4FAE}" dt="2024-06-20T14:11:36.861" v="1348" actId="478"/>
          <ac:picMkLst>
            <pc:docMk/>
            <pc:sldMk cId="1507733578" sldId="388"/>
            <ac:picMk id="3" creationId="{8DA7E739-45C1-5823-2655-C39087FB45BE}"/>
          </ac:picMkLst>
        </pc:picChg>
        <pc:picChg chg="del">
          <ac:chgData name="EMILE DUCREUX" userId="15caad55-3ba1-4fd1-84bb-56e27db6622d" providerId="ADAL" clId="{3771553D-752A-428A-943B-0D9837FC4FAE}" dt="2024-06-20T14:11:36.861" v="1348" actId="478"/>
          <ac:picMkLst>
            <pc:docMk/>
            <pc:sldMk cId="1507733578" sldId="388"/>
            <ac:picMk id="5" creationId="{E7FB278D-788E-3B93-357B-EC111BA42FA1}"/>
          </ac:picMkLst>
        </pc:picChg>
        <pc:picChg chg="del">
          <ac:chgData name="EMILE DUCREUX" userId="15caad55-3ba1-4fd1-84bb-56e27db6622d" providerId="ADAL" clId="{3771553D-752A-428A-943B-0D9837FC4FAE}" dt="2024-06-20T14:11:36.861" v="1348" actId="478"/>
          <ac:picMkLst>
            <pc:docMk/>
            <pc:sldMk cId="1507733578" sldId="388"/>
            <ac:picMk id="7" creationId="{CE9E87E8-2AD9-1DCB-AEDC-8153617ECFB0}"/>
          </ac:picMkLst>
        </pc:picChg>
        <pc:picChg chg="add mod">
          <ac:chgData name="EMILE DUCREUX" userId="15caad55-3ba1-4fd1-84bb-56e27db6622d" providerId="ADAL" clId="{3771553D-752A-428A-943B-0D9837FC4FAE}" dt="2024-06-20T14:11:38.371" v="1349"/>
          <ac:picMkLst>
            <pc:docMk/>
            <pc:sldMk cId="1507733578" sldId="388"/>
            <ac:picMk id="11" creationId="{C03AC7CF-A8E9-6F84-29B3-EB584721B731}"/>
          </ac:picMkLst>
        </pc:picChg>
        <pc:picChg chg="add mod">
          <ac:chgData name="EMILE DUCREUX" userId="15caad55-3ba1-4fd1-84bb-56e27db6622d" providerId="ADAL" clId="{3771553D-752A-428A-943B-0D9837FC4FAE}" dt="2024-06-20T14:11:38.371" v="1349"/>
          <ac:picMkLst>
            <pc:docMk/>
            <pc:sldMk cId="1507733578" sldId="388"/>
            <ac:picMk id="13" creationId="{55CA395C-F36C-498F-F518-9B2F39F82C8A}"/>
          </ac:picMkLst>
        </pc:picChg>
        <pc:picChg chg="add mod">
          <ac:chgData name="EMILE DUCREUX" userId="15caad55-3ba1-4fd1-84bb-56e27db6622d" providerId="ADAL" clId="{3771553D-752A-428A-943B-0D9837FC4FAE}" dt="2024-06-20T14:12:44.901" v="1381"/>
          <ac:picMkLst>
            <pc:docMk/>
            <pc:sldMk cId="1507733578" sldId="388"/>
            <ac:picMk id="14" creationId="{E64E8DD7-F595-8E7B-74E2-9A21B0B6C24D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17.821" v="1357"/>
        <pc:sldMkLst>
          <pc:docMk/>
          <pc:sldMk cId="3372589276" sldId="396"/>
        </pc:sldMkLst>
        <pc:spChg chg="mod">
          <ac:chgData name="EMILE DUCREUX" userId="15caad55-3ba1-4fd1-84bb-56e27db6622d" providerId="ADAL" clId="{3771553D-752A-428A-943B-0D9837FC4FAE}" dt="2024-06-18T16:16:45.364" v="152" actId="1076"/>
          <ac:spMkLst>
            <pc:docMk/>
            <pc:sldMk cId="3372589276" sldId="396"/>
            <ac:spMk id="2" creationId="{4476AFC0-7CF0-8729-0032-BD4D8A0637A2}"/>
          </ac:spMkLst>
        </pc:spChg>
        <pc:spChg chg="mod">
          <ac:chgData name="EMILE DUCREUX" userId="15caad55-3ba1-4fd1-84bb-56e27db6622d" providerId="ADAL" clId="{3771553D-752A-428A-943B-0D9837FC4FAE}" dt="2024-06-20T12:37:02.878" v="937" actId="790"/>
          <ac:spMkLst>
            <pc:docMk/>
            <pc:sldMk cId="3372589276" sldId="396"/>
            <ac:spMk id="4" creationId="{00000000-0000-0000-0000-000000000000}"/>
          </ac:spMkLst>
        </pc:spChg>
        <pc:spChg chg="add mod">
          <ac:chgData name="EMILE DUCREUX" userId="15caad55-3ba1-4fd1-84bb-56e27db6622d" providerId="ADAL" clId="{3771553D-752A-428A-943B-0D9837FC4FAE}" dt="2024-06-20T10:11:28.312" v="821" actId="113"/>
          <ac:spMkLst>
            <pc:docMk/>
            <pc:sldMk cId="3372589276" sldId="396"/>
            <ac:spMk id="5" creationId="{2D194CB1-313F-87A4-A579-7B5C5043701A}"/>
          </ac:spMkLst>
        </pc:spChg>
        <pc:spChg chg="del mod">
          <ac:chgData name="EMILE DUCREUX" userId="15caad55-3ba1-4fd1-84bb-56e27db6622d" providerId="ADAL" clId="{3771553D-752A-428A-943B-0D9837FC4FAE}" dt="2024-06-20T09:27:21.173" v="617" actId="478"/>
          <ac:spMkLst>
            <pc:docMk/>
            <pc:sldMk cId="3372589276" sldId="396"/>
            <ac:spMk id="5" creationId="{AF2A54EF-D94F-3E5F-DCD3-153629013B8F}"/>
          </ac:spMkLst>
        </pc:spChg>
        <pc:spChg chg="add mod">
          <ac:chgData name="EMILE DUCREUX" userId="15caad55-3ba1-4fd1-84bb-56e27db6622d" providerId="ADAL" clId="{3771553D-752A-428A-943B-0D9837FC4FAE}" dt="2024-06-20T11:27:51.051" v="831" actId="20577"/>
          <ac:spMkLst>
            <pc:docMk/>
            <pc:sldMk cId="3372589276" sldId="396"/>
            <ac:spMk id="10" creationId="{DECA8EF4-C2FA-0961-14F2-CDA2D2B5BDDF}"/>
          </ac:spMkLst>
        </pc:spChg>
        <pc:graphicFrameChg chg="mod modGraphic">
          <ac:chgData name="EMILE DUCREUX" userId="15caad55-3ba1-4fd1-84bb-56e27db6622d" providerId="ADAL" clId="{3771553D-752A-428A-943B-0D9837FC4FAE}" dt="2024-06-20T12:37:39.904" v="938" actId="790"/>
          <ac:graphicFrameMkLst>
            <pc:docMk/>
            <pc:sldMk cId="3372589276" sldId="396"/>
            <ac:graphicFrameMk id="3" creationId="{23E087ED-1FEE-D4EF-CA66-600C3FACDBE1}"/>
          </ac:graphicFrameMkLst>
        </pc:graphicFrameChg>
        <pc:picChg chg="mod">
          <ac:chgData name="EMILE DUCREUX" userId="15caad55-3ba1-4fd1-84bb-56e27db6622d" providerId="ADAL" clId="{3771553D-752A-428A-943B-0D9837FC4FAE}" dt="2024-06-18T16:16:53.759" v="157" actId="1035"/>
          <ac:picMkLst>
            <pc:docMk/>
            <pc:sldMk cId="3372589276" sldId="396"/>
            <ac:picMk id="6" creationId="{B7B41EC8-E2AC-B4A6-B378-401196CA1B7C}"/>
          </ac:picMkLst>
        </pc:picChg>
        <pc:picChg chg="del">
          <ac:chgData name="EMILE DUCREUX" userId="15caad55-3ba1-4fd1-84bb-56e27db6622d" providerId="ADAL" clId="{3771553D-752A-428A-943B-0D9837FC4FAE}" dt="2024-06-20T14:09:18.762" v="1298" actId="478"/>
          <ac:picMkLst>
            <pc:docMk/>
            <pc:sldMk cId="3372589276" sldId="396"/>
            <ac:picMk id="7" creationId="{CA37CCCF-5307-2668-B532-3076112B8CC4}"/>
          </ac:picMkLst>
        </pc:picChg>
        <pc:picChg chg="del">
          <ac:chgData name="EMILE DUCREUX" userId="15caad55-3ba1-4fd1-84bb-56e27db6622d" providerId="ADAL" clId="{3771553D-752A-428A-943B-0D9837FC4FAE}" dt="2024-06-20T14:09:18.762" v="1298" actId="478"/>
          <ac:picMkLst>
            <pc:docMk/>
            <pc:sldMk cId="3372589276" sldId="396"/>
            <ac:picMk id="8" creationId="{CD5E9703-6C33-3FEA-67D0-9B43C5445708}"/>
          </ac:picMkLst>
        </pc:picChg>
        <pc:picChg chg="del">
          <ac:chgData name="EMILE DUCREUX" userId="15caad55-3ba1-4fd1-84bb-56e27db6622d" providerId="ADAL" clId="{3771553D-752A-428A-943B-0D9837FC4FAE}" dt="2024-06-20T14:09:18.762" v="1298" actId="478"/>
          <ac:picMkLst>
            <pc:docMk/>
            <pc:sldMk cId="3372589276" sldId="396"/>
            <ac:picMk id="9" creationId="{45828EC4-D73F-0843-9C3D-CCE15D3C3046}"/>
          </ac:picMkLst>
        </pc:picChg>
        <pc:picChg chg="add mod">
          <ac:chgData name="EMILE DUCREUX" userId="15caad55-3ba1-4fd1-84bb-56e27db6622d" providerId="ADAL" clId="{3771553D-752A-428A-943B-0D9837FC4FAE}" dt="2024-06-20T14:09:19.801" v="1299"/>
          <ac:picMkLst>
            <pc:docMk/>
            <pc:sldMk cId="3372589276" sldId="396"/>
            <ac:picMk id="12" creationId="{40FB547C-FAAC-58D8-561F-FB92520FE37A}"/>
          </ac:picMkLst>
        </pc:picChg>
        <pc:picChg chg="add mod">
          <ac:chgData name="EMILE DUCREUX" userId="15caad55-3ba1-4fd1-84bb-56e27db6622d" providerId="ADAL" clId="{3771553D-752A-428A-943B-0D9837FC4FAE}" dt="2024-06-20T14:09:19.801" v="1299"/>
          <ac:picMkLst>
            <pc:docMk/>
            <pc:sldMk cId="3372589276" sldId="396"/>
            <ac:picMk id="13" creationId="{715D7EDF-1D66-222A-704B-CA3339EF6B89}"/>
          </ac:picMkLst>
        </pc:picChg>
        <pc:picChg chg="add mod">
          <ac:chgData name="EMILE DUCREUX" userId="15caad55-3ba1-4fd1-84bb-56e27db6622d" providerId="ADAL" clId="{3771553D-752A-428A-943B-0D9837FC4FAE}" dt="2024-06-20T14:09:19.801" v="1299"/>
          <ac:picMkLst>
            <pc:docMk/>
            <pc:sldMk cId="3372589276" sldId="396"/>
            <ac:picMk id="14" creationId="{9C92BF1D-4941-1693-1C93-C342C2597BD8}"/>
          </ac:picMkLst>
        </pc:picChg>
        <pc:picChg chg="add mod">
          <ac:chgData name="EMILE DUCREUX" userId="15caad55-3ba1-4fd1-84bb-56e27db6622d" providerId="ADAL" clId="{3771553D-752A-428A-943B-0D9837FC4FAE}" dt="2024-06-20T14:12:17.821" v="1357"/>
          <ac:picMkLst>
            <pc:docMk/>
            <pc:sldMk cId="3372589276" sldId="396"/>
            <ac:picMk id="15" creationId="{BB31EAE1-EF06-A5E9-9ADA-9A1BAF6C5368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8:46.021" v="1390" actId="1035"/>
        <pc:sldMkLst>
          <pc:docMk/>
          <pc:sldMk cId="1519629903" sldId="397"/>
        </pc:sldMkLst>
        <pc:spChg chg="del mod">
          <ac:chgData name="EMILE DUCREUX" userId="15caad55-3ba1-4fd1-84bb-56e27db6622d" providerId="ADAL" clId="{3771553D-752A-428A-943B-0D9837FC4FAE}" dt="2024-06-20T09:27:30.718" v="620" actId="478"/>
          <ac:spMkLst>
            <pc:docMk/>
            <pc:sldMk cId="1519629903" sldId="397"/>
            <ac:spMk id="3" creationId="{06969E8D-28BB-59FB-E32F-134F1DCBD573}"/>
          </ac:spMkLst>
        </pc:spChg>
        <pc:spChg chg="mod">
          <ac:chgData name="EMILE DUCREUX" userId="15caad55-3ba1-4fd1-84bb-56e27db6622d" providerId="ADAL" clId="{3771553D-752A-428A-943B-0D9837FC4FAE}" dt="2024-06-20T12:40:57.436" v="942" actId="790"/>
          <ac:spMkLst>
            <pc:docMk/>
            <pc:sldMk cId="1519629903" sldId="397"/>
            <ac:spMk id="4" creationId="{00000000-0000-0000-0000-000000000000}"/>
          </ac:spMkLst>
        </pc:spChg>
        <pc:spChg chg="mod">
          <ac:chgData name="EMILE DUCREUX" userId="15caad55-3ba1-4fd1-84bb-56e27db6622d" providerId="ADAL" clId="{3771553D-752A-428A-943B-0D9837FC4FAE}" dt="2024-06-20T09:43:18.120" v="693" actId="1076"/>
          <ac:spMkLst>
            <pc:docMk/>
            <pc:sldMk cId="1519629903" sldId="397"/>
            <ac:spMk id="10" creationId="{2F6944EF-21DB-5C27-AEAA-57602346E402}"/>
          </ac:spMkLst>
        </pc:spChg>
        <pc:spChg chg="mod">
          <ac:chgData name="EMILE DUCREUX" userId="15caad55-3ba1-4fd1-84bb-56e27db6622d" providerId="ADAL" clId="{3771553D-752A-428A-943B-0D9837FC4FAE}" dt="2024-06-20T12:09:04.590" v="844" actId="122"/>
          <ac:spMkLst>
            <pc:docMk/>
            <pc:sldMk cId="1519629903" sldId="397"/>
            <ac:spMk id="11" creationId="{531579C9-E335-CCF2-AC13-648D13372A3B}"/>
          </ac:spMkLst>
        </pc:spChg>
        <pc:picChg chg="mod">
          <ac:chgData name="EMILE DUCREUX" userId="15caad55-3ba1-4fd1-84bb-56e27db6622d" providerId="ADAL" clId="{3771553D-752A-428A-943B-0D9837FC4FAE}" dt="2024-06-20T13:57:41.022" v="1275" actId="1035"/>
          <ac:picMkLst>
            <pc:docMk/>
            <pc:sldMk cId="1519629903" sldId="397"/>
            <ac:picMk id="2" creationId="{943B7116-E663-9ED9-B7C9-7FD381D309F9}"/>
          </ac:picMkLst>
        </pc:picChg>
        <pc:picChg chg="add mod">
          <ac:chgData name="EMILE DUCREUX" userId="15caad55-3ba1-4fd1-84bb-56e27db6622d" providerId="ADAL" clId="{3771553D-752A-428A-943B-0D9837FC4FAE}" dt="2024-06-20T14:09:33.656" v="1305"/>
          <ac:picMkLst>
            <pc:docMk/>
            <pc:sldMk cId="1519629903" sldId="397"/>
            <ac:picMk id="3" creationId="{D22D7CB6-A5E3-4373-BAB9-40C0763BACEC}"/>
          </ac:picMkLst>
        </pc:picChg>
        <pc:picChg chg="del">
          <ac:chgData name="EMILE DUCREUX" userId="15caad55-3ba1-4fd1-84bb-56e27db6622d" providerId="ADAL" clId="{3771553D-752A-428A-943B-0D9837FC4FAE}" dt="2024-06-20T14:09:32.597" v="1304" actId="478"/>
          <ac:picMkLst>
            <pc:docMk/>
            <pc:sldMk cId="1519629903" sldId="397"/>
            <ac:picMk id="6" creationId="{82201ADC-4414-0C4E-E795-AD14EC3332EB}"/>
          </ac:picMkLst>
        </pc:picChg>
        <pc:picChg chg="del">
          <ac:chgData name="EMILE DUCREUX" userId="15caad55-3ba1-4fd1-84bb-56e27db6622d" providerId="ADAL" clId="{3771553D-752A-428A-943B-0D9837FC4FAE}" dt="2024-06-20T14:09:32.597" v="1304" actId="478"/>
          <ac:picMkLst>
            <pc:docMk/>
            <pc:sldMk cId="1519629903" sldId="397"/>
            <ac:picMk id="7" creationId="{42E2BA61-5C42-EA1F-D72E-321BA59FD5BB}"/>
          </ac:picMkLst>
        </pc:picChg>
        <pc:picChg chg="del">
          <ac:chgData name="EMILE DUCREUX" userId="15caad55-3ba1-4fd1-84bb-56e27db6622d" providerId="ADAL" clId="{3771553D-752A-428A-943B-0D9837FC4FAE}" dt="2024-06-20T14:09:32.597" v="1304" actId="478"/>
          <ac:picMkLst>
            <pc:docMk/>
            <pc:sldMk cId="1519629903" sldId="397"/>
            <ac:picMk id="8" creationId="{51B2A392-3CF2-249F-7836-456C80823A3F}"/>
          </ac:picMkLst>
        </pc:picChg>
        <pc:picChg chg="mod">
          <ac:chgData name="EMILE DUCREUX" userId="15caad55-3ba1-4fd1-84bb-56e27db6622d" providerId="ADAL" clId="{3771553D-752A-428A-943B-0D9837FC4FAE}" dt="2024-06-20T14:18:46.021" v="1390" actId="1035"/>
          <ac:picMkLst>
            <pc:docMk/>
            <pc:sldMk cId="1519629903" sldId="397"/>
            <ac:picMk id="9" creationId="{8AB4B9C7-2420-87B0-FE4C-E9DCE1C277FA}"/>
          </ac:picMkLst>
        </pc:picChg>
        <pc:picChg chg="add mod">
          <ac:chgData name="EMILE DUCREUX" userId="15caad55-3ba1-4fd1-84bb-56e27db6622d" providerId="ADAL" clId="{3771553D-752A-428A-943B-0D9837FC4FAE}" dt="2024-06-20T14:09:33.656" v="1305"/>
          <ac:picMkLst>
            <pc:docMk/>
            <pc:sldMk cId="1519629903" sldId="397"/>
            <ac:picMk id="13" creationId="{8D953687-2ED4-1129-1C95-5AC2D59414BE}"/>
          </ac:picMkLst>
        </pc:picChg>
        <pc:picChg chg="add mod">
          <ac:chgData name="EMILE DUCREUX" userId="15caad55-3ba1-4fd1-84bb-56e27db6622d" providerId="ADAL" clId="{3771553D-752A-428A-943B-0D9837FC4FAE}" dt="2024-06-20T14:09:33.656" v="1305"/>
          <ac:picMkLst>
            <pc:docMk/>
            <pc:sldMk cId="1519629903" sldId="397"/>
            <ac:picMk id="14" creationId="{34FB2C30-E097-B183-EA5F-0CE26E9D754F}"/>
          </ac:picMkLst>
        </pc:picChg>
        <pc:picChg chg="add del mod ord">
          <ac:chgData name="EMILE DUCREUX" userId="15caad55-3ba1-4fd1-84bb-56e27db6622d" providerId="ADAL" clId="{3771553D-752A-428A-943B-0D9837FC4FAE}" dt="2024-06-20T14:18:35.552" v="1385" actId="478"/>
          <ac:picMkLst>
            <pc:docMk/>
            <pc:sldMk cId="1519629903" sldId="397"/>
            <ac:picMk id="15" creationId="{A6E9E23F-29CC-BC0B-AE2B-5D2B7F411B95}"/>
          </ac:picMkLst>
        </pc:picChg>
        <pc:picChg chg="add mod">
          <ac:chgData name="EMILE DUCREUX" userId="15caad55-3ba1-4fd1-84bb-56e27db6622d" providerId="ADAL" clId="{3771553D-752A-428A-943B-0D9837FC4FAE}" dt="2024-06-20T14:18:39.271" v="1386"/>
          <ac:picMkLst>
            <pc:docMk/>
            <pc:sldMk cId="1519629903" sldId="397"/>
            <ac:picMk id="16" creationId="{E646CFA4-0664-34DA-38F5-E5836682945F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25.126" v="1362"/>
        <pc:sldMkLst>
          <pc:docMk/>
          <pc:sldMk cId="1650659468" sldId="398"/>
        </pc:sldMkLst>
        <pc:spChg chg="del mod">
          <ac:chgData name="EMILE DUCREUX" userId="15caad55-3ba1-4fd1-84bb-56e27db6622d" providerId="ADAL" clId="{3771553D-752A-428A-943B-0D9837FC4FAE}" dt="2024-06-20T09:27:34.376" v="621" actId="478"/>
          <ac:spMkLst>
            <pc:docMk/>
            <pc:sldMk cId="1650659468" sldId="398"/>
            <ac:spMk id="2" creationId="{5DCEAC3C-1423-8EF4-9A31-57C02AF67F2C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1650659468" sldId="398"/>
            <ac:spMk id="4" creationId="{00000000-0000-0000-0000-000000000000}"/>
          </ac:spMkLst>
        </pc:spChg>
        <pc:spChg chg="mod">
          <ac:chgData name="EMILE DUCREUX" userId="15caad55-3ba1-4fd1-84bb-56e27db6622d" providerId="ADAL" clId="{3771553D-752A-428A-943B-0D9837FC4FAE}" dt="2024-06-20T12:14:18.240" v="845" actId="207"/>
          <ac:spMkLst>
            <pc:docMk/>
            <pc:sldMk cId="1650659468" sldId="398"/>
            <ac:spMk id="13" creationId="{00000000-0000-0000-0000-000000000000}"/>
          </ac:spMkLst>
        </pc:spChg>
        <pc:picChg chg="add mod">
          <ac:chgData name="EMILE DUCREUX" userId="15caad55-3ba1-4fd1-84bb-56e27db6622d" providerId="ADAL" clId="{3771553D-752A-428A-943B-0D9837FC4FAE}" dt="2024-06-20T14:09:49.102" v="1308"/>
          <ac:picMkLst>
            <pc:docMk/>
            <pc:sldMk cId="1650659468" sldId="398"/>
            <ac:picMk id="2" creationId="{F5D315AD-7855-43F4-DE75-013FC44B1815}"/>
          </ac:picMkLst>
        </pc:picChg>
        <pc:picChg chg="del">
          <ac:chgData name="EMILE DUCREUX" userId="15caad55-3ba1-4fd1-84bb-56e27db6622d" providerId="ADAL" clId="{3771553D-752A-428A-943B-0D9837FC4FAE}" dt="2024-06-20T14:09:48.822" v="1307" actId="478"/>
          <ac:picMkLst>
            <pc:docMk/>
            <pc:sldMk cId="1650659468" sldId="398"/>
            <ac:picMk id="5" creationId="{A0F55593-E409-B5A5-A34E-15C794957F2A}"/>
          </ac:picMkLst>
        </pc:picChg>
        <pc:picChg chg="del">
          <ac:chgData name="EMILE DUCREUX" userId="15caad55-3ba1-4fd1-84bb-56e27db6622d" providerId="ADAL" clId="{3771553D-752A-428A-943B-0D9837FC4FAE}" dt="2024-06-20T14:09:48.822" v="1307" actId="478"/>
          <ac:picMkLst>
            <pc:docMk/>
            <pc:sldMk cId="1650659468" sldId="398"/>
            <ac:picMk id="8" creationId="{B6F6C180-796A-642A-63AF-C6351013BE2C}"/>
          </ac:picMkLst>
        </pc:picChg>
        <pc:picChg chg="del">
          <ac:chgData name="EMILE DUCREUX" userId="15caad55-3ba1-4fd1-84bb-56e27db6622d" providerId="ADAL" clId="{3771553D-752A-428A-943B-0D9837FC4FAE}" dt="2024-06-20T14:09:48.822" v="1307" actId="478"/>
          <ac:picMkLst>
            <pc:docMk/>
            <pc:sldMk cId="1650659468" sldId="398"/>
            <ac:picMk id="9" creationId="{6EAA55F5-30D5-B198-5899-8BC55BCF8FEA}"/>
          </ac:picMkLst>
        </pc:picChg>
        <pc:picChg chg="add mod">
          <ac:chgData name="EMILE DUCREUX" userId="15caad55-3ba1-4fd1-84bb-56e27db6622d" providerId="ADAL" clId="{3771553D-752A-428A-943B-0D9837FC4FAE}" dt="2024-06-20T14:09:49.102" v="1308"/>
          <ac:picMkLst>
            <pc:docMk/>
            <pc:sldMk cId="1650659468" sldId="398"/>
            <ac:picMk id="11" creationId="{A6418EDC-E558-320C-75E5-5D497196BF7C}"/>
          </ac:picMkLst>
        </pc:picChg>
        <pc:picChg chg="add mod">
          <ac:chgData name="EMILE DUCREUX" userId="15caad55-3ba1-4fd1-84bb-56e27db6622d" providerId="ADAL" clId="{3771553D-752A-428A-943B-0D9837FC4FAE}" dt="2024-06-20T14:09:49.102" v="1308"/>
          <ac:picMkLst>
            <pc:docMk/>
            <pc:sldMk cId="1650659468" sldId="398"/>
            <ac:picMk id="14" creationId="{1F303945-4E43-9112-2552-16FE8A7F012B}"/>
          </ac:picMkLst>
        </pc:picChg>
        <pc:picChg chg="add mod">
          <ac:chgData name="EMILE DUCREUX" userId="15caad55-3ba1-4fd1-84bb-56e27db6622d" providerId="ADAL" clId="{3771553D-752A-428A-943B-0D9837FC4FAE}" dt="2024-06-20T14:12:25.126" v="1362"/>
          <ac:picMkLst>
            <pc:docMk/>
            <pc:sldMk cId="1650659468" sldId="398"/>
            <ac:picMk id="15" creationId="{5B38727D-18E9-D30E-B80E-532D3E9491AF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12.932" v="1355" actId="1076"/>
        <pc:sldMkLst>
          <pc:docMk/>
          <pc:sldMk cId="1276353288" sldId="399"/>
        </pc:sldMkLst>
        <pc:spChg chg="del mod">
          <ac:chgData name="EMILE DUCREUX" userId="15caad55-3ba1-4fd1-84bb-56e27db6622d" providerId="ADAL" clId="{3771553D-752A-428A-943B-0D9837FC4FAE}" dt="2024-06-20T09:27:11.278" v="615" actId="478"/>
          <ac:spMkLst>
            <pc:docMk/>
            <pc:sldMk cId="1276353288" sldId="399"/>
            <ac:spMk id="2" creationId="{E49A8BC2-E40A-9F3F-053A-F21F109838A5}"/>
          </ac:spMkLst>
        </pc:spChg>
        <pc:picChg chg="add mod">
          <ac:chgData name="EMILE DUCREUX" userId="15caad55-3ba1-4fd1-84bb-56e27db6622d" providerId="ADAL" clId="{3771553D-752A-428A-943B-0D9837FC4FAE}" dt="2024-06-20T14:08:45.312" v="1296"/>
          <ac:picMkLst>
            <pc:docMk/>
            <pc:sldMk cId="1276353288" sldId="399"/>
            <ac:picMk id="2" creationId="{59DCD43E-CA76-0349-24CA-20C7202C08ED}"/>
          </ac:picMkLst>
        </pc:picChg>
        <pc:picChg chg="del mod">
          <ac:chgData name="EMILE DUCREUX" userId="15caad55-3ba1-4fd1-84bb-56e27db6622d" providerId="ADAL" clId="{3771553D-752A-428A-943B-0D9837FC4FAE}" dt="2024-06-20T14:08:48.682" v="1297" actId="478"/>
          <ac:picMkLst>
            <pc:docMk/>
            <pc:sldMk cId="1276353288" sldId="399"/>
            <ac:picMk id="3" creationId="{671CCE0C-29B8-B036-8C5A-95EF6FCEBECD}"/>
          </ac:picMkLst>
        </pc:picChg>
        <pc:picChg chg="del mod">
          <ac:chgData name="EMILE DUCREUX" userId="15caad55-3ba1-4fd1-84bb-56e27db6622d" providerId="ADAL" clId="{3771553D-752A-428A-943B-0D9837FC4FAE}" dt="2024-06-20T14:08:48.682" v="1297" actId="478"/>
          <ac:picMkLst>
            <pc:docMk/>
            <pc:sldMk cId="1276353288" sldId="399"/>
            <ac:picMk id="5" creationId="{444F215F-8F33-5B39-E0BC-9A4110EE745F}"/>
          </ac:picMkLst>
        </pc:picChg>
        <pc:picChg chg="del mod">
          <ac:chgData name="EMILE DUCREUX" userId="15caad55-3ba1-4fd1-84bb-56e27db6622d" providerId="ADAL" clId="{3771553D-752A-428A-943B-0D9837FC4FAE}" dt="2024-06-20T14:08:48.682" v="1297" actId="478"/>
          <ac:picMkLst>
            <pc:docMk/>
            <pc:sldMk cId="1276353288" sldId="399"/>
            <ac:picMk id="6" creationId="{751B99E2-2B8B-17C6-B06B-F49778DC81A2}"/>
          </ac:picMkLst>
        </pc:picChg>
        <pc:picChg chg="add mod">
          <ac:chgData name="EMILE DUCREUX" userId="15caad55-3ba1-4fd1-84bb-56e27db6622d" providerId="ADAL" clId="{3771553D-752A-428A-943B-0D9837FC4FAE}" dt="2024-06-20T14:08:45.312" v="1296"/>
          <ac:picMkLst>
            <pc:docMk/>
            <pc:sldMk cId="1276353288" sldId="399"/>
            <ac:picMk id="8" creationId="{25446E0E-8009-6FF7-311F-7CEEF8D1A8C4}"/>
          </ac:picMkLst>
        </pc:picChg>
        <pc:picChg chg="add mod">
          <ac:chgData name="EMILE DUCREUX" userId="15caad55-3ba1-4fd1-84bb-56e27db6622d" providerId="ADAL" clId="{3771553D-752A-428A-943B-0D9837FC4FAE}" dt="2024-06-20T14:08:45.312" v="1296"/>
          <ac:picMkLst>
            <pc:docMk/>
            <pc:sldMk cId="1276353288" sldId="399"/>
            <ac:picMk id="9" creationId="{90FA49AE-ACCA-B82B-ABCA-AC7B6219ABEF}"/>
          </ac:picMkLst>
        </pc:picChg>
        <pc:picChg chg="add mod">
          <ac:chgData name="EMILE DUCREUX" userId="15caad55-3ba1-4fd1-84bb-56e27db6622d" providerId="ADAL" clId="{3771553D-752A-428A-943B-0D9837FC4FAE}" dt="2024-06-20T14:12:12.932" v="1355" actId="1076"/>
          <ac:picMkLst>
            <pc:docMk/>
            <pc:sldMk cId="1276353288" sldId="399"/>
            <ac:picMk id="10" creationId="{9E976C17-9E2E-C709-D7B2-A1422AF10553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18.331" v="1358"/>
        <pc:sldMkLst>
          <pc:docMk/>
          <pc:sldMk cId="2413223492" sldId="400"/>
        </pc:sldMkLst>
        <pc:spChg chg="del mod">
          <ac:chgData name="EMILE DUCREUX" userId="15caad55-3ba1-4fd1-84bb-56e27db6622d" providerId="ADAL" clId="{3771553D-752A-428A-943B-0D9837FC4FAE}" dt="2024-06-20T09:27:24.624" v="618" actId="478"/>
          <ac:spMkLst>
            <pc:docMk/>
            <pc:sldMk cId="2413223492" sldId="400"/>
            <ac:spMk id="2" creationId="{7F644498-B1B1-304A-5065-8524DACC270B}"/>
          </ac:spMkLst>
        </pc:spChg>
        <pc:spChg chg="mod">
          <ac:chgData name="EMILE DUCREUX" userId="15caad55-3ba1-4fd1-84bb-56e27db6622d" providerId="ADAL" clId="{3771553D-752A-428A-943B-0D9837FC4FAE}" dt="2024-06-20T13:57:51.422" v="1277" actId="1037"/>
          <ac:spMkLst>
            <pc:docMk/>
            <pc:sldMk cId="2413223492" sldId="400"/>
            <ac:spMk id="4" creationId="{00000000-0000-0000-0000-000000000000}"/>
          </ac:spMkLst>
        </pc:spChg>
        <pc:picChg chg="add del mod">
          <ac:chgData name="EMILE DUCREUX" userId="15caad55-3ba1-4fd1-84bb-56e27db6622d" providerId="ADAL" clId="{3771553D-752A-428A-943B-0D9837FC4FAE}" dt="2024-06-20T14:09:23.206" v="1301" actId="478"/>
          <ac:picMkLst>
            <pc:docMk/>
            <pc:sldMk cId="2413223492" sldId="400"/>
            <ac:picMk id="2" creationId="{D9ABAB6F-3150-5F22-4F1D-5251C1F5D70B}"/>
          </ac:picMkLst>
        </pc:picChg>
        <pc:picChg chg="del">
          <ac:chgData name="EMILE DUCREUX" userId="15caad55-3ba1-4fd1-84bb-56e27db6622d" providerId="ADAL" clId="{3771553D-752A-428A-943B-0D9837FC4FAE}" dt="2024-06-20T14:09:25.277" v="1302" actId="478"/>
          <ac:picMkLst>
            <pc:docMk/>
            <pc:sldMk cId="2413223492" sldId="400"/>
            <ac:picMk id="3" creationId="{9A33D55D-20FD-08C6-0204-D0641111C1E5}"/>
          </ac:picMkLst>
        </pc:picChg>
        <pc:picChg chg="del">
          <ac:chgData name="EMILE DUCREUX" userId="15caad55-3ba1-4fd1-84bb-56e27db6622d" providerId="ADAL" clId="{3771553D-752A-428A-943B-0D9837FC4FAE}" dt="2024-06-20T14:09:23.206" v="1301" actId="478"/>
          <ac:picMkLst>
            <pc:docMk/>
            <pc:sldMk cId="2413223492" sldId="400"/>
            <ac:picMk id="5" creationId="{9C61A576-D977-FE20-AAC6-2B6F2FF97B16}"/>
          </ac:picMkLst>
        </pc:picChg>
        <pc:picChg chg="del">
          <ac:chgData name="EMILE DUCREUX" userId="15caad55-3ba1-4fd1-84bb-56e27db6622d" providerId="ADAL" clId="{3771553D-752A-428A-943B-0D9837FC4FAE}" dt="2024-06-20T14:09:25.277" v="1302" actId="478"/>
          <ac:picMkLst>
            <pc:docMk/>
            <pc:sldMk cId="2413223492" sldId="400"/>
            <ac:picMk id="6" creationId="{93DB3465-8DC9-2878-8F47-E2D675ECD9FF}"/>
          </ac:picMkLst>
        </pc:picChg>
        <pc:picChg chg="add del mod">
          <ac:chgData name="EMILE DUCREUX" userId="15caad55-3ba1-4fd1-84bb-56e27db6622d" providerId="ADAL" clId="{3771553D-752A-428A-943B-0D9837FC4FAE}" dt="2024-06-20T14:09:23.206" v="1301" actId="478"/>
          <ac:picMkLst>
            <pc:docMk/>
            <pc:sldMk cId="2413223492" sldId="400"/>
            <ac:picMk id="8" creationId="{6EAFC50C-64A1-B2E9-7E31-866358834468}"/>
          </ac:picMkLst>
        </pc:picChg>
        <pc:picChg chg="add mod">
          <ac:chgData name="EMILE DUCREUX" userId="15caad55-3ba1-4fd1-84bb-56e27db6622d" providerId="ADAL" clId="{3771553D-752A-428A-943B-0D9837FC4FAE}" dt="2024-06-20T14:09:26.311" v="1303"/>
          <ac:picMkLst>
            <pc:docMk/>
            <pc:sldMk cId="2413223492" sldId="400"/>
            <ac:picMk id="9" creationId="{9E57CE68-C48E-71F2-3B8B-55A07D32C8DD}"/>
          </ac:picMkLst>
        </pc:picChg>
        <pc:picChg chg="add mod">
          <ac:chgData name="EMILE DUCREUX" userId="15caad55-3ba1-4fd1-84bb-56e27db6622d" providerId="ADAL" clId="{3771553D-752A-428A-943B-0D9837FC4FAE}" dt="2024-06-20T14:09:26.311" v="1303"/>
          <ac:picMkLst>
            <pc:docMk/>
            <pc:sldMk cId="2413223492" sldId="400"/>
            <ac:picMk id="10" creationId="{A8C0D589-F19F-0DDC-3FF2-F13DD1027A7F}"/>
          </ac:picMkLst>
        </pc:picChg>
        <pc:picChg chg="add mod">
          <ac:chgData name="EMILE DUCREUX" userId="15caad55-3ba1-4fd1-84bb-56e27db6622d" providerId="ADAL" clId="{3771553D-752A-428A-943B-0D9837FC4FAE}" dt="2024-06-20T14:09:26.311" v="1303"/>
          <ac:picMkLst>
            <pc:docMk/>
            <pc:sldMk cId="2413223492" sldId="400"/>
            <ac:picMk id="11" creationId="{A8C3AC17-6D08-CB4C-3920-A5F5554A2BE3}"/>
          </ac:picMkLst>
        </pc:picChg>
        <pc:picChg chg="add mod">
          <ac:chgData name="EMILE DUCREUX" userId="15caad55-3ba1-4fd1-84bb-56e27db6622d" providerId="ADAL" clId="{3771553D-752A-428A-943B-0D9837FC4FAE}" dt="2024-06-20T14:12:18.331" v="1358"/>
          <ac:picMkLst>
            <pc:docMk/>
            <pc:sldMk cId="2413223492" sldId="400"/>
            <ac:picMk id="12" creationId="{26199FB0-7BF3-7E4D-E8E0-59D7AE638D10}"/>
          </ac:picMkLst>
        </pc:picChg>
      </pc:sldChg>
      <pc:sldChg chg="del">
        <pc:chgData name="EMILE DUCREUX" userId="15caad55-3ba1-4fd1-84bb-56e27db6622d" providerId="ADAL" clId="{3771553D-752A-428A-943B-0D9837FC4FAE}" dt="2024-06-17T13:26:06.593" v="76" actId="47"/>
        <pc:sldMkLst>
          <pc:docMk/>
          <pc:sldMk cId="2549736587" sldId="401"/>
        </pc:sldMkLst>
      </pc:sldChg>
      <pc:sldChg chg="del">
        <pc:chgData name="EMILE DUCREUX" userId="15caad55-3ba1-4fd1-84bb-56e27db6622d" providerId="ADAL" clId="{3771553D-752A-428A-943B-0D9837FC4FAE}" dt="2024-06-17T13:26:12.883" v="77" actId="47"/>
        <pc:sldMkLst>
          <pc:docMk/>
          <pc:sldMk cId="2378730596" sldId="402"/>
        </pc:sldMkLst>
      </pc:sldChg>
      <pc:sldChg chg="addSp delSp modSp mod">
        <pc:chgData name="EMILE DUCREUX" userId="15caad55-3ba1-4fd1-84bb-56e27db6622d" providerId="ADAL" clId="{3771553D-752A-428A-943B-0D9837FC4FAE}" dt="2024-06-20T14:12:34.726" v="1371"/>
        <pc:sldMkLst>
          <pc:docMk/>
          <pc:sldMk cId="3215411082" sldId="403"/>
        </pc:sldMkLst>
        <pc:spChg chg="del mod">
          <ac:chgData name="EMILE DUCREUX" userId="15caad55-3ba1-4fd1-84bb-56e27db6622d" providerId="ADAL" clId="{3771553D-752A-428A-943B-0D9837FC4FAE}" dt="2024-06-20T09:27:57.957" v="626" actId="478"/>
          <ac:spMkLst>
            <pc:docMk/>
            <pc:sldMk cId="3215411082" sldId="403"/>
            <ac:spMk id="2" creationId="{7935C04D-2F94-526A-1FEA-FFEDFAE79F5E}"/>
          </ac:spMkLst>
        </pc:spChg>
        <pc:spChg chg="mod">
          <ac:chgData name="EMILE DUCREUX" userId="15caad55-3ba1-4fd1-84bb-56e27db6622d" providerId="ADAL" clId="{3771553D-752A-428A-943B-0D9837FC4FAE}" dt="2024-06-17T13:26:50.753" v="107" actId="1036"/>
          <ac:spMkLst>
            <pc:docMk/>
            <pc:sldMk cId="3215411082" sldId="403"/>
            <ac:spMk id="4" creationId="{00000000-0000-0000-0000-000000000000}"/>
          </ac:spMkLst>
        </pc:spChg>
        <pc:picChg chg="add mod">
          <ac:chgData name="EMILE DUCREUX" userId="15caad55-3ba1-4fd1-84bb-56e27db6622d" providerId="ADAL" clId="{3771553D-752A-428A-943B-0D9837FC4FAE}" dt="2024-06-20T14:10:24.076" v="1322"/>
          <ac:picMkLst>
            <pc:docMk/>
            <pc:sldMk cId="3215411082" sldId="403"/>
            <ac:picMk id="2" creationId="{F7FABB44-F5C1-36DC-2B68-C00C3163692D}"/>
          </ac:picMkLst>
        </pc:picChg>
        <pc:picChg chg="del">
          <ac:chgData name="EMILE DUCREUX" userId="15caad55-3ba1-4fd1-84bb-56e27db6622d" providerId="ADAL" clId="{3771553D-752A-428A-943B-0D9837FC4FAE}" dt="2024-06-20T14:10:23.862" v="1321" actId="478"/>
          <ac:picMkLst>
            <pc:docMk/>
            <pc:sldMk cId="3215411082" sldId="403"/>
            <ac:picMk id="3" creationId="{2F0C431E-0197-0533-540A-14D12CF61221}"/>
          </ac:picMkLst>
        </pc:picChg>
        <pc:picChg chg="del">
          <ac:chgData name="EMILE DUCREUX" userId="15caad55-3ba1-4fd1-84bb-56e27db6622d" providerId="ADAL" clId="{3771553D-752A-428A-943B-0D9837FC4FAE}" dt="2024-06-20T14:10:23.862" v="1321" actId="478"/>
          <ac:picMkLst>
            <pc:docMk/>
            <pc:sldMk cId="3215411082" sldId="403"/>
            <ac:picMk id="5" creationId="{DDEFB827-B32B-090F-7732-7F788EAAFFF2}"/>
          </ac:picMkLst>
        </pc:picChg>
        <pc:picChg chg="del">
          <ac:chgData name="EMILE DUCREUX" userId="15caad55-3ba1-4fd1-84bb-56e27db6622d" providerId="ADAL" clId="{3771553D-752A-428A-943B-0D9837FC4FAE}" dt="2024-06-20T14:10:23.862" v="1321" actId="478"/>
          <ac:picMkLst>
            <pc:docMk/>
            <pc:sldMk cId="3215411082" sldId="403"/>
            <ac:picMk id="6" creationId="{BFAFF688-8B2E-764C-3036-F989EA5E9823}"/>
          </ac:picMkLst>
        </pc:picChg>
        <pc:picChg chg="add mod">
          <ac:chgData name="EMILE DUCREUX" userId="15caad55-3ba1-4fd1-84bb-56e27db6622d" providerId="ADAL" clId="{3771553D-752A-428A-943B-0D9837FC4FAE}" dt="2024-06-20T14:10:24.076" v="1322"/>
          <ac:picMkLst>
            <pc:docMk/>
            <pc:sldMk cId="3215411082" sldId="403"/>
            <ac:picMk id="8" creationId="{769765D7-CB5C-B871-2754-F0D74127B5CC}"/>
          </ac:picMkLst>
        </pc:picChg>
        <pc:picChg chg="add mod">
          <ac:chgData name="EMILE DUCREUX" userId="15caad55-3ba1-4fd1-84bb-56e27db6622d" providerId="ADAL" clId="{3771553D-752A-428A-943B-0D9837FC4FAE}" dt="2024-06-20T14:10:24.076" v="1322"/>
          <ac:picMkLst>
            <pc:docMk/>
            <pc:sldMk cId="3215411082" sldId="403"/>
            <ac:picMk id="9" creationId="{270B225D-090E-F75E-37C6-66B520CAC28C}"/>
          </ac:picMkLst>
        </pc:picChg>
        <pc:picChg chg="add mod">
          <ac:chgData name="EMILE DUCREUX" userId="15caad55-3ba1-4fd1-84bb-56e27db6622d" providerId="ADAL" clId="{3771553D-752A-428A-943B-0D9837FC4FAE}" dt="2024-06-20T14:12:34.726" v="1371"/>
          <ac:picMkLst>
            <pc:docMk/>
            <pc:sldMk cId="3215411082" sldId="403"/>
            <ac:picMk id="10" creationId="{E46868CD-EAA5-25CF-EE31-144D67378F0A}"/>
          </ac:picMkLst>
        </pc:picChg>
      </pc:sldChg>
      <pc:sldChg chg="addSp delSp modSp del mod">
        <pc:chgData name="EMILE DUCREUX" userId="15caad55-3ba1-4fd1-84bb-56e27db6622d" providerId="ADAL" clId="{3771553D-752A-428A-943B-0D9837FC4FAE}" dt="2024-06-21T13:35:25.469" v="1473" actId="2696"/>
        <pc:sldMkLst>
          <pc:docMk/>
          <pc:sldMk cId="3677474492" sldId="404"/>
        </pc:sldMkLst>
        <pc:spChg chg="del mod">
          <ac:chgData name="EMILE DUCREUX" userId="15caad55-3ba1-4fd1-84bb-56e27db6622d" providerId="ADAL" clId="{3771553D-752A-428A-943B-0D9837FC4FAE}" dt="2024-06-20T09:28:50.111" v="643" actId="478"/>
          <ac:spMkLst>
            <pc:docMk/>
            <pc:sldMk cId="3677474492" sldId="404"/>
            <ac:spMk id="2" creationId="{BC13A227-9C2D-7E9E-DA35-DB1C9CBFDF97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3677474492" sldId="404"/>
            <ac:spMk id="4" creationId="{00000000-0000-0000-0000-000000000000}"/>
          </ac:spMkLst>
        </pc:spChg>
        <pc:spChg chg="add del">
          <ac:chgData name="EMILE DUCREUX" userId="15caad55-3ba1-4fd1-84bb-56e27db6622d" providerId="ADAL" clId="{3771553D-752A-428A-943B-0D9837FC4FAE}" dt="2024-06-20T09:28:47.729" v="642" actId="478"/>
          <ac:spMkLst>
            <pc:docMk/>
            <pc:sldMk cId="3677474492" sldId="404"/>
            <ac:spMk id="11" creationId="{9087692F-1C6F-B8FC-8EEC-FF2072A6A9B5}"/>
          </ac:spMkLst>
        </pc:spChg>
        <pc:picChg chg="add mod">
          <ac:chgData name="EMILE DUCREUX" userId="15caad55-3ba1-4fd1-84bb-56e27db6622d" providerId="ADAL" clId="{3771553D-752A-428A-943B-0D9837FC4FAE}" dt="2024-06-20T14:11:44.381" v="1353"/>
          <ac:picMkLst>
            <pc:docMk/>
            <pc:sldMk cId="3677474492" sldId="404"/>
            <ac:picMk id="2" creationId="{BF9C9F92-7467-B7CB-BE49-9CBF7557B4AD}"/>
          </ac:picMkLst>
        </pc:picChg>
        <pc:picChg chg="del">
          <ac:chgData name="EMILE DUCREUX" userId="15caad55-3ba1-4fd1-84bb-56e27db6622d" providerId="ADAL" clId="{3771553D-752A-428A-943B-0D9837FC4FAE}" dt="2024-06-20T14:11:44.182" v="1352" actId="478"/>
          <ac:picMkLst>
            <pc:docMk/>
            <pc:sldMk cId="3677474492" sldId="404"/>
            <ac:picMk id="3" creationId="{09FC63DD-A580-2FF9-CEF8-0137279251AC}"/>
          </ac:picMkLst>
        </pc:picChg>
        <pc:picChg chg="del">
          <ac:chgData name="EMILE DUCREUX" userId="15caad55-3ba1-4fd1-84bb-56e27db6622d" providerId="ADAL" clId="{3771553D-752A-428A-943B-0D9837FC4FAE}" dt="2024-06-20T14:11:44.182" v="1352" actId="478"/>
          <ac:picMkLst>
            <pc:docMk/>
            <pc:sldMk cId="3677474492" sldId="404"/>
            <ac:picMk id="6" creationId="{FB2CA3C6-710F-48FA-FC9F-98CDB104C735}"/>
          </ac:picMkLst>
        </pc:picChg>
        <pc:picChg chg="del">
          <ac:chgData name="EMILE DUCREUX" userId="15caad55-3ba1-4fd1-84bb-56e27db6622d" providerId="ADAL" clId="{3771553D-752A-428A-943B-0D9837FC4FAE}" dt="2024-06-20T14:11:44.182" v="1352" actId="478"/>
          <ac:picMkLst>
            <pc:docMk/>
            <pc:sldMk cId="3677474492" sldId="404"/>
            <ac:picMk id="8" creationId="{E6C9D1E2-30D4-8D92-4B79-A30771A2EB3F}"/>
          </ac:picMkLst>
        </pc:picChg>
        <pc:picChg chg="add mod">
          <ac:chgData name="EMILE DUCREUX" userId="15caad55-3ba1-4fd1-84bb-56e27db6622d" providerId="ADAL" clId="{3771553D-752A-428A-943B-0D9837FC4FAE}" dt="2024-06-20T14:11:44.381" v="1353"/>
          <ac:picMkLst>
            <pc:docMk/>
            <pc:sldMk cId="3677474492" sldId="404"/>
            <ac:picMk id="12" creationId="{F1998649-B9F6-FE84-1B9B-A7F7658B1B68}"/>
          </ac:picMkLst>
        </pc:picChg>
        <pc:picChg chg="add mod">
          <ac:chgData name="EMILE DUCREUX" userId="15caad55-3ba1-4fd1-84bb-56e27db6622d" providerId="ADAL" clId="{3771553D-752A-428A-943B-0D9837FC4FAE}" dt="2024-06-20T14:11:44.381" v="1353"/>
          <ac:picMkLst>
            <pc:docMk/>
            <pc:sldMk cId="3677474492" sldId="404"/>
            <ac:picMk id="13" creationId="{FD80DBAC-5821-DE6D-DEE9-D2C4A856F6E5}"/>
          </ac:picMkLst>
        </pc:picChg>
        <pc:picChg chg="add mod">
          <ac:chgData name="EMILE DUCREUX" userId="15caad55-3ba1-4fd1-84bb-56e27db6622d" providerId="ADAL" clId="{3771553D-752A-428A-943B-0D9837FC4FAE}" dt="2024-06-20T14:12:45.631" v="1382"/>
          <ac:picMkLst>
            <pc:docMk/>
            <pc:sldMk cId="3677474492" sldId="404"/>
            <ac:picMk id="14" creationId="{7563833F-061B-7CFC-66E2-B9E8F7347505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30.801" v="1366"/>
        <pc:sldMkLst>
          <pc:docMk/>
          <pc:sldMk cId="26156208" sldId="411"/>
        </pc:sldMkLst>
        <pc:spChg chg="del mod">
          <ac:chgData name="EMILE DUCREUX" userId="15caad55-3ba1-4fd1-84bb-56e27db6622d" providerId="ADAL" clId="{3771553D-752A-428A-943B-0D9837FC4FAE}" dt="2024-06-20T09:27:43.564" v="623" actId="478"/>
          <ac:spMkLst>
            <pc:docMk/>
            <pc:sldMk cId="26156208" sldId="411"/>
            <ac:spMk id="2" creationId="{95D44AC8-7B7D-E2CE-B5A3-0C38D1440693}"/>
          </ac:spMkLst>
        </pc:spChg>
        <pc:spChg chg="add mod">
          <ac:chgData name="EMILE DUCREUX" userId="15caad55-3ba1-4fd1-84bb-56e27db6622d" providerId="ADAL" clId="{3771553D-752A-428A-943B-0D9837FC4FAE}" dt="2024-06-20T09:53:09.217" v="749"/>
          <ac:spMkLst>
            <pc:docMk/>
            <pc:sldMk cId="26156208" sldId="411"/>
            <ac:spMk id="2" creationId="{9601D544-87E1-1967-3162-B76E2F39D9CC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26156208" sldId="411"/>
            <ac:spMk id="4" creationId="{00000000-0000-0000-0000-000000000000}"/>
          </ac:spMkLst>
        </pc:spChg>
        <pc:spChg chg="del">
          <ac:chgData name="EMILE DUCREUX" userId="15caad55-3ba1-4fd1-84bb-56e27db6622d" providerId="ADAL" clId="{3771553D-752A-428A-943B-0D9837FC4FAE}" dt="2024-06-20T09:53:08.764" v="748" actId="478"/>
          <ac:spMkLst>
            <pc:docMk/>
            <pc:sldMk cId="26156208" sldId="411"/>
            <ac:spMk id="8" creationId="{EC960BF8-691F-7CB9-A041-BAA2A4EDEB60}"/>
          </ac:spMkLst>
        </pc:spChg>
        <pc:picChg chg="del">
          <ac:chgData name="EMILE DUCREUX" userId="15caad55-3ba1-4fd1-84bb-56e27db6622d" providerId="ADAL" clId="{3771553D-752A-428A-943B-0D9837FC4FAE}" dt="2024-06-20T14:10:13.702" v="1315" actId="478"/>
          <ac:picMkLst>
            <pc:docMk/>
            <pc:sldMk cId="26156208" sldId="411"/>
            <ac:picMk id="3" creationId="{75090A98-A432-F040-3589-2DAC62E46B33}"/>
          </ac:picMkLst>
        </pc:picChg>
        <pc:picChg chg="del">
          <ac:chgData name="EMILE DUCREUX" userId="15caad55-3ba1-4fd1-84bb-56e27db6622d" providerId="ADAL" clId="{3771553D-752A-428A-943B-0D9837FC4FAE}" dt="2024-06-20T14:10:13.702" v="1315" actId="478"/>
          <ac:picMkLst>
            <pc:docMk/>
            <pc:sldMk cId="26156208" sldId="411"/>
            <ac:picMk id="6" creationId="{14EE0002-8F8A-5F3F-7CAE-9EF609431230}"/>
          </ac:picMkLst>
        </pc:picChg>
        <pc:picChg chg="del">
          <ac:chgData name="EMILE DUCREUX" userId="15caad55-3ba1-4fd1-84bb-56e27db6622d" providerId="ADAL" clId="{3771553D-752A-428A-943B-0D9837FC4FAE}" dt="2024-06-20T14:10:13.702" v="1315" actId="478"/>
          <ac:picMkLst>
            <pc:docMk/>
            <pc:sldMk cId="26156208" sldId="411"/>
            <ac:picMk id="7" creationId="{F6BDBFD9-079E-840D-8FF1-4C6E54C250E0}"/>
          </ac:picMkLst>
        </pc:picChg>
        <pc:picChg chg="add mod">
          <ac:chgData name="EMILE DUCREUX" userId="15caad55-3ba1-4fd1-84bb-56e27db6622d" providerId="ADAL" clId="{3771553D-752A-428A-943B-0D9837FC4FAE}" dt="2024-06-20T14:10:13.931" v="1316"/>
          <ac:picMkLst>
            <pc:docMk/>
            <pc:sldMk cId="26156208" sldId="411"/>
            <ac:picMk id="8" creationId="{A36D422F-CDAA-C4E5-76E9-9B85FE41179A}"/>
          </ac:picMkLst>
        </pc:picChg>
        <pc:picChg chg="add mod">
          <ac:chgData name="EMILE DUCREUX" userId="15caad55-3ba1-4fd1-84bb-56e27db6622d" providerId="ADAL" clId="{3771553D-752A-428A-943B-0D9837FC4FAE}" dt="2024-06-20T14:10:13.931" v="1316"/>
          <ac:picMkLst>
            <pc:docMk/>
            <pc:sldMk cId="26156208" sldId="411"/>
            <ac:picMk id="10" creationId="{A521FB11-FBDA-5F1F-3A94-F7781E6750DC}"/>
          </ac:picMkLst>
        </pc:picChg>
        <pc:picChg chg="add mod">
          <ac:chgData name="EMILE DUCREUX" userId="15caad55-3ba1-4fd1-84bb-56e27db6622d" providerId="ADAL" clId="{3771553D-752A-428A-943B-0D9837FC4FAE}" dt="2024-06-20T14:10:13.931" v="1316"/>
          <ac:picMkLst>
            <pc:docMk/>
            <pc:sldMk cId="26156208" sldId="411"/>
            <ac:picMk id="11" creationId="{0BE56733-1B23-F084-54B9-FE2E82007126}"/>
          </ac:picMkLst>
        </pc:picChg>
        <pc:picChg chg="add mod">
          <ac:chgData name="EMILE DUCREUX" userId="15caad55-3ba1-4fd1-84bb-56e27db6622d" providerId="ADAL" clId="{3771553D-752A-428A-943B-0D9837FC4FAE}" dt="2024-06-20T14:12:30.801" v="1366"/>
          <ac:picMkLst>
            <pc:docMk/>
            <pc:sldMk cId="26156208" sldId="411"/>
            <ac:picMk id="12" creationId="{D869C520-9212-FDC3-6F37-3D6353E76A18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31.431" v="1367"/>
        <pc:sldMkLst>
          <pc:docMk/>
          <pc:sldMk cId="2709531564" sldId="412"/>
        </pc:sldMkLst>
        <pc:spChg chg="del mod">
          <ac:chgData name="EMILE DUCREUX" userId="15caad55-3ba1-4fd1-84bb-56e27db6622d" providerId="ADAL" clId="{3771553D-752A-428A-943B-0D9837FC4FAE}" dt="2024-06-20T09:27:55.441" v="625" actId="478"/>
          <ac:spMkLst>
            <pc:docMk/>
            <pc:sldMk cId="2709531564" sldId="412"/>
            <ac:spMk id="2" creationId="{1E0CA0D6-7E83-74CC-6C22-9870C523978E}"/>
          </ac:spMkLst>
        </pc:spChg>
        <pc:spChg chg="add mod">
          <ac:chgData name="EMILE DUCREUX" userId="15caad55-3ba1-4fd1-84bb-56e27db6622d" providerId="ADAL" clId="{3771553D-752A-428A-943B-0D9837FC4FAE}" dt="2024-06-20T09:53:14.304" v="751"/>
          <ac:spMkLst>
            <pc:docMk/>
            <pc:sldMk cId="2709531564" sldId="412"/>
            <ac:spMk id="2" creationId="{F8C6DD9E-F5F1-9E72-356D-FF985E5C9385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2709531564" sldId="412"/>
            <ac:spMk id="4" creationId="{00000000-0000-0000-0000-000000000000}"/>
          </ac:spMkLst>
        </pc:spChg>
        <pc:spChg chg="del">
          <ac:chgData name="EMILE DUCREUX" userId="15caad55-3ba1-4fd1-84bb-56e27db6622d" providerId="ADAL" clId="{3771553D-752A-428A-943B-0D9837FC4FAE}" dt="2024-06-20T09:53:13.894" v="750" actId="478"/>
          <ac:spMkLst>
            <pc:docMk/>
            <pc:sldMk cId="2709531564" sldId="412"/>
            <ac:spMk id="8" creationId="{E899F8A9-9BA7-BC92-9CEB-50377F85E327}"/>
          </ac:spMkLst>
        </pc:spChg>
        <pc:spChg chg="add del">
          <ac:chgData name="EMILE DUCREUX" userId="15caad55-3ba1-4fd1-84bb-56e27db6622d" providerId="ADAL" clId="{3771553D-752A-428A-943B-0D9837FC4FAE}" dt="2024-06-17T13:26:27.548" v="79" actId="22"/>
          <ac:spMkLst>
            <pc:docMk/>
            <pc:sldMk cId="2709531564" sldId="412"/>
            <ac:spMk id="10" creationId="{CFB68123-D58E-66F1-4F73-866B4C2FD901}"/>
          </ac:spMkLst>
        </pc:spChg>
        <pc:picChg chg="del">
          <ac:chgData name="EMILE DUCREUX" userId="15caad55-3ba1-4fd1-84bb-56e27db6622d" providerId="ADAL" clId="{3771553D-752A-428A-943B-0D9837FC4FAE}" dt="2024-06-20T14:10:20.251" v="1319" actId="478"/>
          <ac:picMkLst>
            <pc:docMk/>
            <pc:sldMk cId="2709531564" sldId="412"/>
            <ac:picMk id="3" creationId="{72FED50E-87E4-B42B-AF3A-70EBAC967A15}"/>
          </ac:picMkLst>
        </pc:picChg>
        <pc:picChg chg="del">
          <ac:chgData name="EMILE DUCREUX" userId="15caad55-3ba1-4fd1-84bb-56e27db6622d" providerId="ADAL" clId="{3771553D-752A-428A-943B-0D9837FC4FAE}" dt="2024-06-20T14:10:18.011" v="1318" actId="478"/>
          <ac:picMkLst>
            <pc:docMk/>
            <pc:sldMk cId="2709531564" sldId="412"/>
            <ac:picMk id="5" creationId="{18EEAAD6-3F48-1099-01B5-B98439EC8509}"/>
          </ac:picMkLst>
        </pc:picChg>
        <pc:picChg chg="mod">
          <ac:chgData name="EMILE DUCREUX" userId="15caad55-3ba1-4fd1-84bb-56e27db6622d" providerId="ADAL" clId="{3771553D-752A-428A-943B-0D9837FC4FAE}" dt="2024-06-20T13:57:08.802" v="1272" actId="1037"/>
          <ac:picMkLst>
            <pc:docMk/>
            <pc:sldMk cId="2709531564" sldId="412"/>
            <ac:picMk id="6" creationId="{D68E5FA3-191B-B68F-822F-EE61ED5B32C2}"/>
          </ac:picMkLst>
        </pc:picChg>
        <pc:picChg chg="del">
          <ac:chgData name="EMILE DUCREUX" userId="15caad55-3ba1-4fd1-84bb-56e27db6622d" providerId="ADAL" clId="{3771553D-752A-428A-943B-0D9837FC4FAE}" dt="2024-06-20T14:10:20.251" v="1319" actId="478"/>
          <ac:picMkLst>
            <pc:docMk/>
            <pc:sldMk cId="2709531564" sldId="412"/>
            <ac:picMk id="7" creationId="{3D080411-8EE0-AA5A-3955-5EE051EA8BDF}"/>
          </ac:picMkLst>
        </pc:picChg>
        <pc:picChg chg="add del mod">
          <ac:chgData name="EMILE DUCREUX" userId="15caad55-3ba1-4fd1-84bb-56e27db6622d" providerId="ADAL" clId="{3771553D-752A-428A-943B-0D9837FC4FAE}" dt="2024-06-20T14:10:18.011" v="1318" actId="478"/>
          <ac:picMkLst>
            <pc:docMk/>
            <pc:sldMk cId="2709531564" sldId="412"/>
            <ac:picMk id="8" creationId="{C841DC99-9019-E865-5825-A781C6AFC635}"/>
          </ac:picMkLst>
        </pc:picChg>
        <pc:picChg chg="add del mod">
          <ac:chgData name="EMILE DUCREUX" userId="15caad55-3ba1-4fd1-84bb-56e27db6622d" providerId="ADAL" clId="{3771553D-752A-428A-943B-0D9837FC4FAE}" dt="2024-06-20T14:10:18.011" v="1318" actId="478"/>
          <ac:picMkLst>
            <pc:docMk/>
            <pc:sldMk cId="2709531564" sldId="412"/>
            <ac:picMk id="12" creationId="{84C984CF-20E6-2C8E-D8C8-BB952E7DD49D}"/>
          </ac:picMkLst>
        </pc:picChg>
        <pc:picChg chg="add mod">
          <ac:chgData name="EMILE DUCREUX" userId="15caad55-3ba1-4fd1-84bb-56e27db6622d" providerId="ADAL" clId="{3771553D-752A-428A-943B-0D9837FC4FAE}" dt="2024-06-20T14:10:20.492" v="1320"/>
          <ac:picMkLst>
            <pc:docMk/>
            <pc:sldMk cId="2709531564" sldId="412"/>
            <ac:picMk id="13" creationId="{175A4D55-C20E-8E98-996C-0470A42259EE}"/>
          </ac:picMkLst>
        </pc:picChg>
        <pc:picChg chg="add mod">
          <ac:chgData name="EMILE DUCREUX" userId="15caad55-3ba1-4fd1-84bb-56e27db6622d" providerId="ADAL" clId="{3771553D-752A-428A-943B-0D9837FC4FAE}" dt="2024-06-20T14:10:20.492" v="1320"/>
          <ac:picMkLst>
            <pc:docMk/>
            <pc:sldMk cId="2709531564" sldId="412"/>
            <ac:picMk id="14" creationId="{A035B31B-F638-BDCA-60AF-37139DCBC6D4}"/>
          </ac:picMkLst>
        </pc:picChg>
        <pc:picChg chg="add mod">
          <ac:chgData name="EMILE DUCREUX" userId="15caad55-3ba1-4fd1-84bb-56e27db6622d" providerId="ADAL" clId="{3771553D-752A-428A-943B-0D9837FC4FAE}" dt="2024-06-20T14:10:20.492" v="1320"/>
          <ac:picMkLst>
            <pc:docMk/>
            <pc:sldMk cId="2709531564" sldId="412"/>
            <ac:picMk id="15" creationId="{D7B5C8A7-020E-2974-79E2-B23A33EB6498}"/>
          </ac:picMkLst>
        </pc:picChg>
        <pc:picChg chg="add mod">
          <ac:chgData name="EMILE DUCREUX" userId="15caad55-3ba1-4fd1-84bb-56e27db6622d" providerId="ADAL" clId="{3771553D-752A-428A-943B-0D9837FC4FAE}" dt="2024-06-20T14:12:31.431" v="1367"/>
          <ac:picMkLst>
            <pc:docMk/>
            <pc:sldMk cId="2709531564" sldId="412"/>
            <ac:picMk id="16" creationId="{07A0CD08-F8F7-6FE1-74F1-B5DCFA882D96}"/>
          </ac:picMkLst>
        </pc:picChg>
      </pc:sldChg>
      <pc:sldChg chg="addSp delSp modSp mod ord">
        <pc:chgData name="EMILE DUCREUX" userId="15caad55-3ba1-4fd1-84bb-56e27db6622d" providerId="ADAL" clId="{3771553D-752A-428A-943B-0D9837FC4FAE}" dt="2024-06-24T21:56:40.555" v="2628" actId="1036"/>
        <pc:sldMkLst>
          <pc:docMk/>
          <pc:sldMk cId="1256535040" sldId="414"/>
        </pc:sldMkLst>
        <pc:spChg chg="del mod">
          <ac:chgData name="EMILE DUCREUX" userId="15caad55-3ba1-4fd1-84bb-56e27db6622d" providerId="ADAL" clId="{3771553D-752A-428A-943B-0D9837FC4FAE}" dt="2024-06-20T09:28:18.610" v="634" actId="478"/>
          <ac:spMkLst>
            <pc:docMk/>
            <pc:sldMk cId="1256535040" sldId="414"/>
            <ac:spMk id="2" creationId="{3016B5BD-05E7-0573-E72B-EC1864061C2A}"/>
          </ac:spMkLst>
        </pc:spChg>
        <pc:spChg chg="add del">
          <ac:chgData name="EMILE DUCREUX" userId="15caad55-3ba1-4fd1-84bb-56e27db6622d" providerId="ADAL" clId="{3771553D-752A-428A-943B-0D9837FC4FAE}" dt="2024-06-20T09:28:16.594" v="633" actId="478"/>
          <ac:spMkLst>
            <pc:docMk/>
            <pc:sldMk cId="1256535040" sldId="414"/>
            <ac:spMk id="3" creationId="{2D52A7FC-873D-0110-5283-35B2BCDB49C9}"/>
          </ac:spMkLst>
        </pc:spChg>
        <pc:spChg chg="mod">
          <ac:chgData name="EMILE DUCREUX" userId="15caad55-3ba1-4fd1-84bb-56e27db6622d" providerId="ADAL" clId="{3771553D-752A-428A-943B-0D9837FC4FAE}" dt="2024-06-21T15:55:16.581" v="2304" actId="20577"/>
          <ac:spMkLst>
            <pc:docMk/>
            <pc:sldMk cId="1256535040" sldId="414"/>
            <ac:spMk id="4" creationId="{00000000-0000-0000-0000-000000000000}"/>
          </ac:spMkLst>
        </pc:spChg>
        <pc:spChg chg="add del mod">
          <ac:chgData name="EMILE DUCREUX" userId="15caad55-3ba1-4fd1-84bb-56e27db6622d" providerId="ADAL" clId="{3771553D-752A-428A-943B-0D9837FC4FAE}" dt="2024-06-24T21:56:29.222" v="2618" actId="478"/>
          <ac:spMkLst>
            <pc:docMk/>
            <pc:sldMk cId="1256535040" sldId="414"/>
            <ac:spMk id="14" creationId="{68C1DD79-5161-6673-3656-E89379CC3A16}"/>
          </ac:spMkLst>
        </pc:spChg>
        <pc:spChg chg="del">
          <ac:chgData name="EMILE DUCREUX" userId="15caad55-3ba1-4fd1-84bb-56e27db6622d" providerId="ADAL" clId="{3771553D-752A-428A-943B-0D9837FC4FAE}" dt="2024-06-21T14:59:46.815" v="2077" actId="478"/>
          <ac:spMkLst>
            <pc:docMk/>
            <pc:sldMk cId="1256535040" sldId="414"/>
            <ac:spMk id="17" creationId="{0776DD75-FEE5-738B-0BBC-2A99DE9A5506}"/>
          </ac:spMkLst>
        </pc:spChg>
        <pc:spChg chg="add mod">
          <ac:chgData name="EMILE DUCREUX" userId="15caad55-3ba1-4fd1-84bb-56e27db6622d" providerId="ADAL" clId="{3771553D-752A-428A-943B-0D9837FC4FAE}" dt="2024-06-24T21:56:37.807" v="2626" actId="1036"/>
          <ac:spMkLst>
            <pc:docMk/>
            <pc:sldMk cId="1256535040" sldId="414"/>
            <ac:spMk id="21" creationId="{EFC83711-773A-430C-1EBC-F9EFD8D67211}"/>
          </ac:spMkLst>
        </pc:spChg>
        <pc:spChg chg="add mod">
          <ac:chgData name="EMILE DUCREUX" userId="15caad55-3ba1-4fd1-84bb-56e27db6622d" providerId="ADAL" clId="{3771553D-752A-428A-943B-0D9837FC4FAE}" dt="2024-06-24T21:56:40.555" v="2628" actId="1036"/>
          <ac:spMkLst>
            <pc:docMk/>
            <pc:sldMk cId="1256535040" sldId="414"/>
            <ac:spMk id="22" creationId="{CAABCC47-031A-59EB-8D9D-CB0258D79372}"/>
          </ac:spMkLst>
        </pc:spChg>
        <pc:picChg chg="add mod">
          <ac:chgData name="EMILE DUCREUX" userId="15caad55-3ba1-4fd1-84bb-56e27db6622d" providerId="ADAL" clId="{3771553D-752A-428A-943B-0D9837FC4FAE}" dt="2024-06-20T14:10:45.832" v="1334"/>
          <ac:picMkLst>
            <pc:docMk/>
            <pc:sldMk cId="1256535040" sldId="414"/>
            <ac:picMk id="2" creationId="{24DA837C-7B3B-A39F-B793-464120DB1E1A}"/>
          </ac:picMkLst>
        </pc:picChg>
        <pc:picChg chg="add mod">
          <ac:chgData name="EMILE DUCREUX" userId="15caad55-3ba1-4fd1-84bb-56e27db6622d" providerId="ADAL" clId="{3771553D-752A-428A-943B-0D9837FC4FAE}" dt="2024-06-20T14:10:45.832" v="1334"/>
          <ac:picMkLst>
            <pc:docMk/>
            <pc:sldMk cId="1256535040" sldId="414"/>
            <ac:picMk id="5" creationId="{8FBFF7E4-200C-3A94-BE01-F7D96A13D09A}"/>
          </ac:picMkLst>
        </pc:picChg>
        <pc:picChg chg="add mod">
          <ac:chgData name="EMILE DUCREUX" userId="15caad55-3ba1-4fd1-84bb-56e27db6622d" providerId="ADAL" clId="{3771553D-752A-428A-943B-0D9837FC4FAE}" dt="2024-06-20T14:10:45.832" v="1334"/>
          <ac:picMkLst>
            <pc:docMk/>
            <pc:sldMk cId="1256535040" sldId="414"/>
            <ac:picMk id="6" creationId="{84E6E05E-303B-7333-159C-366F1391CC78}"/>
          </ac:picMkLst>
        </pc:picChg>
        <pc:picChg chg="del">
          <ac:chgData name="EMILE DUCREUX" userId="15caad55-3ba1-4fd1-84bb-56e27db6622d" providerId="ADAL" clId="{3771553D-752A-428A-943B-0D9837FC4FAE}" dt="2024-06-20T14:10:45.682" v="1333" actId="478"/>
          <ac:picMkLst>
            <pc:docMk/>
            <pc:sldMk cId="1256535040" sldId="414"/>
            <ac:picMk id="7" creationId="{387683C1-002D-CA57-1801-84437D7FEB91}"/>
          </ac:picMkLst>
        </pc:picChg>
        <pc:picChg chg="add del mod">
          <ac:chgData name="EMILE DUCREUX" userId="15caad55-3ba1-4fd1-84bb-56e27db6622d" providerId="ADAL" clId="{3771553D-752A-428A-943B-0D9837FC4FAE}" dt="2024-06-21T15:02:44.594" v="2079" actId="478"/>
          <ac:picMkLst>
            <pc:docMk/>
            <pc:sldMk cId="1256535040" sldId="414"/>
            <ac:picMk id="7" creationId="{90E2F386-01E6-11E8-A497-0B334EBD0C58}"/>
          </ac:picMkLst>
        </pc:picChg>
        <pc:picChg chg="del">
          <ac:chgData name="EMILE DUCREUX" userId="15caad55-3ba1-4fd1-84bb-56e27db6622d" providerId="ADAL" clId="{3771553D-752A-428A-943B-0D9837FC4FAE}" dt="2024-06-20T14:10:45.682" v="1333" actId="478"/>
          <ac:picMkLst>
            <pc:docMk/>
            <pc:sldMk cId="1256535040" sldId="414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0:45.682" v="1333" actId="478"/>
          <ac:picMkLst>
            <pc:docMk/>
            <pc:sldMk cId="1256535040" sldId="414"/>
            <ac:picMk id="9" creationId="{80BCD6F1-F07F-CD50-9E6D-A47E60EE2BD2}"/>
          </ac:picMkLst>
        </pc:picChg>
        <pc:picChg chg="add del mod">
          <ac:chgData name="EMILE DUCREUX" userId="15caad55-3ba1-4fd1-84bb-56e27db6622d" providerId="ADAL" clId="{3771553D-752A-428A-943B-0D9837FC4FAE}" dt="2024-06-21T15:12:01.806" v="2117" actId="478"/>
          <ac:picMkLst>
            <pc:docMk/>
            <pc:sldMk cId="1256535040" sldId="414"/>
            <ac:picMk id="9" creationId="{9B67C9C5-62FE-A7EC-4C44-EC24F77B18B6}"/>
          </ac:picMkLst>
        </pc:picChg>
        <pc:picChg chg="add mod">
          <ac:chgData name="EMILE DUCREUX" userId="15caad55-3ba1-4fd1-84bb-56e27db6622d" providerId="ADAL" clId="{3771553D-752A-428A-943B-0D9837FC4FAE}" dt="2024-06-20T14:12:37.992" v="1374"/>
          <ac:picMkLst>
            <pc:docMk/>
            <pc:sldMk cId="1256535040" sldId="414"/>
            <ac:picMk id="10" creationId="{46D03A3F-8731-3204-C90E-A00715BCE8E0}"/>
          </ac:picMkLst>
        </pc:picChg>
        <pc:picChg chg="add del mod">
          <ac:chgData name="EMILE DUCREUX" userId="15caad55-3ba1-4fd1-84bb-56e27db6622d" providerId="ADAL" clId="{3771553D-752A-428A-943B-0D9837FC4FAE}" dt="2024-06-21T15:12:01.354" v="2116" actId="478"/>
          <ac:picMkLst>
            <pc:docMk/>
            <pc:sldMk cId="1256535040" sldId="414"/>
            <ac:picMk id="12" creationId="{7C7523A9-2B88-A9AA-EC66-7D50D2DE9C57}"/>
          </ac:picMkLst>
        </pc:picChg>
        <pc:picChg chg="add mod">
          <ac:chgData name="EMILE DUCREUX" userId="15caad55-3ba1-4fd1-84bb-56e27db6622d" providerId="ADAL" clId="{3771553D-752A-428A-943B-0D9837FC4FAE}" dt="2024-06-21T15:03:12.352" v="2091"/>
          <ac:picMkLst>
            <pc:docMk/>
            <pc:sldMk cId="1256535040" sldId="414"/>
            <ac:picMk id="13" creationId="{A16DFF80-527D-B817-AAC6-F496B12BB096}"/>
          </ac:picMkLst>
        </pc:picChg>
        <pc:picChg chg="del mod">
          <ac:chgData name="EMILE DUCREUX" userId="15caad55-3ba1-4fd1-84bb-56e27db6622d" providerId="ADAL" clId="{3771553D-752A-428A-943B-0D9837FC4FAE}" dt="2024-06-21T15:02:45.027" v="2080" actId="478"/>
          <ac:picMkLst>
            <pc:docMk/>
            <pc:sldMk cId="1256535040" sldId="414"/>
            <ac:picMk id="15" creationId="{C118031C-A197-CBA8-E105-28C91294E1DC}"/>
          </ac:picMkLst>
        </pc:picChg>
        <pc:picChg chg="add mod">
          <ac:chgData name="EMILE DUCREUX" userId="15caad55-3ba1-4fd1-84bb-56e27db6622d" providerId="ADAL" clId="{3771553D-752A-428A-943B-0D9837FC4FAE}" dt="2024-06-24T21:56:32.135" v="2621" actId="1036"/>
          <ac:picMkLst>
            <pc:docMk/>
            <pc:sldMk cId="1256535040" sldId="414"/>
            <ac:picMk id="18" creationId="{E8C8A3BF-A9AF-3ED1-D718-49E7D8773206}"/>
          </ac:picMkLst>
        </pc:picChg>
        <pc:picChg chg="add mod">
          <ac:chgData name="EMILE DUCREUX" userId="15caad55-3ba1-4fd1-84bb-56e27db6622d" providerId="ADAL" clId="{3771553D-752A-428A-943B-0D9837FC4FAE}" dt="2024-06-24T21:56:34.487" v="2624" actId="1036"/>
          <ac:picMkLst>
            <pc:docMk/>
            <pc:sldMk cId="1256535040" sldId="414"/>
            <ac:picMk id="20" creationId="{8C8C34FF-35C5-1C89-3950-3F909FECCD7F}"/>
          </ac:picMkLst>
        </pc:picChg>
      </pc:sldChg>
      <pc:sldChg chg="add">
        <pc:chgData name="EMILE DUCREUX" userId="15caad55-3ba1-4fd1-84bb-56e27db6622d" providerId="ADAL" clId="{3771553D-752A-428A-943B-0D9837FC4FAE}" dt="2024-06-17T13:26:29.468" v="80"/>
        <pc:sldMkLst>
          <pc:docMk/>
          <pc:sldMk cId="3475863327" sldId="415"/>
        </pc:sldMkLst>
      </pc:sldChg>
      <pc:sldChg chg="addSp delSp modSp mod">
        <pc:chgData name="EMILE DUCREUX" userId="15caad55-3ba1-4fd1-84bb-56e27db6622d" providerId="ADAL" clId="{3771553D-752A-428A-943B-0D9837FC4FAE}" dt="2024-06-20T14:12:44.143" v="1380"/>
        <pc:sldMkLst>
          <pc:docMk/>
          <pc:sldMk cId="1726623885" sldId="416"/>
        </pc:sldMkLst>
        <pc:spChg chg="del mod">
          <ac:chgData name="EMILE DUCREUX" userId="15caad55-3ba1-4fd1-84bb-56e27db6622d" providerId="ADAL" clId="{3771553D-752A-428A-943B-0D9837FC4FAE}" dt="2024-06-20T09:28:43.869" v="640" actId="478"/>
          <ac:spMkLst>
            <pc:docMk/>
            <pc:sldMk cId="1726623885" sldId="416"/>
            <ac:spMk id="2" creationId="{BB0AA520-1E93-1E2D-8DCD-062E6D2F9ACD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1726623885" sldId="416"/>
            <ac:spMk id="4" creationId="{00000000-0000-0000-0000-000000000000}"/>
          </ac:spMkLst>
        </pc:spChg>
        <pc:picChg chg="add mod">
          <ac:chgData name="EMILE DUCREUX" userId="15caad55-3ba1-4fd1-84bb-56e27db6622d" providerId="ADAL" clId="{3771553D-752A-428A-943B-0D9837FC4FAE}" dt="2024-06-20T14:11:38.891" v="1350"/>
          <ac:picMkLst>
            <pc:docMk/>
            <pc:sldMk cId="1726623885" sldId="416"/>
            <ac:picMk id="2" creationId="{2BA8CCB2-B475-F593-AE83-3849DE117287}"/>
          </ac:picMkLst>
        </pc:picChg>
        <pc:picChg chg="del">
          <ac:chgData name="EMILE DUCREUX" userId="15caad55-3ba1-4fd1-84bb-56e27db6622d" providerId="ADAL" clId="{3771553D-752A-428A-943B-0D9837FC4FAE}" dt="2024-06-20T14:11:33.101" v="1347" actId="478"/>
          <ac:picMkLst>
            <pc:docMk/>
            <pc:sldMk cId="1726623885" sldId="416"/>
            <ac:picMk id="5" creationId="{F5E048C1-4FE2-1DB2-77AB-DF90228EDF6B}"/>
          </ac:picMkLst>
        </pc:picChg>
        <pc:picChg chg="del">
          <ac:chgData name="EMILE DUCREUX" userId="15caad55-3ba1-4fd1-84bb-56e27db6622d" providerId="ADAL" clId="{3771553D-752A-428A-943B-0D9837FC4FAE}" dt="2024-06-20T14:11:33.101" v="1347" actId="478"/>
          <ac:picMkLst>
            <pc:docMk/>
            <pc:sldMk cId="1726623885" sldId="416"/>
            <ac:picMk id="7" creationId="{F8062AA8-68DE-76EC-F340-89B4CE6BE807}"/>
          </ac:picMkLst>
        </pc:picChg>
        <pc:picChg chg="del">
          <ac:chgData name="EMILE DUCREUX" userId="15caad55-3ba1-4fd1-84bb-56e27db6622d" providerId="ADAL" clId="{3771553D-752A-428A-943B-0D9837FC4FAE}" dt="2024-06-20T14:11:33.101" v="1347" actId="478"/>
          <ac:picMkLst>
            <pc:docMk/>
            <pc:sldMk cId="1726623885" sldId="416"/>
            <ac:picMk id="8" creationId="{772F226B-EA43-9768-4D4A-4BBC9FD29541}"/>
          </ac:picMkLst>
        </pc:picChg>
        <pc:picChg chg="add mod">
          <ac:chgData name="EMILE DUCREUX" userId="15caad55-3ba1-4fd1-84bb-56e27db6622d" providerId="ADAL" clId="{3771553D-752A-428A-943B-0D9837FC4FAE}" dt="2024-06-20T14:11:38.891" v="1350"/>
          <ac:picMkLst>
            <pc:docMk/>
            <pc:sldMk cId="1726623885" sldId="416"/>
            <ac:picMk id="13" creationId="{F19E02D1-F963-8678-891A-7AA83157C71F}"/>
          </ac:picMkLst>
        </pc:picChg>
        <pc:picChg chg="add mod">
          <ac:chgData name="EMILE DUCREUX" userId="15caad55-3ba1-4fd1-84bb-56e27db6622d" providerId="ADAL" clId="{3771553D-752A-428A-943B-0D9837FC4FAE}" dt="2024-06-20T14:11:38.891" v="1350"/>
          <ac:picMkLst>
            <pc:docMk/>
            <pc:sldMk cId="1726623885" sldId="416"/>
            <ac:picMk id="14" creationId="{F43E35C8-7067-D79B-320B-7DF414CB2C93}"/>
          </ac:picMkLst>
        </pc:picChg>
        <pc:picChg chg="add mod">
          <ac:chgData name="EMILE DUCREUX" userId="15caad55-3ba1-4fd1-84bb-56e27db6622d" providerId="ADAL" clId="{3771553D-752A-428A-943B-0D9837FC4FAE}" dt="2024-06-20T14:12:44.143" v="1380"/>
          <ac:picMkLst>
            <pc:docMk/>
            <pc:sldMk cId="1726623885" sldId="416"/>
            <ac:picMk id="15" creationId="{585AF222-7CA1-46C4-21D8-CD6B267CFB26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39.751" v="1376"/>
        <pc:sldMkLst>
          <pc:docMk/>
          <pc:sldMk cId="2074294529" sldId="417"/>
        </pc:sldMkLst>
        <pc:spChg chg="del mod">
          <ac:chgData name="EMILE DUCREUX" userId="15caad55-3ba1-4fd1-84bb-56e27db6622d" providerId="ADAL" clId="{3771553D-752A-428A-943B-0D9837FC4FAE}" dt="2024-06-20T09:28:28.924" v="636" actId="478"/>
          <ac:spMkLst>
            <pc:docMk/>
            <pc:sldMk cId="2074294529" sldId="417"/>
            <ac:spMk id="2" creationId="{7935C04D-2F94-526A-1FEA-FFEDFAE79F5E}"/>
          </ac:spMkLst>
        </pc:spChg>
        <pc:picChg chg="add mod">
          <ac:chgData name="EMILE DUCREUX" userId="15caad55-3ba1-4fd1-84bb-56e27db6622d" providerId="ADAL" clId="{3771553D-752A-428A-943B-0D9837FC4FAE}" dt="2024-06-20T14:11:08.342" v="1339"/>
          <ac:picMkLst>
            <pc:docMk/>
            <pc:sldMk cId="2074294529" sldId="417"/>
            <ac:picMk id="2" creationId="{C0EBCE41-EBC2-9953-B063-D26021DCF070}"/>
          </ac:picMkLst>
        </pc:picChg>
        <pc:picChg chg="del">
          <ac:chgData name="EMILE DUCREUX" userId="15caad55-3ba1-4fd1-84bb-56e27db6622d" providerId="ADAL" clId="{3771553D-752A-428A-943B-0D9837FC4FAE}" dt="2024-06-20T14:11:08.001" v="1338" actId="478"/>
          <ac:picMkLst>
            <pc:docMk/>
            <pc:sldMk cId="2074294529" sldId="417"/>
            <ac:picMk id="3" creationId="{2F0C431E-0197-0533-540A-14D12CF61221}"/>
          </ac:picMkLst>
        </pc:picChg>
        <pc:picChg chg="del">
          <ac:chgData name="EMILE DUCREUX" userId="15caad55-3ba1-4fd1-84bb-56e27db6622d" providerId="ADAL" clId="{3771553D-752A-428A-943B-0D9837FC4FAE}" dt="2024-06-20T14:11:08.001" v="1338" actId="478"/>
          <ac:picMkLst>
            <pc:docMk/>
            <pc:sldMk cId="2074294529" sldId="417"/>
            <ac:picMk id="5" creationId="{DDEFB827-B32B-090F-7732-7F788EAAFFF2}"/>
          </ac:picMkLst>
        </pc:picChg>
        <pc:picChg chg="del">
          <ac:chgData name="EMILE DUCREUX" userId="15caad55-3ba1-4fd1-84bb-56e27db6622d" providerId="ADAL" clId="{3771553D-752A-428A-943B-0D9837FC4FAE}" dt="2024-06-20T14:11:08.001" v="1338" actId="478"/>
          <ac:picMkLst>
            <pc:docMk/>
            <pc:sldMk cId="2074294529" sldId="417"/>
            <ac:picMk id="6" creationId="{BFAFF688-8B2E-764C-3036-F989EA5E9823}"/>
          </ac:picMkLst>
        </pc:picChg>
        <pc:picChg chg="add mod">
          <ac:chgData name="EMILE DUCREUX" userId="15caad55-3ba1-4fd1-84bb-56e27db6622d" providerId="ADAL" clId="{3771553D-752A-428A-943B-0D9837FC4FAE}" dt="2024-06-20T14:11:08.342" v="1339"/>
          <ac:picMkLst>
            <pc:docMk/>
            <pc:sldMk cId="2074294529" sldId="417"/>
            <ac:picMk id="8" creationId="{B2FBDA00-E29F-C1E8-4EC8-0FC0ACAA43A8}"/>
          </ac:picMkLst>
        </pc:picChg>
        <pc:picChg chg="add mod">
          <ac:chgData name="EMILE DUCREUX" userId="15caad55-3ba1-4fd1-84bb-56e27db6622d" providerId="ADAL" clId="{3771553D-752A-428A-943B-0D9837FC4FAE}" dt="2024-06-20T14:11:08.342" v="1339"/>
          <ac:picMkLst>
            <pc:docMk/>
            <pc:sldMk cId="2074294529" sldId="417"/>
            <ac:picMk id="9" creationId="{09F230FB-47FC-972C-84D9-05AE02867BA8}"/>
          </ac:picMkLst>
        </pc:picChg>
        <pc:picChg chg="add mod">
          <ac:chgData name="EMILE DUCREUX" userId="15caad55-3ba1-4fd1-84bb-56e27db6622d" providerId="ADAL" clId="{3771553D-752A-428A-943B-0D9837FC4FAE}" dt="2024-06-20T14:12:39.751" v="1376"/>
          <ac:picMkLst>
            <pc:docMk/>
            <pc:sldMk cId="2074294529" sldId="417"/>
            <ac:picMk id="10" creationId="{DA6711CA-A31B-61B9-F31F-61B572354D81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42.326" v="1378"/>
        <pc:sldMkLst>
          <pc:docMk/>
          <pc:sldMk cId="511872592" sldId="418"/>
        </pc:sldMkLst>
        <pc:spChg chg="del mod">
          <ac:chgData name="EMILE DUCREUX" userId="15caad55-3ba1-4fd1-84bb-56e27db6622d" providerId="ADAL" clId="{3771553D-752A-428A-943B-0D9837FC4FAE}" dt="2024-06-20T09:28:40.743" v="639" actId="478"/>
          <ac:spMkLst>
            <pc:docMk/>
            <pc:sldMk cId="511872592" sldId="418"/>
            <ac:spMk id="2" creationId="{7935C04D-2F94-526A-1FEA-FFEDFAE79F5E}"/>
          </ac:spMkLst>
        </pc:spChg>
        <pc:picChg chg="add mod">
          <ac:chgData name="EMILE DUCREUX" userId="15caad55-3ba1-4fd1-84bb-56e27db6622d" providerId="ADAL" clId="{3771553D-752A-428A-943B-0D9837FC4FAE}" dt="2024-06-20T14:11:23.417" v="1345"/>
          <ac:picMkLst>
            <pc:docMk/>
            <pc:sldMk cId="511872592" sldId="418"/>
            <ac:picMk id="2" creationId="{0BBFDE9F-C12C-F711-C674-3AEC04D4A8A0}"/>
          </ac:picMkLst>
        </pc:picChg>
        <pc:picChg chg="del">
          <ac:chgData name="EMILE DUCREUX" userId="15caad55-3ba1-4fd1-84bb-56e27db6622d" providerId="ADAL" clId="{3771553D-752A-428A-943B-0D9837FC4FAE}" dt="2024-06-20T14:11:23.141" v="1344" actId="478"/>
          <ac:picMkLst>
            <pc:docMk/>
            <pc:sldMk cId="511872592" sldId="418"/>
            <ac:picMk id="3" creationId="{2F0C431E-0197-0533-540A-14D12CF61221}"/>
          </ac:picMkLst>
        </pc:picChg>
        <pc:picChg chg="del">
          <ac:chgData name="EMILE DUCREUX" userId="15caad55-3ba1-4fd1-84bb-56e27db6622d" providerId="ADAL" clId="{3771553D-752A-428A-943B-0D9837FC4FAE}" dt="2024-06-20T14:11:23.141" v="1344" actId="478"/>
          <ac:picMkLst>
            <pc:docMk/>
            <pc:sldMk cId="511872592" sldId="418"/>
            <ac:picMk id="5" creationId="{DDEFB827-B32B-090F-7732-7F788EAAFFF2}"/>
          </ac:picMkLst>
        </pc:picChg>
        <pc:picChg chg="del">
          <ac:chgData name="EMILE DUCREUX" userId="15caad55-3ba1-4fd1-84bb-56e27db6622d" providerId="ADAL" clId="{3771553D-752A-428A-943B-0D9837FC4FAE}" dt="2024-06-20T14:11:23.141" v="1344" actId="478"/>
          <ac:picMkLst>
            <pc:docMk/>
            <pc:sldMk cId="511872592" sldId="418"/>
            <ac:picMk id="6" creationId="{BFAFF688-8B2E-764C-3036-F989EA5E9823}"/>
          </ac:picMkLst>
        </pc:picChg>
        <pc:picChg chg="add mod">
          <ac:chgData name="EMILE DUCREUX" userId="15caad55-3ba1-4fd1-84bb-56e27db6622d" providerId="ADAL" clId="{3771553D-752A-428A-943B-0D9837FC4FAE}" dt="2024-06-20T14:11:23.417" v="1345"/>
          <ac:picMkLst>
            <pc:docMk/>
            <pc:sldMk cId="511872592" sldId="418"/>
            <ac:picMk id="8" creationId="{41F0874B-B5E6-F4D5-E6D8-7C95265D0000}"/>
          </ac:picMkLst>
        </pc:picChg>
        <pc:picChg chg="add mod">
          <ac:chgData name="EMILE DUCREUX" userId="15caad55-3ba1-4fd1-84bb-56e27db6622d" providerId="ADAL" clId="{3771553D-752A-428A-943B-0D9837FC4FAE}" dt="2024-06-20T14:11:23.417" v="1345"/>
          <ac:picMkLst>
            <pc:docMk/>
            <pc:sldMk cId="511872592" sldId="418"/>
            <ac:picMk id="9" creationId="{635D661B-4E60-2173-1159-14BACDA2C63A}"/>
          </ac:picMkLst>
        </pc:picChg>
        <pc:picChg chg="add mod">
          <ac:chgData name="EMILE DUCREUX" userId="15caad55-3ba1-4fd1-84bb-56e27db6622d" providerId="ADAL" clId="{3771553D-752A-428A-943B-0D9837FC4FAE}" dt="2024-06-20T14:12:42.326" v="1378"/>
          <ac:picMkLst>
            <pc:docMk/>
            <pc:sldMk cId="511872592" sldId="418"/>
            <ac:picMk id="10" creationId="{139E02AB-FFBC-A864-F8B9-61B98D98658B}"/>
          </ac:picMkLst>
        </pc:picChg>
      </pc:sldChg>
      <pc:sldChg chg="addSp delSp modSp mod">
        <pc:chgData name="EMILE DUCREUX" userId="15caad55-3ba1-4fd1-84bb-56e27db6622d" providerId="ADAL" clId="{3771553D-752A-428A-943B-0D9837FC4FAE}" dt="2024-06-20T14:12:40.491" v="1377"/>
        <pc:sldMkLst>
          <pc:docMk/>
          <pc:sldMk cId="465335855" sldId="419"/>
        </pc:sldMkLst>
        <pc:spChg chg="del mod">
          <ac:chgData name="EMILE DUCREUX" userId="15caad55-3ba1-4fd1-84bb-56e27db6622d" providerId="ADAL" clId="{3771553D-752A-428A-943B-0D9837FC4FAE}" dt="2024-06-20T09:28:31.425" v="637" actId="478"/>
          <ac:spMkLst>
            <pc:docMk/>
            <pc:sldMk cId="465335855" sldId="419"/>
            <ac:spMk id="2" creationId="{3016B5BD-05E7-0573-E72B-EC1864061C2A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465335855" sldId="419"/>
            <ac:spMk id="4" creationId="{00000000-0000-0000-0000-000000000000}"/>
          </ac:spMkLst>
        </pc:spChg>
        <pc:picChg chg="add del mod">
          <ac:chgData name="EMILE DUCREUX" userId="15caad55-3ba1-4fd1-84bb-56e27db6622d" providerId="ADAL" clId="{3771553D-752A-428A-943B-0D9837FC4FAE}" dt="2024-06-20T14:11:11.677" v="1341" actId="478"/>
          <ac:picMkLst>
            <pc:docMk/>
            <pc:sldMk cId="465335855" sldId="419"/>
            <ac:picMk id="2" creationId="{98C13EE8-824A-A98B-E208-03A46AFD1CEB}"/>
          </ac:picMkLst>
        </pc:picChg>
        <pc:picChg chg="del">
          <ac:chgData name="EMILE DUCREUX" userId="15caad55-3ba1-4fd1-84bb-56e27db6622d" providerId="ADAL" clId="{3771553D-752A-428A-943B-0D9837FC4FAE}" dt="2024-06-20T14:11:13.737" v="1342" actId="478"/>
          <ac:picMkLst>
            <pc:docMk/>
            <pc:sldMk cId="465335855" sldId="419"/>
            <ac:picMk id="7" creationId="{387683C1-002D-CA57-1801-84437D7FEB91}"/>
          </ac:picMkLst>
        </pc:picChg>
        <pc:picChg chg="del">
          <ac:chgData name="EMILE DUCREUX" userId="15caad55-3ba1-4fd1-84bb-56e27db6622d" providerId="ADAL" clId="{3771553D-752A-428A-943B-0D9837FC4FAE}" dt="2024-06-20T14:11:11.677" v="1341" actId="478"/>
          <ac:picMkLst>
            <pc:docMk/>
            <pc:sldMk cId="465335855" sldId="419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1:13.737" v="1342" actId="478"/>
          <ac:picMkLst>
            <pc:docMk/>
            <pc:sldMk cId="465335855" sldId="419"/>
            <ac:picMk id="9" creationId="{80BCD6F1-F07F-CD50-9E6D-A47E60EE2BD2}"/>
          </ac:picMkLst>
        </pc:picChg>
        <pc:picChg chg="add del mod">
          <ac:chgData name="EMILE DUCREUX" userId="15caad55-3ba1-4fd1-84bb-56e27db6622d" providerId="ADAL" clId="{3771553D-752A-428A-943B-0D9837FC4FAE}" dt="2024-06-20T14:11:11.677" v="1341" actId="478"/>
          <ac:picMkLst>
            <pc:docMk/>
            <pc:sldMk cId="465335855" sldId="419"/>
            <ac:picMk id="11" creationId="{282CCBFC-D8D8-F087-94F8-58629F1C6F14}"/>
          </ac:picMkLst>
        </pc:picChg>
        <pc:picChg chg="add mod">
          <ac:chgData name="EMILE DUCREUX" userId="15caad55-3ba1-4fd1-84bb-56e27db6622d" providerId="ADAL" clId="{3771553D-752A-428A-943B-0D9837FC4FAE}" dt="2024-06-20T14:11:13.982" v="1343"/>
          <ac:picMkLst>
            <pc:docMk/>
            <pc:sldMk cId="465335855" sldId="419"/>
            <ac:picMk id="12" creationId="{F3AC895B-BDEA-9E7B-A2FC-A2B2FA1D6C7A}"/>
          </ac:picMkLst>
        </pc:picChg>
        <pc:picChg chg="add mod">
          <ac:chgData name="EMILE DUCREUX" userId="15caad55-3ba1-4fd1-84bb-56e27db6622d" providerId="ADAL" clId="{3771553D-752A-428A-943B-0D9837FC4FAE}" dt="2024-06-20T14:11:13.982" v="1343"/>
          <ac:picMkLst>
            <pc:docMk/>
            <pc:sldMk cId="465335855" sldId="419"/>
            <ac:picMk id="13" creationId="{DA0189B3-EFEF-AFE6-AF7D-D26DBA4A975A}"/>
          </ac:picMkLst>
        </pc:picChg>
        <pc:picChg chg="add mod">
          <ac:chgData name="EMILE DUCREUX" userId="15caad55-3ba1-4fd1-84bb-56e27db6622d" providerId="ADAL" clId="{3771553D-752A-428A-943B-0D9837FC4FAE}" dt="2024-06-20T14:11:13.982" v="1343"/>
          <ac:picMkLst>
            <pc:docMk/>
            <pc:sldMk cId="465335855" sldId="419"/>
            <ac:picMk id="14" creationId="{F3BB01E1-3957-E305-7CA4-B93C4556581D}"/>
          </ac:picMkLst>
        </pc:picChg>
        <pc:picChg chg="add mod">
          <ac:chgData name="EMILE DUCREUX" userId="15caad55-3ba1-4fd1-84bb-56e27db6622d" providerId="ADAL" clId="{3771553D-752A-428A-943B-0D9837FC4FAE}" dt="2024-06-20T14:12:40.491" v="1377"/>
          <ac:picMkLst>
            <pc:docMk/>
            <pc:sldMk cId="465335855" sldId="419"/>
            <ac:picMk id="15" creationId="{10758089-195E-69D3-09E4-8F746AB85A8F}"/>
          </ac:picMkLst>
        </pc:picChg>
      </pc:sldChg>
      <pc:sldChg chg="addSp delSp modSp del mod">
        <pc:chgData name="EMILE DUCREUX" userId="15caad55-3ba1-4fd1-84bb-56e27db6622d" providerId="ADAL" clId="{3771553D-752A-428A-943B-0D9837FC4FAE}" dt="2024-06-20T14:55:00.087" v="1396" actId="2696"/>
        <pc:sldMkLst>
          <pc:docMk/>
          <pc:sldMk cId="423894026" sldId="420"/>
        </pc:sldMkLst>
        <pc:spChg chg="del mod">
          <ac:chgData name="EMILE DUCREUX" userId="15caad55-3ba1-4fd1-84bb-56e27db6622d" providerId="ADAL" clId="{3771553D-752A-428A-943B-0D9837FC4FAE}" dt="2024-06-20T09:28:01.607" v="627" actId="478"/>
          <ac:spMkLst>
            <pc:docMk/>
            <pc:sldMk cId="423894026" sldId="420"/>
            <ac:spMk id="2" creationId="{3016B5BD-05E7-0573-E72B-EC1864061C2A}"/>
          </ac:spMkLst>
        </pc:spChg>
        <pc:spChg chg="add mod">
          <ac:chgData name="EMILE DUCREUX" userId="15caad55-3ba1-4fd1-84bb-56e27db6622d" providerId="ADAL" clId="{3771553D-752A-428A-943B-0D9837FC4FAE}" dt="2024-06-20T10:08:36.140" v="805" actId="1076"/>
          <ac:spMkLst>
            <pc:docMk/>
            <pc:sldMk cId="423894026" sldId="420"/>
            <ac:spMk id="2" creationId="{DA1CE54F-5BE5-4211-B1BA-F87FFFAFF9BE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423894026" sldId="420"/>
            <ac:spMk id="4" creationId="{00000000-0000-0000-0000-000000000000}"/>
          </ac:spMkLst>
        </pc:spChg>
        <pc:spChg chg="add mod">
          <ac:chgData name="EMILE DUCREUX" userId="15caad55-3ba1-4fd1-84bb-56e27db6622d" providerId="ADAL" clId="{3771553D-752A-428A-943B-0D9837FC4FAE}" dt="2024-06-20T10:08:36.140" v="805" actId="1076"/>
          <ac:spMkLst>
            <pc:docMk/>
            <pc:sldMk cId="423894026" sldId="420"/>
            <ac:spMk id="10" creationId="{1F6058FF-DA26-1BA3-B475-4667498090F1}"/>
          </ac:spMkLst>
        </pc:spChg>
        <pc:picChg chg="add mod">
          <ac:chgData name="EMILE DUCREUX" userId="15caad55-3ba1-4fd1-84bb-56e27db6622d" providerId="ADAL" clId="{3771553D-752A-428A-943B-0D9837FC4FAE}" dt="2024-06-20T10:08:36.140" v="805" actId="1076"/>
          <ac:picMkLst>
            <pc:docMk/>
            <pc:sldMk cId="423894026" sldId="420"/>
            <ac:picMk id="6" creationId="{2712702E-E205-9F77-F069-61CF9703FA37}"/>
          </ac:picMkLst>
        </pc:picChg>
        <pc:picChg chg="del">
          <ac:chgData name="EMILE DUCREUX" userId="15caad55-3ba1-4fd1-84bb-56e27db6622d" providerId="ADAL" clId="{3771553D-752A-428A-943B-0D9837FC4FAE}" dt="2024-06-20T14:10:27.242" v="1323" actId="478"/>
          <ac:picMkLst>
            <pc:docMk/>
            <pc:sldMk cId="423894026" sldId="420"/>
            <ac:picMk id="7" creationId="{387683C1-002D-CA57-1801-84437D7FEB91}"/>
          </ac:picMkLst>
        </pc:picChg>
        <pc:picChg chg="del">
          <ac:chgData name="EMILE DUCREUX" userId="15caad55-3ba1-4fd1-84bb-56e27db6622d" providerId="ADAL" clId="{3771553D-752A-428A-943B-0D9837FC4FAE}" dt="2024-06-20T14:10:27.242" v="1323" actId="478"/>
          <ac:picMkLst>
            <pc:docMk/>
            <pc:sldMk cId="423894026" sldId="420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0:27.242" v="1323" actId="478"/>
          <ac:picMkLst>
            <pc:docMk/>
            <pc:sldMk cId="423894026" sldId="420"/>
            <ac:picMk id="9" creationId="{80BCD6F1-F07F-CD50-9E6D-A47E60EE2BD2}"/>
          </ac:picMkLst>
        </pc:picChg>
        <pc:picChg chg="add mod">
          <ac:chgData name="EMILE DUCREUX" userId="15caad55-3ba1-4fd1-84bb-56e27db6622d" providerId="ADAL" clId="{3771553D-752A-428A-943B-0D9837FC4FAE}" dt="2024-06-20T14:10:27.511" v="1324"/>
          <ac:picMkLst>
            <pc:docMk/>
            <pc:sldMk cId="423894026" sldId="420"/>
            <ac:picMk id="11" creationId="{0E314E4C-F71F-11AC-C605-8BBFFDFE8569}"/>
          </ac:picMkLst>
        </pc:picChg>
        <pc:picChg chg="add mod">
          <ac:chgData name="EMILE DUCREUX" userId="15caad55-3ba1-4fd1-84bb-56e27db6622d" providerId="ADAL" clId="{3771553D-752A-428A-943B-0D9837FC4FAE}" dt="2024-06-20T14:10:27.511" v="1324"/>
          <ac:picMkLst>
            <pc:docMk/>
            <pc:sldMk cId="423894026" sldId="420"/>
            <ac:picMk id="12" creationId="{D983C982-0A65-6553-B386-33EC685781AD}"/>
          </ac:picMkLst>
        </pc:picChg>
        <pc:picChg chg="mod">
          <ac:chgData name="EMILE DUCREUX" userId="15caad55-3ba1-4fd1-84bb-56e27db6622d" providerId="ADAL" clId="{3771553D-752A-428A-943B-0D9837FC4FAE}" dt="2024-06-20T10:07:56.236" v="803" actId="14100"/>
          <ac:picMkLst>
            <pc:docMk/>
            <pc:sldMk cId="423894026" sldId="420"/>
            <ac:picMk id="13" creationId="{181DDAEB-9271-96EF-30F9-52022B239632}"/>
          </ac:picMkLst>
        </pc:picChg>
        <pc:picChg chg="add mod">
          <ac:chgData name="EMILE DUCREUX" userId="15caad55-3ba1-4fd1-84bb-56e27db6622d" providerId="ADAL" clId="{3771553D-752A-428A-943B-0D9837FC4FAE}" dt="2024-06-20T14:10:27.511" v="1324"/>
          <ac:picMkLst>
            <pc:docMk/>
            <pc:sldMk cId="423894026" sldId="420"/>
            <ac:picMk id="14" creationId="{175F52C2-6331-0ABD-4025-E4A1A16F7172}"/>
          </ac:picMkLst>
        </pc:picChg>
        <pc:picChg chg="add mod">
          <ac:chgData name="EMILE DUCREUX" userId="15caad55-3ba1-4fd1-84bb-56e27db6622d" providerId="ADAL" clId="{3771553D-752A-428A-943B-0D9837FC4FAE}" dt="2024-06-20T14:12:32.851" v="1368"/>
          <ac:picMkLst>
            <pc:docMk/>
            <pc:sldMk cId="423894026" sldId="420"/>
            <ac:picMk id="15" creationId="{CAEF1682-59CB-319F-348C-9DF2C5153A07}"/>
          </ac:picMkLst>
        </pc:picChg>
      </pc:sldChg>
      <pc:sldChg chg="addSp delSp modSp add mod">
        <pc:chgData name="EMILE DUCREUX" userId="15caad55-3ba1-4fd1-84bb-56e27db6622d" providerId="ADAL" clId="{3771553D-752A-428A-943B-0D9837FC4FAE}" dt="2024-06-21T14:22:46.795" v="1684" actId="14100"/>
        <pc:sldMkLst>
          <pc:docMk/>
          <pc:sldMk cId="1604999081" sldId="420"/>
        </pc:sldMkLst>
        <pc:spChg chg="del mod">
          <ac:chgData name="EMILE DUCREUX" userId="15caad55-3ba1-4fd1-84bb-56e27db6622d" providerId="ADAL" clId="{3771553D-752A-428A-943B-0D9837FC4FAE}" dt="2024-06-21T13:38:13.411" v="1475" actId="478"/>
          <ac:spMkLst>
            <pc:docMk/>
            <pc:sldMk cId="1604999081" sldId="420"/>
            <ac:spMk id="2" creationId="{DA1CE54F-5BE5-4211-B1BA-F87FFFAFF9BE}"/>
          </ac:spMkLst>
        </pc:spChg>
        <pc:spChg chg="add del mod">
          <ac:chgData name="EMILE DUCREUX" userId="15caad55-3ba1-4fd1-84bb-56e27db6622d" providerId="ADAL" clId="{3771553D-752A-428A-943B-0D9837FC4FAE}" dt="2024-06-21T14:20:28.006" v="1679" actId="255"/>
          <ac:spMkLst>
            <pc:docMk/>
            <pc:sldMk cId="1604999081" sldId="420"/>
            <ac:spMk id="3" creationId="{67477FA6-C2B8-CB87-7366-FF068604EEBD}"/>
          </ac:spMkLst>
        </pc:spChg>
        <pc:spChg chg="mod">
          <ac:chgData name="EMILE DUCREUX" userId="15caad55-3ba1-4fd1-84bb-56e27db6622d" providerId="ADAL" clId="{3771553D-752A-428A-943B-0D9837FC4FAE}" dt="2024-06-21T13:45:21.083" v="1496" actId="20577"/>
          <ac:spMkLst>
            <pc:docMk/>
            <pc:sldMk cId="1604999081" sldId="420"/>
            <ac:spMk id="4" creationId="{00000000-0000-0000-0000-000000000000}"/>
          </ac:spMkLst>
        </pc:spChg>
        <pc:spChg chg="add mod">
          <ac:chgData name="EMILE DUCREUX" userId="15caad55-3ba1-4fd1-84bb-56e27db6622d" providerId="ADAL" clId="{3771553D-752A-428A-943B-0D9837FC4FAE}" dt="2024-06-21T12:35:26.170" v="1406" actId="478"/>
          <ac:spMkLst>
            <pc:docMk/>
            <pc:sldMk cId="1604999081" sldId="420"/>
            <ac:spMk id="7" creationId="{D95159E9-922C-A86E-110C-7F2485EDFE74}"/>
          </ac:spMkLst>
        </pc:spChg>
        <pc:spChg chg="add mod">
          <ac:chgData name="EMILE DUCREUX" userId="15caad55-3ba1-4fd1-84bb-56e27db6622d" providerId="ADAL" clId="{3771553D-752A-428A-943B-0D9837FC4FAE}" dt="2024-06-21T14:01:55.767" v="1600" actId="1076"/>
          <ac:spMkLst>
            <pc:docMk/>
            <pc:sldMk cId="1604999081" sldId="420"/>
            <ac:spMk id="8" creationId="{81FCC264-0356-BFA7-8918-AAAD85D5483B}"/>
          </ac:spMkLst>
        </pc:spChg>
        <pc:spChg chg="add mod">
          <ac:chgData name="EMILE DUCREUX" userId="15caad55-3ba1-4fd1-84bb-56e27db6622d" providerId="ADAL" clId="{3771553D-752A-428A-943B-0D9837FC4FAE}" dt="2024-06-21T14:20:41.458" v="1683" actId="1037"/>
          <ac:spMkLst>
            <pc:docMk/>
            <pc:sldMk cId="1604999081" sldId="420"/>
            <ac:spMk id="9" creationId="{A050BF2B-E53C-9C41-FA0C-B3520834045C}"/>
          </ac:spMkLst>
        </pc:spChg>
        <pc:spChg chg="del mod">
          <ac:chgData name="EMILE DUCREUX" userId="15caad55-3ba1-4fd1-84bb-56e27db6622d" providerId="ADAL" clId="{3771553D-752A-428A-943B-0D9837FC4FAE}" dt="2024-06-21T12:37:07.770" v="1468" actId="478"/>
          <ac:spMkLst>
            <pc:docMk/>
            <pc:sldMk cId="1604999081" sldId="420"/>
            <ac:spMk id="10" creationId="{1F6058FF-DA26-1BA3-B475-4667498090F1}"/>
          </ac:spMkLst>
        </pc:spChg>
        <pc:picChg chg="mod">
          <ac:chgData name="EMILE DUCREUX" userId="15caad55-3ba1-4fd1-84bb-56e27db6622d" providerId="ADAL" clId="{3771553D-752A-428A-943B-0D9837FC4FAE}" dt="2024-06-21T14:20:30.631" v="1680" actId="1036"/>
          <ac:picMkLst>
            <pc:docMk/>
            <pc:sldMk cId="1604999081" sldId="420"/>
            <ac:picMk id="6" creationId="{2712702E-E205-9F77-F069-61CF9703FA37}"/>
          </ac:picMkLst>
        </pc:picChg>
        <pc:picChg chg="del">
          <ac:chgData name="EMILE DUCREUX" userId="15caad55-3ba1-4fd1-84bb-56e27db6622d" providerId="ADAL" clId="{3771553D-752A-428A-943B-0D9837FC4FAE}" dt="2024-06-21T12:35:14.260" v="1405" actId="478"/>
          <ac:picMkLst>
            <pc:docMk/>
            <pc:sldMk cId="1604999081" sldId="420"/>
            <ac:picMk id="13" creationId="{181DDAEB-9271-96EF-30F9-52022B239632}"/>
          </ac:picMkLst>
        </pc:picChg>
        <pc:picChg chg="add mod">
          <ac:chgData name="EMILE DUCREUX" userId="15caad55-3ba1-4fd1-84bb-56e27db6622d" providerId="ADAL" clId="{3771553D-752A-428A-943B-0D9837FC4FAE}" dt="2024-06-21T14:22:46.795" v="1684" actId="14100"/>
          <ac:picMkLst>
            <pc:docMk/>
            <pc:sldMk cId="1604999081" sldId="420"/>
            <ac:picMk id="16" creationId="{37EA21D2-CFAE-71C0-D872-EB6AC701A957}"/>
          </ac:picMkLst>
        </pc:picChg>
      </pc:sldChg>
      <pc:sldChg chg="addSp delSp modSp mod ord">
        <pc:chgData name="EMILE DUCREUX" userId="15caad55-3ba1-4fd1-84bb-56e27db6622d" providerId="ADAL" clId="{3771553D-752A-428A-943B-0D9837FC4FAE}" dt="2024-06-24T18:32:55.777" v="2553" actId="1036"/>
        <pc:sldMkLst>
          <pc:docMk/>
          <pc:sldMk cId="3606578916" sldId="424"/>
        </pc:sldMkLst>
        <pc:spChg chg="del mod">
          <ac:chgData name="EMILE DUCREUX" userId="15caad55-3ba1-4fd1-84bb-56e27db6622d" providerId="ADAL" clId="{3771553D-752A-428A-943B-0D9837FC4FAE}" dt="2024-06-20T09:28:21.954" v="635" actId="478"/>
          <ac:spMkLst>
            <pc:docMk/>
            <pc:sldMk cId="3606578916" sldId="424"/>
            <ac:spMk id="2" creationId="{3016B5BD-05E7-0573-E72B-EC1864061C2A}"/>
          </ac:spMkLst>
        </pc:spChg>
        <pc:spChg chg="mod">
          <ac:chgData name="EMILE DUCREUX" userId="15caad55-3ba1-4fd1-84bb-56e27db6622d" providerId="ADAL" clId="{3771553D-752A-428A-943B-0D9837FC4FAE}" dt="2024-06-21T15:54:30.324" v="2270" actId="20577"/>
          <ac:spMkLst>
            <pc:docMk/>
            <pc:sldMk cId="3606578916" sldId="424"/>
            <ac:spMk id="4" creationId="{00000000-0000-0000-0000-000000000000}"/>
          </ac:spMkLst>
        </pc:spChg>
        <pc:spChg chg="mod">
          <ac:chgData name="EMILE DUCREUX" userId="15caad55-3ba1-4fd1-84bb-56e27db6622d" providerId="ADAL" clId="{3771553D-752A-428A-943B-0D9837FC4FAE}" dt="2024-06-24T18:24:03.552" v="2544" actId="20577"/>
          <ac:spMkLst>
            <pc:docMk/>
            <pc:sldMk cId="3606578916" sldId="424"/>
            <ac:spMk id="6" creationId="{649702FD-97D5-CD43-4498-343845F6102E}"/>
          </ac:spMkLst>
        </pc:spChg>
        <pc:spChg chg="add mod">
          <ac:chgData name="EMILE DUCREUX" userId="15caad55-3ba1-4fd1-84bb-56e27db6622d" providerId="ADAL" clId="{3771553D-752A-428A-943B-0D9837FC4FAE}" dt="2024-06-21T16:04:52.122" v="2373" actId="207"/>
          <ac:spMkLst>
            <pc:docMk/>
            <pc:sldMk cId="3606578916" sldId="424"/>
            <ac:spMk id="8" creationId="{B87406A8-3A5D-75C1-378D-B80363913F81}"/>
          </ac:spMkLst>
        </pc:spChg>
        <pc:spChg chg="add mod">
          <ac:chgData name="EMILE DUCREUX" userId="15caad55-3ba1-4fd1-84bb-56e27db6622d" providerId="ADAL" clId="{3771553D-752A-428A-943B-0D9837FC4FAE}" dt="2024-06-21T16:05:01.777" v="2375" actId="1076"/>
          <ac:spMkLst>
            <pc:docMk/>
            <pc:sldMk cId="3606578916" sldId="424"/>
            <ac:spMk id="9" creationId="{29E6801F-D99C-A822-2BDB-29B713478FD8}"/>
          </ac:spMkLst>
        </pc:spChg>
        <pc:spChg chg="mod">
          <ac:chgData name="EMILE DUCREUX" userId="15caad55-3ba1-4fd1-84bb-56e27db6622d" providerId="ADAL" clId="{3771553D-752A-428A-943B-0D9837FC4FAE}" dt="2024-06-21T16:12:37.147" v="2427" actId="20577"/>
          <ac:spMkLst>
            <pc:docMk/>
            <pc:sldMk cId="3606578916" sldId="424"/>
            <ac:spMk id="11" creationId="{4B6C4B7B-8E21-A2E5-563A-ECC8D4C14529}"/>
          </ac:spMkLst>
        </pc:spChg>
        <pc:picChg chg="add mod">
          <ac:chgData name="EMILE DUCREUX" userId="15caad55-3ba1-4fd1-84bb-56e27db6622d" providerId="ADAL" clId="{3771553D-752A-428A-943B-0D9837FC4FAE}" dt="2024-06-20T14:10:49.331" v="1336"/>
          <ac:picMkLst>
            <pc:docMk/>
            <pc:sldMk cId="3606578916" sldId="424"/>
            <ac:picMk id="2" creationId="{ED0E8499-4685-CEC0-35C1-A7825AC3ACF2}"/>
          </ac:picMkLst>
        </pc:picChg>
        <pc:picChg chg="add mod">
          <ac:chgData name="EMILE DUCREUX" userId="15caad55-3ba1-4fd1-84bb-56e27db6622d" providerId="ADAL" clId="{3771553D-752A-428A-943B-0D9837FC4FAE}" dt="2024-06-20T14:10:49.331" v="1336"/>
          <ac:picMkLst>
            <pc:docMk/>
            <pc:sldMk cId="3606578916" sldId="424"/>
            <ac:picMk id="5" creationId="{00A30A2D-943A-F52B-573C-E45ADAA818A2}"/>
          </ac:picMkLst>
        </pc:picChg>
        <pc:picChg chg="del">
          <ac:chgData name="EMILE DUCREUX" userId="15caad55-3ba1-4fd1-84bb-56e27db6622d" providerId="ADAL" clId="{3771553D-752A-428A-943B-0D9837FC4FAE}" dt="2024-06-20T14:10:49.136" v="1335" actId="478"/>
          <ac:picMkLst>
            <pc:docMk/>
            <pc:sldMk cId="3606578916" sldId="424"/>
            <ac:picMk id="7" creationId="{387683C1-002D-CA57-1801-84437D7FEB91}"/>
          </ac:picMkLst>
        </pc:picChg>
        <pc:picChg chg="add mod">
          <ac:chgData name="EMILE DUCREUX" userId="15caad55-3ba1-4fd1-84bb-56e27db6622d" providerId="ADAL" clId="{3771553D-752A-428A-943B-0D9837FC4FAE}" dt="2024-06-21T15:03:15.384" v="2092"/>
          <ac:picMkLst>
            <pc:docMk/>
            <pc:sldMk cId="3606578916" sldId="424"/>
            <ac:picMk id="7" creationId="{D993D506-0FB7-E0BA-13CC-7768C2E0C618}"/>
          </ac:picMkLst>
        </pc:picChg>
        <pc:picChg chg="del">
          <ac:chgData name="EMILE DUCREUX" userId="15caad55-3ba1-4fd1-84bb-56e27db6622d" providerId="ADAL" clId="{3771553D-752A-428A-943B-0D9837FC4FAE}" dt="2024-06-20T14:10:49.136" v="1335" actId="478"/>
          <ac:picMkLst>
            <pc:docMk/>
            <pc:sldMk cId="3606578916" sldId="424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0:49.136" v="1335" actId="478"/>
          <ac:picMkLst>
            <pc:docMk/>
            <pc:sldMk cId="3606578916" sldId="424"/>
            <ac:picMk id="9" creationId="{80BCD6F1-F07F-CD50-9E6D-A47E60EE2BD2}"/>
          </ac:picMkLst>
        </pc:picChg>
        <pc:picChg chg="add mod">
          <ac:chgData name="EMILE DUCREUX" userId="15caad55-3ba1-4fd1-84bb-56e27db6622d" providerId="ADAL" clId="{3771553D-752A-428A-943B-0D9837FC4FAE}" dt="2024-06-20T14:10:49.331" v="1336"/>
          <ac:picMkLst>
            <pc:docMk/>
            <pc:sldMk cId="3606578916" sldId="424"/>
            <ac:picMk id="10" creationId="{A9477100-67ED-E130-0C1D-A671D703889F}"/>
          </ac:picMkLst>
        </pc:picChg>
        <pc:picChg chg="add mod">
          <ac:chgData name="EMILE DUCREUX" userId="15caad55-3ba1-4fd1-84bb-56e27db6622d" providerId="ADAL" clId="{3771553D-752A-428A-943B-0D9837FC4FAE}" dt="2024-06-20T14:10:51.352" v="1337"/>
          <ac:picMkLst>
            <pc:docMk/>
            <pc:sldMk cId="3606578916" sldId="424"/>
            <ac:picMk id="12" creationId="{8295B901-25D5-529F-5F08-0782F5FF2E0C}"/>
          </ac:picMkLst>
        </pc:picChg>
        <pc:picChg chg="add mod">
          <ac:chgData name="EMILE DUCREUX" userId="15caad55-3ba1-4fd1-84bb-56e27db6622d" providerId="ADAL" clId="{3771553D-752A-428A-943B-0D9837FC4FAE}" dt="2024-06-24T18:32:55.777" v="2553" actId="1036"/>
          <ac:picMkLst>
            <pc:docMk/>
            <pc:sldMk cId="3606578916" sldId="424"/>
            <ac:picMk id="13" creationId="{500913CD-0349-83C4-4284-376259F9741A}"/>
          </ac:picMkLst>
        </pc:picChg>
        <pc:picChg chg="del">
          <ac:chgData name="EMILE DUCREUX" userId="15caad55-3ba1-4fd1-84bb-56e27db6622d" providerId="ADAL" clId="{3771553D-752A-428A-943B-0D9837FC4FAE}" dt="2024-06-21T16:55:52.988" v="2521" actId="478"/>
          <ac:picMkLst>
            <pc:docMk/>
            <pc:sldMk cId="3606578916" sldId="424"/>
            <ac:picMk id="13" creationId="{D8EF6571-018A-8B25-11F0-CB4E3FD98623}"/>
          </ac:picMkLst>
        </pc:picChg>
        <pc:picChg chg="add del mod">
          <ac:chgData name="EMILE DUCREUX" userId="15caad55-3ba1-4fd1-84bb-56e27db6622d" providerId="ADAL" clId="{3771553D-752A-428A-943B-0D9837FC4FAE}" dt="2024-06-24T18:32:36.657" v="2545" actId="478"/>
          <ac:picMkLst>
            <pc:docMk/>
            <pc:sldMk cId="3606578916" sldId="424"/>
            <ac:picMk id="14" creationId="{36189D0E-78B8-8396-2C7E-7650DD5F3381}"/>
          </ac:picMkLst>
        </pc:picChg>
        <pc:picChg chg="add mod">
          <ac:chgData name="EMILE DUCREUX" userId="15caad55-3ba1-4fd1-84bb-56e27db6622d" providerId="ADAL" clId="{3771553D-752A-428A-943B-0D9837FC4FAE}" dt="2024-06-20T14:10:51.352" v="1337"/>
          <ac:picMkLst>
            <pc:docMk/>
            <pc:sldMk cId="3606578916" sldId="424"/>
            <ac:picMk id="14" creationId="{78E960EE-D50F-F0E9-14D8-91C140D90061}"/>
          </ac:picMkLst>
        </pc:picChg>
        <pc:picChg chg="add mod">
          <ac:chgData name="EMILE DUCREUX" userId="15caad55-3ba1-4fd1-84bb-56e27db6622d" providerId="ADAL" clId="{3771553D-752A-428A-943B-0D9837FC4FAE}" dt="2024-06-20T14:10:51.352" v="1337"/>
          <ac:picMkLst>
            <pc:docMk/>
            <pc:sldMk cId="3606578916" sldId="424"/>
            <ac:picMk id="15" creationId="{5774041E-F67A-8E61-F693-0311C8E944B8}"/>
          </ac:picMkLst>
        </pc:picChg>
        <pc:picChg chg="add mod">
          <ac:chgData name="EMILE DUCREUX" userId="15caad55-3ba1-4fd1-84bb-56e27db6622d" providerId="ADAL" clId="{3771553D-752A-428A-943B-0D9837FC4FAE}" dt="2024-06-20T14:12:38.747" v="1375"/>
          <ac:picMkLst>
            <pc:docMk/>
            <pc:sldMk cId="3606578916" sldId="424"/>
            <ac:picMk id="16" creationId="{4E4D230E-23F2-9820-95F2-7D308DDDAC2C}"/>
          </ac:picMkLst>
        </pc:picChg>
      </pc:sldChg>
      <pc:sldChg chg="addSp delSp modSp del mod ord">
        <pc:chgData name="EMILE DUCREUX" userId="15caad55-3ba1-4fd1-84bb-56e27db6622d" providerId="ADAL" clId="{3771553D-752A-428A-943B-0D9837FC4FAE}" dt="2024-06-21T12:05:37.223" v="1404" actId="47"/>
        <pc:sldMkLst>
          <pc:docMk/>
          <pc:sldMk cId="3253688874" sldId="425"/>
        </pc:sldMkLst>
        <pc:spChg chg="del mod">
          <ac:chgData name="EMILE DUCREUX" userId="15caad55-3ba1-4fd1-84bb-56e27db6622d" providerId="ADAL" clId="{3771553D-752A-428A-943B-0D9837FC4FAE}" dt="2024-06-20T09:28:09.796" v="630" actId="478"/>
          <ac:spMkLst>
            <pc:docMk/>
            <pc:sldMk cId="3253688874" sldId="425"/>
            <ac:spMk id="2" creationId="{3016B5BD-05E7-0573-E72B-EC1864061C2A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3253688874" sldId="425"/>
            <ac:spMk id="4" creationId="{00000000-0000-0000-0000-000000000000}"/>
          </ac:spMkLst>
        </pc:spChg>
        <pc:picChg chg="add mod">
          <ac:chgData name="EMILE DUCREUX" userId="15caad55-3ba1-4fd1-84bb-56e27db6622d" providerId="ADAL" clId="{3771553D-752A-428A-943B-0D9837FC4FAE}" dt="2024-06-20T14:10:39.617" v="1330"/>
          <ac:picMkLst>
            <pc:docMk/>
            <pc:sldMk cId="3253688874" sldId="425"/>
            <ac:picMk id="2" creationId="{49698840-2E02-E65C-5E19-7BE9E602DC5C}"/>
          </ac:picMkLst>
        </pc:picChg>
        <pc:picChg chg="add mod">
          <ac:chgData name="EMILE DUCREUX" userId="15caad55-3ba1-4fd1-84bb-56e27db6622d" providerId="ADAL" clId="{3771553D-752A-428A-943B-0D9837FC4FAE}" dt="2024-06-18T21:57:49.232" v="238" actId="1038"/>
          <ac:picMkLst>
            <pc:docMk/>
            <pc:sldMk cId="3253688874" sldId="425"/>
            <ac:picMk id="6" creationId="{6DBE154A-D11C-6C85-52D0-5A812586143C}"/>
          </ac:picMkLst>
        </pc:picChg>
        <pc:picChg chg="del">
          <ac:chgData name="EMILE DUCREUX" userId="15caad55-3ba1-4fd1-84bb-56e27db6622d" providerId="ADAL" clId="{3771553D-752A-428A-943B-0D9837FC4FAE}" dt="2024-06-20T14:10:39.452" v="1329" actId="478"/>
          <ac:picMkLst>
            <pc:docMk/>
            <pc:sldMk cId="3253688874" sldId="425"/>
            <ac:picMk id="7" creationId="{387683C1-002D-CA57-1801-84437D7FEB91}"/>
          </ac:picMkLst>
        </pc:picChg>
        <pc:picChg chg="del">
          <ac:chgData name="EMILE DUCREUX" userId="15caad55-3ba1-4fd1-84bb-56e27db6622d" providerId="ADAL" clId="{3771553D-752A-428A-943B-0D9837FC4FAE}" dt="2024-06-20T14:10:39.452" v="1329" actId="478"/>
          <ac:picMkLst>
            <pc:docMk/>
            <pc:sldMk cId="3253688874" sldId="425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0:39.452" v="1329" actId="478"/>
          <ac:picMkLst>
            <pc:docMk/>
            <pc:sldMk cId="3253688874" sldId="425"/>
            <ac:picMk id="9" creationId="{80BCD6F1-F07F-CD50-9E6D-A47E60EE2BD2}"/>
          </ac:picMkLst>
        </pc:picChg>
        <pc:picChg chg="add mod">
          <ac:chgData name="EMILE DUCREUX" userId="15caad55-3ba1-4fd1-84bb-56e27db6622d" providerId="ADAL" clId="{3771553D-752A-428A-943B-0D9837FC4FAE}" dt="2024-06-20T14:10:39.617" v="1330"/>
          <ac:picMkLst>
            <pc:docMk/>
            <pc:sldMk cId="3253688874" sldId="425"/>
            <ac:picMk id="10" creationId="{BBE9152F-8F66-E27F-8C90-A828EE81243E}"/>
          </ac:picMkLst>
        </pc:picChg>
        <pc:picChg chg="add mod">
          <ac:chgData name="EMILE DUCREUX" userId="15caad55-3ba1-4fd1-84bb-56e27db6622d" providerId="ADAL" clId="{3771553D-752A-428A-943B-0D9837FC4FAE}" dt="2024-06-20T14:10:39.617" v="1330"/>
          <ac:picMkLst>
            <pc:docMk/>
            <pc:sldMk cId="3253688874" sldId="425"/>
            <ac:picMk id="11" creationId="{9C8EF56B-DAE3-2E36-302E-8E5D2ACC615C}"/>
          </ac:picMkLst>
        </pc:picChg>
        <pc:picChg chg="add mod">
          <ac:chgData name="EMILE DUCREUX" userId="15caad55-3ba1-4fd1-84bb-56e27db6622d" providerId="ADAL" clId="{3771553D-752A-428A-943B-0D9837FC4FAE}" dt="2024-06-20T14:12:36.021" v="1372"/>
          <ac:picMkLst>
            <pc:docMk/>
            <pc:sldMk cId="3253688874" sldId="425"/>
            <ac:picMk id="12" creationId="{3CB4D224-4C35-669E-1DDD-6DC57E88802D}"/>
          </ac:picMkLst>
        </pc:picChg>
      </pc:sldChg>
      <pc:sldChg chg="addSp delSp modSp del mod">
        <pc:chgData name="EMILE DUCREUX" userId="15caad55-3ba1-4fd1-84bb-56e27db6622d" providerId="ADAL" clId="{3771553D-752A-428A-943B-0D9837FC4FAE}" dt="2024-06-21T12:05:37.223" v="1404" actId="47"/>
        <pc:sldMkLst>
          <pc:docMk/>
          <pc:sldMk cId="535703342" sldId="426"/>
        </pc:sldMkLst>
        <pc:spChg chg="del mod">
          <ac:chgData name="EMILE DUCREUX" userId="15caad55-3ba1-4fd1-84bb-56e27db6622d" providerId="ADAL" clId="{3771553D-752A-428A-943B-0D9837FC4FAE}" dt="2024-06-20T09:28:12" v="631" actId="478"/>
          <ac:spMkLst>
            <pc:docMk/>
            <pc:sldMk cId="535703342" sldId="426"/>
            <ac:spMk id="2" creationId="{3016B5BD-05E7-0573-E72B-EC1864061C2A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535703342" sldId="426"/>
            <ac:spMk id="4" creationId="{00000000-0000-0000-0000-000000000000}"/>
          </ac:spMkLst>
        </pc:spChg>
        <pc:spChg chg="mod">
          <ac:chgData name="EMILE DUCREUX" userId="15caad55-3ba1-4fd1-84bb-56e27db6622d" providerId="ADAL" clId="{3771553D-752A-428A-943B-0D9837FC4FAE}" dt="2024-06-19T07:26:04.612" v="252" actId="20577"/>
          <ac:spMkLst>
            <pc:docMk/>
            <pc:sldMk cId="535703342" sldId="426"/>
            <ac:spMk id="12" creationId="{584E4E21-61E1-27E3-4397-6739F6FCA5C1}"/>
          </ac:spMkLst>
        </pc:spChg>
        <pc:picChg chg="add mod">
          <ac:chgData name="EMILE DUCREUX" userId="15caad55-3ba1-4fd1-84bb-56e27db6622d" providerId="ADAL" clId="{3771553D-752A-428A-943B-0D9837FC4FAE}" dt="2024-06-20T14:10:42.916" v="1332"/>
          <ac:picMkLst>
            <pc:docMk/>
            <pc:sldMk cId="535703342" sldId="426"/>
            <ac:picMk id="2" creationId="{E9833B97-1408-4500-BDE3-80BAD745B075}"/>
          </ac:picMkLst>
        </pc:picChg>
        <pc:picChg chg="add mod">
          <ac:chgData name="EMILE DUCREUX" userId="15caad55-3ba1-4fd1-84bb-56e27db6622d" providerId="ADAL" clId="{3771553D-752A-428A-943B-0D9837FC4FAE}" dt="2024-06-20T14:10:42.916" v="1332"/>
          <ac:picMkLst>
            <pc:docMk/>
            <pc:sldMk cId="535703342" sldId="426"/>
            <ac:picMk id="5" creationId="{79166FEF-18DF-FF1D-7793-8F9F877CC599}"/>
          </ac:picMkLst>
        </pc:picChg>
        <pc:picChg chg="add mod">
          <ac:chgData name="EMILE DUCREUX" userId="15caad55-3ba1-4fd1-84bb-56e27db6622d" providerId="ADAL" clId="{3771553D-752A-428A-943B-0D9837FC4FAE}" dt="2024-06-20T14:10:42.916" v="1332"/>
          <ac:picMkLst>
            <pc:docMk/>
            <pc:sldMk cId="535703342" sldId="426"/>
            <ac:picMk id="6" creationId="{19CC5A26-6D4F-2070-9905-9DE3777C5771}"/>
          </ac:picMkLst>
        </pc:picChg>
        <pc:picChg chg="del">
          <ac:chgData name="EMILE DUCREUX" userId="15caad55-3ba1-4fd1-84bb-56e27db6622d" providerId="ADAL" clId="{3771553D-752A-428A-943B-0D9837FC4FAE}" dt="2024-06-20T14:10:42.771" v="1331" actId="478"/>
          <ac:picMkLst>
            <pc:docMk/>
            <pc:sldMk cId="535703342" sldId="426"/>
            <ac:picMk id="7" creationId="{387683C1-002D-CA57-1801-84437D7FEB91}"/>
          </ac:picMkLst>
        </pc:picChg>
        <pc:picChg chg="del">
          <ac:chgData name="EMILE DUCREUX" userId="15caad55-3ba1-4fd1-84bb-56e27db6622d" providerId="ADAL" clId="{3771553D-752A-428A-943B-0D9837FC4FAE}" dt="2024-06-20T14:10:42.771" v="1331" actId="478"/>
          <ac:picMkLst>
            <pc:docMk/>
            <pc:sldMk cId="535703342" sldId="426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0:42.771" v="1331" actId="478"/>
          <ac:picMkLst>
            <pc:docMk/>
            <pc:sldMk cId="535703342" sldId="426"/>
            <ac:picMk id="9" creationId="{80BCD6F1-F07F-CD50-9E6D-A47E60EE2BD2}"/>
          </ac:picMkLst>
        </pc:picChg>
        <pc:picChg chg="add mod">
          <ac:chgData name="EMILE DUCREUX" userId="15caad55-3ba1-4fd1-84bb-56e27db6622d" providerId="ADAL" clId="{3771553D-752A-428A-943B-0D9837FC4FAE}" dt="2024-06-20T14:12:36.992" v="1373"/>
          <ac:picMkLst>
            <pc:docMk/>
            <pc:sldMk cId="535703342" sldId="426"/>
            <ac:picMk id="10" creationId="{565AF635-82C9-E6B6-7E6B-EF0CDD0E2846}"/>
          </ac:picMkLst>
        </pc:picChg>
      </pc:sldChg>
      <pc:sldChg chg="addSp delSp modSp del mod ord">
        <pc:chgData name="EMILE DUCREUX" userId="15caad55-3ba1-4fd1-84bb-56e27db6622d" providerId="ADAL" clId="{3771553D-752A-428A-943B-0D9837FC4FAE}" dt="2024-06-20T14:54:57.987" v="1395" actId="47"/>
        <pc:sldMkLst>
          <pc:docMk/>
          <pc:sldMk cId="4079169094" sldId="427"/>
        </pc:sldMkLst>
        <pc:spChg chg="del">
          <ac:chgData name="EMILE DUCREUX" userId="15caad55-3ba1-4fd1-84bb-56e27db6622d" providerId="ADAL" clId="{3771553D-752A-428A-943B-0D9837FC4FAE}" dt="2024-06-20T09:28:04.515" v="628" actId="478"/>
          <ac:spMkLst>
            <pc:docMk/>
            <pc:sldMk cId="4079169094" sldId="427"/>
            <ac:spMk id="2" creationId="{3016B5BD-05E7-0573-E72B-EC1864061C2A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4079169094" sldId="427"/>
            <ac:spMk id="4" creationId="{00000000-0000-0000-0000-000000000000}"/>
          </ac:spMkLst>
        </pc:spChg>
        <pc:picChg chg="add mod">
          <ac:chgData name="EMILE DUCREUX" userId="15caad55-3ba1-4fd1-84bb-56e27db6622d" providerId="ADAL" clId="{3771553D-752A-428A-943B-0D9837FC4FAE}" dt="2024-06-20T14:10:32.071" v="1326"/>
          <ac:picMkLst>
            <pc:docMk/>
            <pc:sldMk cId="4079169094" sldId="427"/>
            <ac:picMk id="2" creationId="{56B5D0C3-D163-C665-C01E-059C6FB0DA44}"/>
          </ac:picMkLst>
        </pc:picChg>
        <pc:picChg chg="add mod">
          <ac:chgData name="EMILE DUCREUX" userId="15caad55-3ba1-4fd1-84bb-56e27db6622d" providerId="ADAL" clId="{3771553D-752A-428A-943B-0D9837FC4FAE}" dt="2024-06-19T07:45:38.347" v="265" actId="1076"/>
          <ac:picMkLst>
            <pc:docMk/>
            <pc:sldMk cId="4079169094" sldId="427"/>
            <ac:picMk id="6" creationId="{07C502D3-1067-747F-A826-AC22DEF45A8D}"/>
          </ac:picMkLst>
        </pc:picChg>
        <pc:picChg chg="del">
          <ac:chgData name="EMILE DUCREUX" userId="15caad55-3ba1-4fd1-84bb-56e27db6622d" providerId="ADAL" clId="{3771553D-752A-428A-943B-0D9837FC4FAE}" dt="2024-06-20T14:10:31.781" v="1325" actId="478"/>
          <ac:picMkLst>
            <pc:docMk/>
            <pc:sldMk cId="4079169094" sldId="427"/>
            <ac:picMk id="7" creationId="{387683C1-002D-CA57-1801-84437D7FEB91}"/>
          </ac:picMkLst>
        </pc:picChg>
        <pc:picChg chg="del">
          <ac:chgData name="EMILE DUCREUX" userId="15caad55-3ba1-4fd1-84bb-56e27db6622d" providerId="ADAL" clId="{3771553D-752A-428A-943B-0D9837FC4FAE}" dt="2024-06-20T14:10:31.781" v="1325" actId="478"/>
          <ac:picMkLst>
            <pc:docMk/>
            <pc:sldMk cId="4079169094" sldId="427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0:31.781" v="1325" actId="478"/>
          <ac:picMkLst>
            <pc:docMk/>
            <pc:sldMk cId="4079169094" sldId="427"/>
            <ac:picMk id="9" creationId="{80BCD6F1-F07F-CD50-9E6D-A47E60EE2BD2}"/>
          </ac:picMkLst>
        </pc:picChg>
        <pc:picChg chg="add mod">
          <ac:chgData name="EMILE DUCREUX" userId="15caad55-3ba1-4fd1-84bb-56e27db6622d" providerId="ADAL" clId="{3771553D-752A-428A-943B-0D9837FC4FAE}" dt="2024-06-20T14:10:32.071" v="1326"/>
          <ac:picMkLst>
            <pc:docMk/>
            <pc:sldMk cId="4079169094" sldId="427"/>
            <ac:picMk id="10" creationId="{15E17FD8-094D-C8A6-6F66-3B3099027269}"/>
          </ac:picMkLst>
        </pc:picChg>
        <pc:picChg chg="add mod">
          <ac:chgData name="EMILE DUCREUX" userId="15caad55-3ba1-4fd1-84bb-56e27db6622d" providerId="ADAL" clId="{3771553D-752A-428A-943B-0D9837FC4FAE}" dt="2024-06-20T14:10:32.071" v="1326"/>
          <ac:picMkLst>
            <pc:docMk/>
            <pc:sldMk cId="4079169094" sldId="427"/>
            <ac:picMk id="11" creationId="{037F835D-9ADA-2029-FE92-9214372CD391}"/>
          </ac:picMkLst>
        </pc:picChg>
        <pc:picChg chg="add mod">
          <ac:chgData name="EMILE DUCREUX" userId="15caad55-3ba1-4fd1-84bb-56e27db6622d" providerId="ADAL" clId="{3771553D-752A-428A-943B-0D9837FC4FAE}" dt="2024-06-20T14:12:33.471" v="1369"/>
          <ac:picMkLst>
            <pc:docMk/>
            <pc:sldMk cId="4079169094" sldId="427"/>
            <ac:picMk id="12" creationId="{DF480864-371F-DD79-065F-A41E453E18D4}"/>
          </ac:picMkLst>
        </pc:picChg>
      </pc:sldChg>
      <pc:sldChg chg="addSp delSp modSp del mod ord">
        <pc:chgData name="EMILE DUCREUX" userId="15caad55-3ba1-4fd1-84bb-56e27db6622d" providerId="ADAL" clId="{3771553D-752A-428A-943B-0D9837FC4FAE}" dt="2024-06-20T14:54:57.987" v="1395" actId="47"/>
        <pc:sldMkLst>
          <pc:docMk/>
          <pc:sldMk cId="3961827725" sldId="428"/>
        </pc:sldMkLst>
        <pc:spChg chg="del mod">
          <ac:chgData name="EMILE DUCREUX" userId="15caad55-3ba1-4fd1-84bb-56e27db6622d" providerId="ADAL" clId="{3771553D-752A-428A-943B-0D9837FC4FAE}" dt="2024-06-20T09:28:06.936" v="629" actId="478"/>
          <ac:spMkLst>
            <pc:docMk/>
            <pc:sldMk cId="3961827725" sldId="428"/>
            <ac:spMk id="2" creationId="{3016B5BD-05E7-0573-E72B-EC1864061C2A}"/>
          </ac:spMkLst>
        </pc:spChg>
        <pc:spChg chg="mod">
          <ac:chgData name="EMILE DUCREUX" userId="15caad55-3ba1-4fd1-84bb-56e27db6622d" providerId="ADAL" clId="{3771553D-752A-428A-943B-0D9837FC4FAE}" dt="2024-06-20T09:25:00.933" v="610"/>
          <ac:spMkLst>
            <pc:docMk/>
            <pc:sldMk cId="3961827725" sldId="428"/>
            <ac:spMk id="4" creationId="{00000000-0000-0000-0000-000000000000}"/>
          </ac:spMkLst>
        </pc:spChg>
        <pc:spChg chg="mod">
          <ac:chgData name="EMILE DUCREUX" userId="15caad55-3ba1-4fd1-84bb-56e27db6622d" providerId="ADAL" clId="{3771553D-752A-428A-943B-0D9837FC4FAE}" dt="2024-06-19T07:46:49.035" v="275" actId="20577"/>
          <ac:spMkLst>
            <pc:docMk/>
            <pc:sldMk cId="3961827725" sldId="428"/>
            <ac:spMk id="10" creationId="{209B901D-A44E-B10B-0612-DED67CE7C619}"/>
          </ac:spMkLst>
        </pc:spChg>
        <pc:picChg chg="add mod">
          <ac:chgData name="EMILE DUCREUX" userId="15caad55-3ba1-4fd1-84bb-56e27db6622d" providerId="ADAL" clId="{3771553D-752A-428A-943B-0D9837FC4FAE}" dt="2024-06-20T14:10:35.582" v="1328"/>
          <ac:picMkLst>
            <pc:docMk/>
            <pc:sldMk cId="3961827725" sldId="428"/>
            <ac:picMk id="2" creationId="{0B29B4FE-46B3-F7D5-9F93-0DC6E121118A}"/>
          </ac:picMkLst>
        </pc:picChg>
        <pc:picChg chg="add mod">
          <ac:chgData name="EMILE DUCREUX" userId="15caad55-3ba1-4fd1-84bb-56e27db6622d" providerId="ADAL" clId="{3771553D-752A-428A-943B-0D9837FC4FAE}" dt="2024-06-20T14:10:35.582" v="1328"/>
          <ac:picMkLst>
            <pc:docMk/>
            <pc:sldMk cId="3961827725" sldId="428"/>
            <ac:picMk id="6" creationId="{5BAC8930-3628-5FB9-504B-0B517B0BAEFF}"/>
          </ac:picMkLst>
        </pc:picChg>
        <pc:picChg chg="del">
          <ac:chgData name="EMILE DUCREUX" userId="15caad55-3ba1-4fd1-84bb-56e27db6622d" providerId="ADAL" clId="{3771553D-752A-428A-943B-0D9837FC4FAE}" dt="2024-06-20T14:10:35.367" v="1327" actId="478"/>
          <ac:picMkLst>
            <pc:docMk/>
            <pc:sldMk cId="3961827725" sldId="428"/>
            <ac:picMk id="7" creationId="{387683C1-002D-CA57-1801-84437D7FEB91}"/>
          </ac:picMkLst>
        </pc:picChg>
        <pc:picChg chg="del">
          <ac:chgData name="EMILE DUCREUX" userId="15caad55-3ba1-4fd1-84bb-56e27db6622d" providerId="ADAL" clId="{3771553D-752A-428A-943B-0D9837FC4FAE}" dt="2024-06-20T14:10:35.367" v="1327" actId="478"/>
          <ac:picMkLst>
            <pc:docMk/>
            <pc:sldMk cId="3961827725" sldId="428"/>
            <ac:picMk id="8" creationId="{54DC7DD1-5F87-0563-93D7-154B955A4261}"/>
          </ac:picMkLst>
        </pc:picChg>
        <pc:picChg chg="del">
          <ac:chgData name="EMILE DUCREUX" userId="15caad55-3ba1-4fd1-84bb-56e27db6622d" providerId="ADAL" clId="{3771553D-752A-428A-943B-0D9837FC4FAE}" dt="2024-06-20T14:10:35.367" v="1327" actId="478"/>
          <ac:picMkLst>
            <pc:docMk/>
            <pc:sldMk cId="3961827725" sldId="428"/>
            <ac:picMk id="9" creationId="{80BCD6F1-F07F-CD50-9E6D-A47E60EE2BD2}"/>
          </ac:picMkLst>
        </pc:picChg>
        <pc:picChg chg="add mod">
          <ac:chgData name="EMILE DUCREUX" userId="15caad55-3ba1-4fd1-84bb-56e27db6622d" providerId="ADAL" clId="{3771553D-752A-428A-943B-0D9837FC4FAE}" dt="2024-06-20T14:10:35.582" v="1328"/>
          <ac:picMkLst>
            <pc:docMk/>
            <pc:sldMk cId="3961827725" sldId="428"/>
            <ac:picMk id="11" creationId="{7EFE9771-9EE4-C3D1-ABAB-7310C26C2E75}"/>
          </ac:picMkLst>
        </pc:picChg>
        <pc:picChg chg="add mod">
          <ac:chgData name="EMILE DUCREUX" userId="15caad55-3ba1-4fd1-84bb-56e27db6622d" providerId="ADAL" clId="{3771553D-752A-428A-943B-0D9837FC4FAE}" dt="2024-06-20T14:12:34.071" v="1370"/>
          <ac:picMkLst>
            <pc:docMk/>
            <pc:sldMk cId="3961827725" sldId="428"/>
            <ac:picMk id="12" creationId="{585031F7-3733-3056-D88C-4F5903EB27E3}"/>
          </ac:picMkLst>
        </pc:picChg>
      </pc:sldChg>
      <pc:sldChg chg="addSp delSp modSp add mod">
        <pc:chgData name="EMILE DUCREUX" userId="15caad55-3ba1-4fd1-84bb-56e27db6622d" providerId="ADAL" clId="{3771553D-752A-428A-943B-0D9837FC4FAE}" dt="2024-06-24T22:47:27.947" v="2635" actId="20577"/>
        <pc:sldMkLst>
          <pc:docMk/>
          <pc:sldMk cId="3998329369" sldId="429"/>
        </pc:sldMkLst>
        <pc:spChg chg="mod">
          <ac:chgData name="EMILE DUCREUX" userId="15caad55-3ba1-4fd1-84bb-56e27db6622d" providerId="ADAL" clId="{3771553D-752A-428A-943B-0D9837FC4FAE}" dt="2024-06-24T22:47:27.947" v="2635" actId="20577"/>
          <ac:spMkLst>
            <pc:docMk/>
            <pc:sldMk cId="3998329369" sldId="429"/>
            <ac:spMk id="3" creationId="{32C12B29-A96A-9802-A28B-E2DAAA9178BB}"/>
          </ac:spMkLst>
        </pc:spChg>
        <pc:spChg chg="add mod">
          <ac:chgData name="EMILE DUCREUX" userId="15caad55-3ba1-4fd1-84bb-56e27db6622d" providerId="ADAL" clId="{3771553D-752A-428A-943B-0D9837FC4FAE}" dt="2024-06-20T13:56:01.182" v="1266" actId="1036"/>
          <ac:spMkLst>
            <pc:docMk/>
            <pc:sldMk cId="3998329369" sldId="429"/>
            <ac:spMk id="9" creationId="{9252912F-70FD-A03C-27C1-F09ECC8C7617}"/>
          </ac:spMkLst>
        </pc:spChg>
        <pc:spChg chg="mod">
          <ac:chgData name="EMILE DUCREUX" userId="15caad55-3ba1-4fd1-84bb-56e27db6622d" providerId="ADAL" clId="{3771553D-752A-428A-943B-0D9837FC4FAE}" dt="2024-06-20T13:05:55.197" v="1014" actId="1076"/>
          <ac:spMkLst>
            <pc:docMk/>
            <pc:sldMk cId="3998329369" sldId="429"/>
            <ac:spMk id="13" creationId="{C56113A7-E634-2258-30EE-72CC6B4FE6E1}"/>
          </ac:spMkLst>
        </pc:spChg>
        <pc:spChg chg="mod">
          <ac:chgData name="EMILE DUCREUX" userId="15caad55-3ba1-4fd1-84bb-56e27db6622d" providerId="ADAL" clId="{3771553D-752A-428A-943B-0D9837FC4FAE}" dt="2024-06-20T14:05:28.111" v="1287" actId="1036"/>
          <ac:spMkLst>
            <pc:docMk/>
            <pc:sldMk cId="3998329369" sldId="429"/>
            <ac:spMk id="14" creationId="{7B69708A-70F8-CF5D-1919-DD80FAEC3C99}"/>
          </ac:spMkLst>
        </pc:spChg>
        <pc:graphicFrameChg chg="mod">
          <ac:chgData name="EMILE DUCREUX" userId="15caad55-3ba1-4fd1-84bb-56e27db6622d" providerId="ADAL" clId="{3771553D-752A-428A-943B-0D9837FC4FAE}" dt="2024-06-20T13:56:03.152" v="1268" actId="1036"/>
          <ac:graphicFrameMkLst>
            <pc:docMk/>
            <pc:sldMk cId="3998329369" sldId="429"/>
            <ac:graphicFrameMk id="12" creationId="{DF10F0C8-B299-A035-686B-72C7CD7DF354}"/>
          </ac:graphicFrameMkLst>
        </pc:graphicFrameChg>
        <pc:picChg chg="add mod modCrop">
          <ac:chgData name="EMILE DUCREUX" userId="15caad55-3ba1-4fd1-84bb-56e27db6622d" providerId="ADAL" clId="{3771553D-752A-428A-943B-0D9837FC4FAE}" dt="2024-06-20T13:55:58.389" v="1265" actId="1036"/>
          <ac:picMkLst>
            <pc:docMk/>
            <pc:sldMk cId="3998329369" sldId="429"/>
            <ac:picMk id="2" creationId="{0FA408BA-00FA-B904-0143-47DC39728514}"/>
          </ac:picMkLst>
        </pc:picChg>
        <pc:picChg chg="del">
          <ac:chgData name="EMILE DUCREUX" userId="15caad55-3ba1-4fd1-84bb-56e27db6622d" providerId="ADAL" clId="{3771553D-752A-428A-943B-0D9837FC4FAE}" dt="2024-06-20T14:10:10.477" v="1313" actId="478"/>
          <ac:picMkLst>
            <pc:docMk/>
            <pc:sldMk cId="3998329369" sldId="429"/>
            <ac:picMk id="5" creationId="{F5E048C1-4FE2-1DB2-77AB-DF90228EDF6B}"/>
          </ac:picMkLst>
        </pc:picChg>
        <pc:picChg chg="del">
          <ac:chgData name="EMILE DUCREUX" userId="15caad55-3ba1-4fd1-84bb-56e27db6622d" providerId="ADAL" clId="{3771553D-752A-428A-943B-0D9837FC4FAE}" dt="2024-06-20T14:10:10.477" v="1313" actId="478"/>
          <ac:picMkLst>
            <pc:docMk/>
            <pc:sldMk cId="3998329369" sldId="429"/>
            <ac:picMk id="7" creationId="{F8062AA8-68DE-76EC-F340-89B4CE6BE807}"/>
          </ac:picMkLst>
        </pc:picChg>
        <pc:picChg chg="del">
          <ac:chgData name="EMILE DUCREUX" userId="15caad55-3ba1-4fd1-84bb-56e27db6622d" providerId="ADAL" clId="{3771553D-752A-428A-943B-0D9837FC4FAE}" dt="2024-06-20T14:10:10.477" v="1313" actId="478"/>
          <ac:picMkLst>
            <pc:docMk/>
            <pc:sldMk cId="3998329369" sldId="429"/>
            <ac:picMk id="8" creationId="{772F226B-EA43-9768-4D4A-4BBC9FD29541}"/>
          </ac:picMkLst>
        </pc:picChg>
        <pc:picChg chg="add mod">
          <ac:chgData name="EMILE DUCREUX" userId="15caad55-3ba1-4fd1-84bb-56e27db6622d" providerId="ADAL" clId="{3771553D-752A-428A-943B-0D9837FC4FAE}" dt="2024-06-20T14:10:10.771" v="1314"/>
          <ac:picMkLst>
            <pc:docMk/>
            <pc:sldMk cId="3998329369" sldId="429"/>
            <ac:picMk id="10" creationId="{3F4D6860-5E0F-F908-2988-ACAA432A6FFC}"/>
          </ac:picMkLst>
        </pc:picChg>
        <pc:picChg chg="add mod">
          <ac:chgData name="EMILE DUCREUX" userId="15caad55-3ba1-4fd1-84bb-56e27db6622d" providerId="ADAL" clId="{3771553D-752A-428A-943B-0D9837FC4FAE}" dt="2024-06-20T14:10:10.771" v="1314"/>
          <ac:picMkLst>
            <pc:docMk/>
            <pc:sldMk cId="3998329369" sldId="429"/>
            <ac:picMk id="11" creationId="{E6EAFD12-11B8-8C2B-0FC2-E7279B9A44CF}"/>
          </ac:picMkLst>
        </pc:picChg>
        <pc:picChg chg="add mod">
          <ac:chgData name="EMILE DUCREUX" userId="15caad55-3ba1-4fd1-84bb-56e27db6622d" providerId="ADAL" clId="{3771553D-752A-428A-943B-0D9837FC4FAE}" dt="2024-06-20T14:10:10.771" v="1314"/>
          <ac:picMkLst>
            <pc:docMk/>
            <pc:sldMk cId="3998329369" sldId="429"/>
            <ac:picMk id="15" creationId="{766CD426-2044-60D0-C551-0CAF765A1BCB}"/>
          </ac:picMkLst>
        </pc:picChg>
        <pc:picChg chg="add mod">
          <ac:chgData name="EMILE DUCREUX" userId="15caad55-3ba1-4fd1-84bb-56e27db6622d" providerId="ADAL" clId="{3771553D-752A-428A-943B-0D9837FC4FAE}" dt="2024-06-20T14:12:30.104" v="1365"/>
          <ac:picMkLst>
            <pc:docMk/>
            <pc:sldMk cId="3998329369" sldId="429"/>
            <ac:picMk id="16" creationId="{3C7F0C17-347F-7E5D-FDB6-4535FC5088DC}"/>
          </ac:picMkLst>
        </pc:picChg>
      </pc:sldChg>
      <pc:sldChg chg="add del">
        <pc:chgData name="EMILE DUCREUX" userId="15caad55-3ba1-4fd1-84bb-56e27db6622d" providerId="ADAL" clId="{3771553D-752A-428A-943B-0D9837FC4FAE}" dt="2024-06-20T12:17:16.449" v="857"/>
        <pc:sldMkLst>
          <pc:docMk/>
          <pc:sldMk cId="1913387093" sldId="430"/>
        </pc:sldMkLst>
      </pc:sldChg>
      <pc:sldChg chg="addSp delSp modSp add mod">
        <pc:chgData name="EMILE DUCREUX" userId="15caad55-3ba1-4fd1-84bb-56e27db6622d" providerId="ADAL" clId="{3771553D-752A-428A-943B-0D9837FC4FAE}" dt="2024-06-21T16:54:27.046" v="2518" actId="20577"/>
        <pc:sldMkLst>
          <pc:docMk/>
          <pc:sldMk cId="3236745522" sldId="430"/>
        </pc:sldMkLst>
        <pc:spChg chg="add mod">
          <ac:chgData name="EMILE DUCREUX" userId="15caad55-3ba1-4fd1-84bb-56e27db6622d" providerId="ADAL" clId="{3771553D-752A-428A-943B-0D9837FC4FAE}" dt="2024-06-21T14:58:51.384" v="2056" actId="1076"/>
          <ac:spMkLst>
            <pc:docMk/>
            <pc:sldMk cId="3236745522" sldId="430"/>
            <ac:spMk id="2" creationId="{D2CF956F-12EB-A5D2-900C-4693F9C1CA26}"/>
          </ac:spMkLst>
        </pc:spChg>
        <pc:spChg chg="del">
          <ac:chgData name="EMILE DUCREUX" userId="15caad55-3ba1-4fd1-84bb-56e27db6622d" providerId="ADAL" clId="{3771553D-752A-428A-943B-0D9837FC4FAE}" dt="2024-06-20T15:39:27.507" v="1401" actId="478"/>
          <ac:spMkLst>
            <pc:docMk/>
            <pc:sldMk cId="3236745522" sldId="430"/>
            <ac:spMk id="2" creationId="{DA1CE54F-5BE5-4211-B1BA-F87FFFAFF9BE}"/>
          </ac:spMkLst>
        </pc:spChg>
        <pc:spChg chg="mod">
          <ac:chgData name="EMILE DUCREUX" userId="15caad55-3ba1-4fd1-84bb-56e27db6622d" providerId="ADAL" clId="{3771553D-752A-428A-943B-0D9837FC4FAE}" dt="2024-06-21T16:38:28.961" v="2485" actId="20577"/>
          <ac:spMkLst>
            <pc:docMk/>
            <pc:sldMk cId="3236745522" sldId="430"/>
            <ac:spMk id="3" creationId="{67477FA6-C2B8-CB87-7366-FF068604EEBD}"/>
          </ac:spMkLst>
        </pc:spChg>
        <pc:spChg chg="mod">
          <ac:chgData name="EMILE DUCREUX" userId="15caad55-3ba1-4fd1-84bb-56e27db6622d" providerId="ADAL" clId="{3771553D-752A-428A-943B-0D9837FC4FAE}" dt="2024-06-21T16:54:27.046" v="2518" actId="20577"/>
          <ac:spMkLst>
            <pc:docMk/>
            <pc:sldMk cId="3236745522" sldId="430"/>
            <ac:spMk id="4" creationId="{00000000-0000-0000-0000-000000000000}"/>
          </ac:spMkLst>
        </pc:spChg>
        <pc:spChg chg="add del mod">
          <ac:chgData name="EMILE DUCREUX" userId="15caad55-3ba1-4fd1-84bb-56e27db6622d" providerId="ADAL" clId="{3771553D-752A-428A-943B-0D9837FC4FAE}" dt="2024-06-21T16:52:49.933" v="2495" actId="478"/>
          <ac:spMkLst>
            <pc:docMk/>
            <pc:sldMk cId="3236745522" sldId="430"/>
            <ac:spMk id="7" creationId="{DD20FFFB-A2DB-EE39-A759-68679F78C00D}"/>
          </ac:spMkLst>
        </pc:spChg>
        <pc:spChg chg="del">
          <ac:chgData name="EMILE DUCREUX" userId="15caad55-3ba1-4fd1-84bb-56e27db6622d" providerId="ADAL" clId="{3771553D-752A-428A-943B-0D9837FC4FAE}" dt="2024-06-20T15:39:27.507" v="1401" actId="478"/>
          <ac:spMkLst>
            <pc:docMk/>
            <pc:sldMk cId="3236745522" sldId="430"/>
            <ac:spMk id="10" creationId="{1F6058FF-DA26-1BA3-B475-4667498090F1}"/>
          </ac:spMkLst>
        </pc:spChg>
        <pc:picChg chg="add mod">
          <ac:chgData name="EMILE DUCREUX" userId="15caad55-3ba1-4fd1-84bb-56e27db6622d" providerId="ADAL" clId="{3771553D-752A-428A-943B-0D9837FC4FAE}" dt="2024-06-21T14:49:49.468" v="1985"/>
          <ac:picMkLst>
            <pc:docMk/>
            <pc:sldMk cId="3236745522" sldId="430"/>
            <ac:picMk id="6" creationId="{2369455B-2B59-AE90-20B0-CCEF3E92E079}"/>
          </ac:picMkLst>
        </pc:picChg>
        <pc:picChg chg="del">
          <ac:chgData name="EMILE DUCREUX" userId="15caad55-3ba1-4fd1-84bb-56e27db6622d" providerId="ADAL" clId="{3771553D-752A-428A-943B-0D9837FC4FAE}" dt="2024-06-20T15:39:27.507" v="1401" actId="478"/>
          <ac:picMkLst>
            <pc:docMk/>
            <pc:sldMk cId="3236745522" sldId="430"/>
            <ac:picMk id="6" creationId="{2712702E-E205-9F77-F069-61CF9703FA37}"/>
          </ac:picMkLst>
        </pc:picChg>
        <pc:picChg chg="add mod">
          <ac:chgData name="EMILE DUCREUX" userId="15caad55-3ba1-4fd1-84bb-56e27db6622d" providerId="ADAL" clId="{3771553D-752A-428A-943B-0D9837FC4FAE}" dt="2024-06-21T16:54:02.932" v="2511" actId="1036"/>
          <ac:picMkLst>
            <pc:docMk/>
            <pc:sldMk cId="3236745522" sldId="430"/>
            <ac:picMk id="9" creationId="{B567F054-28F5-2855-33C6-B764BB46ADE8}"/>
          </ac:picMkLst>
        </pc:picChg>
        <pc:picChg chg="del mod">
          <ac:chgData name="EMILE DUCREUX" userId="15caad55-3ba1-4fd1-84bb-56e27db6622d" providerId="ADAL" clId="{3771553D-752A-428A-943B-0D9837FC4FAE}" dt="2024-06-21T16:52:48.259" v="2494" actId="478"/>
          <ac:picMkLst>
            <pc:docMk/>
            <pc:sldMk cId="3236745522" sldId="430"/>
            <ac:picMk id="13" creationId="{181DDAEB-9271-96EF-30F9-52022B239632}"/>
          </ac:picMkLst>
        </pc:picChg>
      </pc:sldChg>
      <pc:sldChg chg="add del">
        <pc:chgData name="EMILE DUCREUX" userId="15caad55-3ba1-4fd1-84bb-56e27db6622d" providerId="ADAL" clId="{3771553D-752A-428A-943B-0D9837FC4FAE}" dt="2024-06-20T12:17:16.110" v="856"/>
        <pc:sldMkLst>
          <pc:docMk/>
          <pc:sldMk cId="928325159" sldId="431"/>
        </pc:sldMkLst>
      </pc:sldChg>
      <pc:sldMasterChg chg="addSldLayout delSldLayout modSldLayout">
        <pc:chgData name="EMILE DUCREUX" userId="15caad55-3ba1-4fd1-84bb-56e27db6622d" providerId="ADAL" clId="{3771553D-752A-428A-943B-0D9837FC4FAE}" dt="2024-06-20T12:39:05.204" v="939" actId="790"/>
        <pc:sldMasterMkLst>
          <pc:docMk/>
          <pc:sldMasterMk cId="0" sldId="2147483648"/>
        </pc:sldMasterMkLst>
        <pc:sldLayoutChg chg="addSp modSp mod">
          <pc:chgData name="EMILE DUCREUX" userId="15caad55-3ba1-4fd1-84bb-56e27db6622d" providerId="ADAL" clId="{3771553D-752A-428A-943B-0D9837FC4FAE}" dt="2024-06-20T09:29:37.213" v="646" actId="1037"/>
          <pc:sldLayoutMkLst>
            <pc:docMk/>
            <pc:sldMasterMk cId="0" sldId="2147483648"/>
            <pc:sldLayoutMk cId="1269838072" sldId="2147484046"/>
          </pc:sldLayoutMkLst>
          <pc:spChg chg="add mod">
            <ac:chgData name="EMILE DUCREUX" userId="15caad55-3ba1-4fd1-84bb-56e27db6622d" providerId="ADAL" clId="{3771553D-752A-428A-943B-0D9837FC4FAE}" dt="2024-06-20T09:29:37.213" v="646" actId="1037"/>
            <ac:spMkLst>
              <pc:docMk/>
              <pc:sldMasterMk cId="0" sldId="2147483648"/>
              <pc:sldLayoutMk cId="1269838072" sldId="2147484046"/>
              <ac:spMk id="2" creationId="{FFFC155A-38BD-3873-7BAA-17C0922F3F07}"/>
            </ac:spMkLst>
          </pc:spChg>
        </pc:sldLayoutChg>
        <pc:sldLayoutChg chg="addSp delSp modSp">
          <pc:chgData name="EMILE DUCREUX" userId="15caad55-3ba1-4fd1-84bb-56e27db6622d" providerId="ADAL" clId="{3771553D-752A-428A-943B-0D9837FC4FAE}" dt="2024-06-20T09:11:56.580" v="593" actId="11529"/>
          <pc:sldLayoutMkLst>
            <pc:docMk/>
            <pc:sldMasterMk cId="0" sldId="2147483648"/>
            <pc:sldLayoutMk cId="2759130738" sldId="2147484047"/>
          </pc:sldLayoutMkLst>
          <pc:spChg chg="add del">
            <ac:chgData name="EMILE DUCREUX" userId="15caad55-3ba1-4fd1-84bb-56e27db6622d" providerId="ADAL" clId="{3771553D-752A-428A-943B-0D9837FC4FAE}" dt="2024-06-20T09:11:31.727" v="591" actId="11529"/>
            <ac:spMkLst>
              <pc:docMk/>
              <pc:sldMasterMk cId="0" sldId="2147483648"/>
              <pc:sldLayoutMk cId="2759130738" sldId="2147484047"/>
              <ac:spMk id="2" creationId="{DB434F30-FBD5-84E5-9681-9CD728C82E24}"/>
            </ac:spMkLst>
          </pc:spChg>
          <pc:spChg chg="add mod">
            <ac:chgData name="EMILE DUCREUX" userId="15caad55-3ba1-4fd1-84bb-56e27db6622d" providerId="ADAL" clId="{3771553D-752A-428A-943B-0D9837FC4FAE}" dt="2024-06-20T09:11:19.819" v="590" actId="20577"/>
            <ac:spMkLst>
              <pc:docMk/>
              <pc:sldMasterMk cId="0" sldId="2147483648"/>
              <pc:sldLayoutMk cId="2759130738" sldId="2147484047"/>
              <ac:spMk id="6" creationId="{4E9E1CF9-C779-585B-FAF5-28793B2444B9}"/>
            </ac:spMkLst>
          </pc:spChg>
          <pc:spChg chg="add del">
            <ac:chgData name="EMILE DUCREUX" userId="15caad55-3ba1-4fd1-84bb-56e27db6622d" providerId="ADAL" clId="{3771553D-752A-428A-943B-0D9837FC4FAE}" dt="2024-06-20T09:11:56.580" v="593" actId="11529"/>
            <ac:spMkLst>
              <pc:docMk/>
              <pc:sldMasterMk cId="0" sldId="2147483648"/>
              <pc:sldLayoutMk cId="2759130738" sldId="2147484047"/>
              <ac:spMk id="7" creationId="{451553F3-A424-665C-BAF2-A9F5FB9A69DD}"/>
            </ac:spMkLst>
          </pc:spChg>
          <pc:spChg chg="add mod">
            <ac:chgData name="EMILE DUCREUX" userId="15caad55-3ba1-4fd1-84bb-56e27db6622d" providerId="ADAL" clId="{3771553D-752A-428A-943B-0D9837FC4FAE}" dt="2024-06-20T09:11:45.840" v="592" actId="11529"/>
            <ac:spMkLst>
              <pc:docMk/>
              <pc:sldMasterMk cId="0" sldId="2147483648"/>
              <pc:sldLayoutMk cId="2759130738" sldId="2147484047"/>
              <ac:spMk id="8" creationId="{E9AD5ABC-D449-AD3A-F9B5-9669873937F1}"/>
            </ac:spMkLst>
          </pc:spChg>
        </pc:sldLayoutChg>
        <pc:sldLayoutChg chg="addSp delSp modSp mod">
          <pc:chgData name="EMILE DUCREUX" userId="15caad55-3ba1-4fd1-84bb-56e27db6622d" providerId="ADAL" clId="{3771553D-752A-428A-943B-0D9837FC4FAE}" dt="2024-06-20T12:39:05.204" v="939" actId="790"/>
          <pc:sldLayoutMkLst>
            <pc:docMk/>
            <pc:sldMasterMk cId="0" sldId="2147483648"/>
            <pc:sldLayoutMk cId="3680277314" sldId="2147484062"/>
          </pc:sldLayoutMkLst>
          <pc:spChg chg="add del mod">
            <ac:chgData name="EMILE DUCREUX" userId="15caad55-3ba1-4fd1-84bb-56e27db6622d" providerId="ADAL" clId="{3771553D-752A-428A-943B-0D9837FC4FAE}" dt="2024-06-20T12:39:05.204" v="939" actId="790"/>
            <ac:spMkLst>
              <pc:docMk/>
              <pc:sldMasterMk cId="0" sldId="2147483648"/>
              <pc:sldLayoutMk cId="3680277314" sldId="2147484062"/>
              <ac:spMk id="2" creationId="{00000000-0000-0000-0000-000000000000}"/>
            </ac:spMkLst>
          </pc:spChg>
          <pc:spChg chg="add del">
            <ac:chgData name="EMILE DUCREUX" userId="15caad55-3ba1-4fd1-84bb-56e27db6622d" providerId="ADAL" clId="{3771553D-752A-428A-943B-0D9837FC4FAE}" dt="2024-06-20T09:16:58.012" v="595" actId="11529"/>
            <ac:spMkLst>
              <pc:docMk/>
              <pc:sldMasterMk cId="0" sldId="2147483648"/>
              <pc:sldLayoutMk cId="3680277314" sldId="2147484062"/>
              <ac:spMk id="3" creationId="{B6E05BED-792C-C60E-451F-EE2797CA7876}"/>
            </ac:spMkLst>
          </pc:spChg>
          <pc:spChg chg="add mod">
            <ac:chgData name="EMILE DUCREUX" userId="15caad55-3ba1-4fd1-84bb-56e27db6622d" providerId="ADAL" clId="{3771553D-752A-428A-943B-0D9837FC4FAE}" dt="2024-06-20T09:26:53.704" v="613" actId="403"/>
            <ac:spMkLst>
              <pc:docMk/>
              <pc:sldMasterMk cId="0" sldId="2147483648"/>
              <pc:sldLayoutMk cId="3680277314" sldId="2147484062"/>
              <ac:spMk id="3" creationId="{F073155A-083D-B803-006B-A9FE38633694}"/>
            </ac:spMkLst>
          </pc:spChg>
          <pc:spChg chg="add mod">
            <ac:chgData name="EMILE DUCREUX" userId="15caad55-3ba1-4fd1-84bb-56e27db6622d" providerId="ADAL" clId="{3771553D-752A-428A-943B-0D9837FC4FAE}" dt="2024-06-20T09:16:51.755" v="594" actId="11529"/>
            <ac:spMkLst>
              <pc:docMk/>
              <pc:sldMasterMk cId="0" sldId="2147483648"/>
              <pc:sldLayoutMk cId="3680277314" sldId="2147484062"/>
              <ac:spMk id="6" creationId="{A212DE35-262E-9FCD-D8AB-B2EB339593B1}"/>
            </ac:spMkLst>
          </pc:spChg>
          <pc:spChg chg="add del mod">
            <ac:chgData name="EMILE DUCREUX" userId="15caad55-3ba1-4fd1-84bb-56e27db6622d" providerId="ADAL" clId="{3771553D-752A-428A-943B-0D9837FC4FAE}" dt="2024-06-20T09:18:35.088" v="602"/>
            <ac:spMkLst>
              <pc:docMk/>
              <pc:sldMasterMk cId="0" sldId="2147483648"/>
              <pc:sldLayoutMk cId="3680277314" sldId="2147484062"/>
              <ac:spMk id="7" creationId="{D19AD14A-F7B5-9556-E5CC-01A3C0EFDF81}"/>
            </ac:spMkLst>
          </pc:spChg>
          <pc:spChg chg="add mod">
            <ac:chgData name="EMILE DUCREUX" userId="15caad55-3ba1-4fd1-84bb-56e27db6622d" providerId="ADAL" clId="{3771553D-752A-428A-943B-0D9837FC4FAE}" dt="2024-06-20T09:18:33.119" v="601"/>
            <ac:spMkLst>
              <pc:docMk/>
              <pc:sldMasterMk cId="0" sldId="2147483648"/>
              <pc:sldLayoutMk cId="3680277314" sldId="2147484062"/>
              <ac:spMk id="8" creationId="{AA13E413-70E5-D88B-E8C0-620A420941A0}"/>
            </ac:spMkLst>
          </pc:spChg>
          <pc:spChg chg="add del">
            <ac:chgData name="EMILE DUCREUX" userId="15caad55-3ba1-4fd1-84bb-56e27db6622d" providerId="ADAL" clId="{3771553D-752A-428A-943B-0D9837FC4FAE}" dt="2024-06-20T09:21:47.056" v="606" actId="11529"/>
            <ac:spMkLst>
              <pc:docMk/>
              <pc:sldMasterMk cId="0" sldId="2147483648"/>
              <pc:sldLayoutMk cId="3680277314" sldId="2147484062"/>
              <ac:spMk id="9" creationId="{6672FCC5-AD6C-7294-B86A-B53967C4E1AA}"/>
            </ac:spMkLst>
          </pc:spChg>
          <pc:spChg chg="add del mod">
            <ac:chgData name="EMILE DUCREUX" userId="15caad55-3ba1-4fd1-84bb-56e27db6622d" providerId="ADAL" clId="{3771553D-752A-428A-943B-0D9837FC4FAE}" dt="2024-06-20T09:22:06.569" v="607" actId="478"/>
            <ac:spMkLst>
              <pc:docMk/>
              <pc:sldMasterMk cId="0" sldId="2147483648"/>
              <pc:sldLayoutMk cId="3680277314" sldId="2147484062"/>
              <ac:spMk id="10" creationId="{4D66EDE9-A175-DA62-2DC3-9A2187AEB37A}"/>
            </ac:spMkLst>
          </pc:spChg>
        </pc:sldLayoutChg>
        <pc:sldLayoutChg chg="new del mod">
          <pc:chgData name="EMILE DUCREUX" userId="15caad55-3ba1-4fd1-84bb-56e27db6622d" providerId="ADAL" clId="{3771553D-752A-428A-943B-0D9837FC4FAE}" dt="2024-06-20T09:10:09.246" v="577" actId="11236"/>
          <pc:sldLayoutMkLst>
            <pc:docMk/>
            <pc:sldMasterMk cId="0" sldId="2147483648"/>
            <pc:sldLayoutMk cId="1807911929" sldId="2147484063"/>
          </pc:sldLayoutMkLst>
        </pc:sldLayoutChg>
        <pc:sldLayoutChg chg="new del mod">
          <pc:chgData name="EMILE DUCREUX" userId="15caad55-3ba1-4fd1-84bb-56e27db6622d" providerId="ADAL" clId="{3771553D-752A-428A-943B-0D9837FC4FAE}" dt="2024-06-20T09:17:59.658" v="597" actId="11236"/>
          <pc:sldLayoutMkLst>
            <pc:docMk/>
            <pc:sldMasterMk cId="0" sldId="2147483648"/>
            <pc:sldLayoutMk cId="1892309544" sldId="2147484063"/>
          </pc:sldLayoutMkLst>
        </pc:sldLayoutChg>
        <pc:sldLayoutChg chg="new del mod">
          <pc:chgData name="EMILE DUCREUX" userId="15caad55-3ba1-4fd1-84bb-56e27db6622d" providerId="ADAL" clId="{3771553D-752A-428A-943B-0D9837FC4FAE}" dt="2024-06-20T09:20:10.160" v="605" actId="2696"/>
          <pc:sldLayoutMkLst>
            <pc:docMk/>
            <pc:sldMasterMk cId="0" sldId="2147483648"/>
            <pc:sldLayoutMk cId="2419168499" sldId="2147484063"/>
          </pc:sldLayoutMkLst>
        </pc:sldLayoutChg>
      </pc:sldMasterChg>
    </pc:docChg>
  </pc:docChgLst>
  <pc:docChgLst>
    <pc:chgData name="EMILE DUCREUX" userId="15caad55-3ba1-4fd1-84bb-56e27db6622d" providerId="ADAL" clId="{ECF55DC4-130F-4010-B47E-CD183150EBBF}"/>
    <pc:docChg chg="undo custSel addSld delSld modSld sldOrd">
      <pc:chgData name="EMILE DUCREUX" userId="15caad55-3ba1-4fd1-84bb-56e27db6622d" providerId="ADAL" clId="{ECF55DC4-130F-4010-B47E-CD183150EBBF}" dt="2024-09-13T13:52:31.818" v="831" actId="20577"/>
      <pc:docMkLst>
        <pc:docMk/>
      </pc:docMkLst>
      <pc:sldChg chg="addSp delSp modSp mod">
        <pc:chgData name="EMILE DUCREUX" userId="15caad55-3ba1-4fd1-84bb-56e27db6622d" providerId="ADAL" clId="{ECF55DC4-130F-4010-B47E-CD183150EBBF}" dt="2024-09-08T13:53:54.565" v="269" actId="20577"/>
        <pc:sldMkLst>
          <pc:docMk/>
          <pc:sldMk cId="0" sldId="377"/>
        </pc:sldMkLst>
        <pc:spChg chg="mod">
          <ac:chgData name="EMILE DUCREUX" userId="15caad55-3ba1-4fd1-84bb-56e27db6622d" providerId="ADAL" clId="{ECF55DC4-130F-4010-B47E-CD183150EBBF}" dt="2024-09-08T13:51:05.215" v="191" actId="1076"/>
          <ac:spMkLst>
            <pc:docMk/>
            <pc:sldMk cId="0" sldId="377"/>
            <ac:spMk id="2" creationId="{437B14CF-2580-2D3E-A8F2-359107497516}"/>
          </ac:spMkLst>
        </pc:spChg>
        <pc:spChg chg="add del mod">
          <ac:chgData name="EMILE DUCREUX" userId="15caad55-3ba1-4fd1-84bb-56e27db6622d" providerId="ADAL" clId="{ECF55DC4-130F-4010-B47E-CD183150EBBF}" dt="2024-09-08T13:53:40.855" v="250" actId="478"/>
          <ac:spMkLst>
            <pc:docMk/>
            <pc:sldMk cId="0" sldId="377"/>
            <ac:spMk id="3" creationId="{F9EE91F5-C151-66E2-3F5D-54D5DF61FDA8}"/>
          </ac:spMkLst>
        </pc:spChg>
        <pc:spChg chg="mod">
          <ac:chgData name="EMILE DUCREUX" userId="15caad55-3ba1-4fd1-84bb-56e27db6622d" providerId="ADAL" clId="{ECF55DC4-130F-4010-B47E-CD183150EBBF}" dt="2024-09-08T13:51:55.099" v="234" actId="20577"/>
          <ac:spMkLst>
            <pc:docMk/>
            <pc:sldMk cId="0" sldId="377"/>
            <ac:spMk id="14340" creationId="{00000000-0000-0000-0000-000000000000}"/>
          </ac:spMkLst>
        </pc:spChg>
        <pc:spChg chg="mod">
          <ac:chgData name="EMILE DUCREUX" userId="15caad55-3ba1-4fd1-84bb-56e27db6622d" providerId="ADAL" clId="{ECF55DC4-130F-4010-B47E-CD183150EBBF}" dt="2024-09-08T13:53:54.565" v="269" actId="20577"/>
          <ac:spMkLst>
            <pc:docMk/>
            <pc:sldMk cId="0" sldId="377"/>
            <ac:spMk id="14341" creationId="{00000000-0000-0000-0000-000000000000}"/>
          </ac:spMkLst>
        </pc:spChg>
        <pc:picChg chg="del">
          <ac:chgData name="EMILE DUCREUX" userId="15caad55-3ba1-4fd1-84bb-56e27db6622d" providerId="ADAL" clId="{ECF55DC4-130F-4010-B47E-CD183150EBBF}" dt="2024-09-08T13:50:56.298" v="190" actId="478"/>
          <ac:picMkLst>
            <pc:docMk/>
            <pc:sldMk cId="0" sldId="377"/>
            <ac:picMk id="16" creationId="{2B0F4EAF-EC6F-608E-D83E-28E1D6777DFA}"/>
          </ac:picMkLst>
        </pc:picChg>
      </pc:sldChg>
      <pc:sldChg chg="del">
        <pc:chgData name="EMILE DUCREUX" userId="15caad55-3ba1-4fd1-84bb-56e27db6622d" providerId="ADAL" clId="{ECF55DC4-130F-4010-B47E-CD183150EBBF}" dt="2024-09-08T14:13:16.495" v="274" actId="47"/>
        <pc:sldMkLst>
          <pc:docMk/>
          <pc:sldMk cId="1276353288" sldId="399"/>
        </pc:sldMkLst>
      </pc:sldChg>
      <pc:sldChg chg="ord">
        <pc:chgData name="EMILE DUCREUX" userId="15caad55-3ba1-4fd1-84bb-56e27db6622d" providerId="ADAL" clId="{ECF55DC4-130F-4010-B47E-CD183150EBBF}" dt="2024-09-13T08:37:35.030" v="493"/>
        <pc:sldMkLst>
          <pc:docMk/>
          <pc:sldMk cId="3215411082" sldId="403"/>
        </pc:sldMkLst>
      </pc:sldChg>
      <pc:sldChg chg="add">
        <pc:chgData name="EMILE DUCREUX" userId="15caad55-3ba1-4fd1-84bb-56e27db6622d" providerId="ADAL" clId="{ECF55DC4-130F-4010-B47E-CD183150EBBF}" dt="2024-09-08T14:12:49.839" v="270"/>
        <pc:sldMkLst>
          <pc:docMk/>
          <pc:sldMk cId="2185931809" sldId="431"/>
        </pc:sldMkLst>
      </pc:sldChg>
      <pc:sldChg chg="delSp modSp add mod ord">
        <pc:chgData name="EMILE DUCREUX" userId="15caad55-3ba1-4fd1-84bb-56e27db6622d" providerId="ADAL" clId="{ECF55DC4-130F-4010-B47E-CD183150EBBF}" dt="2024-09-13T08:10:43.463" v="468" actId="20577"/>
        <pc:sldMkLst>
          <pc:docMk/>
          <pc:sldMk cId="62854469" sldId="432"/>
        </pc:sldMkLst>
        <pc:spChg chg="mod">
          <ac:chgData name="EMILE DUCREUX" userId="15caad55-3ba1-4fd1-84bb-56e27db6622d" providerId="ADAL" clId="{ECF55DC4-130F-4010-B47E-CD183150EBBF}" dt="2024-09-13T08:10:43.463" v="468" actId="20577"/>
          <ac:spMkLst>
            <pc:docMk/>
            <pc:sldMk cId="62854469" sldId="432"/>
            <ac:spMk id="4" creationId="{00000000-0000-0000-0000-000000000000}"/>
          </ac:spMkLst>
        </pc:spChg>
        <pc:spChg chg="mod">
          <ac:chgData name="EMILE DUCREUX" userId="15caad55-3ba1-4fd1-84bb-56e27db6622d" providerId="ADAL" clId="{ECF55DC4-130F-4010-B47E-CD183150EBBF}" dt="2024-09-08T14:25:06.393" v="458" actId="20577"/>
          <ac:spMkLst>
            <pc:docMk/>
            <pc:sldMk cId="62854469" sldId="432"/>
            <ac:spMk id="7" creationId="{D18926C9-C72D-DA45-B3DF-C7FB579EFD90}"/>
          </ac:spMkLst>
        </pc:spChg>
        <pc:spChg chg="del">
          <ac:chgData name="EMILE DUCREUX" userId="15caad55-3ba1-4fd1-84bb-56e27db6622d" providerId="ADAL" clId="{ECF55DC4-130F-4010-B47E-CD183150EBBF}" dt="2024-09-08T14:13:42.520" v="277" actId="478"/>
          <ac:spMkLst>
            <pc:docMk/>
            <pc:sldMk cId="62854469" sldId="432"/>
            <ac:spMk id="13" creationId="{00000000-0000-0000-0000-000000000000}"/>
          </ac:spMkLst>
        </pc:spChg>
        <pc:picChg chg="del">
          <ac:chgData name="EMILE DUCREUX" userId="15caad55-3ba1-4fd1-84bb-56e27db6622d" providerId="ADAL" clId="{ECF55DC4-130F-4010-B47E-CD183150EBBF}" dt="2024-09-08T14:13:43.502" v="278" actId="478"/>
          <ac:picMkLst>
            <pc:docMk/>
            <pc:sldMk cId="62854469" sldId="432"/>
            <ac:picMk id="3" creationId="{07BE97F9-0A02-4821-910C-30B7339E4734}"/>
          </ac:picMkLst>
        </pc:picChg>
        <pc:picChg chg="del">
          <ac:chgData name="EMILE DUCREUX" userId="15caad55-3ba1-4fd1-84bb-56e27db6622d" providerId="ADAL" clId="{ECF55DC4-130F-4010-B47E-CD183150EBBF}" dt="2024-09-08T14:13:39.309" v="276" actId="478"/>
          <ac:picMkLst>
            <pc:docMk/>
            <pc:sldMk cId="62854469" sldId="432"/>
            <ac:picMk id="10" creationId="{D6054050-6AD8-78B6-AD31-38571E51D564}"/>
          </ac:picMkLst>
        </pc:picChg>
        <pc:picChg chg="del">
          <ac:chgData name="EMILE DUCREUX" userId="15caad55-3ba1-4fd1-84bb-56e27db6622d" providerId="ADAL" clId="{ECF55DC4-130F-4010-B47E-CD183150EBBF}" dt="2024-09-08T14:13:37.149" v="275" actId="478"/>
          <ac:picMkLst>
            <pc:docMk/>
            <pc:sldMk cId="62854469" sldId="432"/>
            <ac:picMk id="12" creationId="{6EC2111B-0786-E71C-C8F2-EF89A42A08D5}"/>
          </ac:picMkLst>
        </pc:picChg>
      </pc:sldChg>
      <pc:sldChg chg="addSp delSp modSp mod">
        <pc:chgData name="EMILE DUCREUX" userId="15caad55-3ba1-4fd1-84bb-56e27db6622d" providerId="ADAL" clId="{ECF55DC4-130F-4010-B47E-CD183150EBBF}" dt="2024-09-13T13:52:31.818" v="831" actId="20577"/>
        <pc:sldMkLst>
          <pc:docMk/>
          <pc:sldMk cId="3113249768" sldId="433"/>
        </pc:sldMkLst>
        <pc:spChg chg="mod">
          <ac:chgData name="EMILE DUCREUX" userId="15caad55-3ba1-4fd1-84bb-56e27db6622d" providerId="ADAL" clId="{ECF55DC4-130F-4010-B47E-CD183150EBBF}" dt="2024-09-13T12:47:45.246" v="567" actId="20577"/>
          <ac:spMkLst>
            <pc:docMk/>
            <pc:sldMk cId="3113249768" sldId="433"/>
            <ac:spMk id="6" creationId="{B51AC549-B166-151B-5004-163FCCF693B4}"/>
          </ac:spMkLst>
        </pc:spChg>
        <pc:spChg chg="add mod">
          <ac:chgData name="EMILE DUCREUX" userId="15caad55-3ba1-4fd1-84bb-56e27db6622d" providerId="ADAL" clId="{ECF55DC4-130F-4010-B47E-CD183150EBBF}" dt="2024-09-13T13:52:31.818" v="831" actId="20577"/>
          <ac:spMkLst>
            <pc:docMk/>
            <pc:sldMk cId="3113249768" sldId="433"/>
            <ac:spMk id="11" creationId="{7F87585B-1F64-E210-1513-B68E25115F5B}"/>
          </ac:spMkLst>
        </pc:spChg>
        <pc:graphicFrameChg chg="mod modGraphic">
          <ac:chgData name="EMILE DUCREUX" userId="15caad55-3ba1-4fd1-84bb-56e27db6622d" providerId="ADAL" clId="{ECF55DC4-130F-4010-B47E-CD183150EBBF}" dt="2024-09-13T12:49:52.013" v="662" actId="20577"/>
          <ac:graphicFrameMkLst>
            <pc:docMk/>
            <pc:sldMk cId="3113249768" sldId="433"/>
            <ac:graphicFrameMk id="3" creationId="{94AC4F67-E1D1-1887-24BA-8BF936249B1F}"/>
          </ac:graphicFrameMkLst>
        </pc:graphicFrameChg>
        <pc:picChg chg="del">
          <ac:chgData name="EMILE DUCREUX" userId="15caad55-3ba1-4fd1-84bb-56e27db6622d" providerId="ADAL" clId="{ECF55DC4-130F-4010-B47E-CD183150EBBF}" dt="2024-09-13T12:53:28.805" v="663" actId="478"/>
          <ac:picMkLst>
            <pc:docMk/>
            <pc:sldMk cId="3113249768" sldId="433"/>
            <ac:picMk id="5" creationId="{5666E9F3-C2B5-715C-7B6A-272502B0D428}"/>
          </ac:picMkLst>
        </pc:picChg>
        <pc:picChg chg="add del mod">
          <ac:chgData name="EMILE DUCREUX" userId="15caad55-3ba1-4fd1-84bb-56e27db6622d" providerId="ADAL" clId="{ECF55DC4-130F-4010-B47E-CD183150EBBF}" dt="2024-09-13T13:45:58.788" v="673" actId="21"/>
          <ac:picMkLst>
            <pc:docMk/>
            <pc:sldMk cId="3113249768" sldId="433"/>
            <ac:picMk id="7" creationId="{7777304D-376C-F005-59AF-07C2E68EDA0E}"/>
          </ac:picMkLst>
        </pc:picChg>
        <pc:picChg chg="add mod">
          <ac:chgData name="EMILE DUCREUX" userId="15caad55-3ba1-4fd1-84bb-56e27db6622d" providerId="ADAL" clId="{ECF55DC4-130F-4010-B47E-CD183150EBBF}" dt="2024-09-13T13:46:32.594" v="690" actId="14100"/>
          <ac:picMkLst>
            <pc:docMk/>
            <pc:sldMk cId="3113249768" sldId="433"/>
            <ac:picMk id="9" creationId="{6ED792E0-E160-2CE2-4909-FC154B0E8BA4}"/>
          </ac:picMkLst>
        </pc:picChg>
      </pc:sldChg>
      <pc:sldChg chg="delSp">
        <pc:chgData name="EMILE DUCREUX" userId="15caad55-3ba1-4fd1-84bb-56e27db6622d" providerId="ADAL" clId="{ECF55DC4-130F-4010-B47E-CD183150EBBF}" dt="2024-09-13T08:34:08.885" v="469" actId="478"/>
        <pc:sldMkLst>
          <pc:docMk/>
          <pc:sldMk cId="2458987136" sldId="435"/>
        </pc:sldMkLst>
        <pc:spChg chg="del">
          <ac:chgData name="EMILE DUCREUX" userId="15caad55-3ba1-4fd1-84bb-56e27db6622d" providerId="ADAL" clId="{ECF55DC4-130F-4010-B47E-CD183150EBBF}" dt="2024-09-13T08:34:08.885" v="469" actId="478"/>
          <ac:spMkLst>
            <pc:docMk/>
            <pc:sldMk cId="2458987136" sldId="435"/>
            <ac:spMk id="2" creationId="{F8C6DD9E-F5F1-9E72-356D-FF985E5C9385}"/>
          </ac:spMkLst>
        </pc:spChg>
      </pc:sldChg>
      <pc:sldChg chg="addSp delSp modSp add mod">
        <pc:chgData name="EMILE DUCREUX" userId="15caad55-3ba1-4fd1-84bb-56e27db6622d" providerId="ADAL" clId="{ECF55DC4-130F-4010-B47E-CD183150EBBF}" dt="2024-09-13T13:46:23.947" v="688" actId="14100"/>
        <pc:sldMkLst>
          <pc:docMk/>
          <pc:sldMk cId="1357196132" sldId="436"/>
        </pc:sldMkLst>
        <pc:spChg chg="mod">
          <ac:chgData name="EMILE DUCREUX" userId="15caad55-3ba1-4fd1-84bb-56e27db6622d" providerId="ADAL" clId="{ECF55DC4-130F-4010-B47E-CD183150EBBF}" dt="2024-09-13T13:46:13.228" v="686" actId="20577"/>
          <ac:spMkLst>
            <pc:docMk/>
            <pc:sldMk cId="1357196132" sldId="436"/>
            <ac:spMk id="4" creationId="{00000000-0000-0000-0000-000000000000}"/>
          </ac:spMkLst>
        </pc:spChg>
        <pc:graphicFrameChg chg="mod modGraphic">
          <ac:chgData name="EMILE DUCREUX" userId="15caad55-3ba1-4fd1-84bb-56e27db6622d" providerId="ADAL" clId="{ECF55DC4-130F-4010-B47E-CD183150EBBF}" dt="2024-09-13T12:48:31.348" v="597" actId="20577"/>
          <ac:graphicFrameMkLst>
            <pc:docMk/>
            <pc:sldMk cId="1357196132" sldId="436"/>
            <ac:graphicFrameMk id="3" creationId="{94AC4F67-E1D1-1887-24BA-8BF936249B1F}"/>
          </ac:graphicFrameMkLst>
        </pc:graphicFrameChg>
        <pc:picChg chg="del">
          <ac:chgData name="EMILE DUCREUX" userId="15caad55-3ba1-4fd1-84bb-56e27db6622d" providerId="ADAL" clId="{ECF55DC4-130F-4010-B47E-CD183150EBBF}" dt="2024-09-13T13:46:06.185" v="674" actId="478"/>
          <ac:picMkLst>
            <pc:docMk/>
            <pc:sldMk cId="1357196132" sldId="436"/>
            <ac:picMk id="5" creationId="{5666E9F3-C2B5-715C-7B6A-272502B0D428}"/>
          </ac:picMkLst>
        </pc:picChg>
        <pc:picChg chg="add mod">
          <ac:chgData name="EMILE DUCREUX" userId="15caad55-3ba1-4fd1-84bb-56e27db6622d" providerId="ADAL" clId="{ECF55DC4-130F-4010-B47E-CD183150EBBF}" dt="2024-09-13T13:46:23.947" v="688" actId="14100"/>
          <ac:picMkLst>
            <pc:docMk/>
            <pc:sldMk cId="1357196132" sldId="436"/>
            <ac:picMk id="7" creationId="{7777304D-376C-F005-59AF-07C2E68EDA0E}"/>
          </ac:picMkLst>
        </pc:picChg>
      </pc:sldChg>
      <pc:sldChg chg="new del">
        <pc:chgData name="EMILE DUCREUX" userId="15caad55-3ba1-4fd1-84bb-56e27db6622d" providerId="ADAL" clId="{ECF55DC4-130F-4010-B47E-CD183150EBBF}" dt="2024-09-13T08:37:32.939" v="490" actId="47"/>
        <pc:sldMkLst>
          <pc:docMk/>
          <pc:sldMk cId="3893364972" sldId="436"/>
        </pc:sldMkLst>
      </pc:sldChg>
      <pc:sldChg chg="addSp delSp modSp add mod">
        <pc:chgData name="EMILE DUCREUX" userId="15caad55-3ba1-4fd1-84bb-56e27db6622d" providerId="ADAL" clId="{ECF55DC4-130F-4010-B47E-CD183150EBBF}" dt="2024-09-13T13:47:47.878" v="701" actId="1076"/>
        <pc:sldMkLst>
          <pc:docMk/>
          <pc:sldMk cId="1609464425" sldId="437"/>
        </pc:sldMkLst>
        <pc:spChg chg="add del">
          <ac:chgData name="EMILE DUCREUX" userId="15caad55-3ba1-4fd1-84bb-56e27db6622d" providerId="ADAL" clId="{ECF55DC4-130F-4010-B47E-CD183150EBBF}" dt="2024-09-13T13:47:31.974" v="693" actId="22"/>
          <ac:spMkLst>
            <pc:docMk/>
            <pc:sldMk cId="1609464425" sldId="437"/>
            <ac:spMk id="7" creationId="{164C4314-208A-EDAB-BB74-9CB59FB53DA0}"/>
          </ac:spMkLst>
        </pc:spChg>
        <pc:picChg chg="del">
          <ac:chgData name="EMILE DUCREUX" userId="15caad55-3ba1-4fd1-84bb-56e27db6622d" providerId="ADAL" clId="{ECF55DC4-130F-4010-B47E-CD183150EBBF}" dt="2024-09-13T13:47:29.978" v="691" actId="478"/>
          <ac:picMkLst>
            <pc:docMk/>
            <pc:sldMk cId="1609464425" sldId="437"/>
            <ac:picMk id="5" creationId="{5666E9F3-C2B5-715C-7B6A-272502B0D428}"/>
          </ac:picMkLst>
        </pc:picChg>
        <pc:picChg chg="add mod">
          <ac:chgData name="EMILE DUCREUX" userId="15caad55-3ba1-4fd1-84bb-56e27db6622d" providerId="ADAL" clId="{ECF55DC4-130F-4010-B47E-CD183150EBBF}" dt="2024-09-13T13:47:47.878" v="701" actId="1076"/>
          <ac:picMkLst>
            <pc:docMk/>
            <pc:sldMk cId="1609464425" sldId="437"/>
            <ac:picMk id="9" creationId="{45A1C8FF-E596-384B-8B99-B85B405DF1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981" cy="512057"/>
          </a:xfrm>
          <a:prstGeom prst="rect">
            <a:avLst/>
          </a:prstGeom>
        </p:spPr>
        <p:txBody>
          <a:bodyPr vert="horz" lIns="94766" tIns="47382" rIns="94766" bIns="4738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424" y="1"/>
            <a:ext cx="3078981" cy="512057"/>
          </a:xfrm>
          <a:prstGeom prst="rect">
            <a:avLst/>
          </a:prstGeom>
        </p:spPr>
        <p:txBody>
          <a:bodyPr vert="horz" lIns="94766" tIns="47382" rIns="94766" bIns="4738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D33C29C-17EA-49DD-BC41-53081AE7B8FA}" type="datetimeFigureOut">
              <a:rPr lang="nl-BE"/>
              <a:pPr>
                <a:defRPr/>
              </a:pPr>
              <a:t>28/03/2025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0920"/>
            <a:ext cx="3078981" cy="512057"/>
          </a:xfrm>
          <a:prstGeom prst="rect">
            <a:avLst/>
          </a:prstGeom>
        </p:spPr>
        <p:txBody>
          <a:bodyPr vert="horz" lIns="94766" tIns="47382" rIns="94766" bIns="4738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424" y="9720920"/>
            <a:ext cx="3078981" cy="512057"/>
          </a:xfrm>
          <a:prstGeom prst="rect">
            <a:avLst/>
          </a:prstGeom>
        </p:spPr>
        <p:txBody>
          <a:bodyPr vert="horz" wrap="square" lIns="94766" tIns="47382" rIns="94766" bIns="47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884E5-A4AD-42DA-A3D8-0AC57741AB4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29805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981" cy="512057"/>
          </a:xfrm>
          <a:prstGeom prst="rect">
            <a:avLst/>
          </a:prstGeom>
        </p:spPr>
        <p:txBody>
          <a:bodyPr vert="horz" lIns="94766" tIns="47382" rIns="94766" bIns="473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24" y="1"/>
            <a:ext cx="3078981" cy="512057"/>
          </a:xfrm>
          <a:prstGeom prst="rect">
            <a:avLst/>
          </a:prstGeom>
        </p:spPr>
        <p:txBody>
          <a:bodyPr vert="horz" lIns="94766" tIns="47382" rIns="94766" bIns="473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CFA7C2-2D12-4EA2-98FD-3E899DB75D8F}" type="datetimeFigureOut">
              <a:rPr lang="nl-BE"/>
              <a:pPr>
                <a:defRPr/>
              </a:pPr>
              <a:t>28/03/2025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2" rIns="94766" bIns="47382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2096"/>
            <a:ext cx="5683250" cy="4605249"/>
          </a:xfrm>
          <a:prstGeom prst="rect">
            <a:avLst/>
          </a:prstGeom>
        </p:spPr>
        <p:txBody>
          <a:bodyPr vert="horz" lIns="94766" tIns="47382" rIns="94766" bIns="473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0920"/>
            <a:ext cx="3078981" cy="512057"/>
          </a:xfrm>
          <a:prstGeom prst="rect">
            <a:avLst/>
          </a:prstGeom>
        </p:spPr>
        <p:txBody>
          <a:bodyPr vert="horz" lIns="94766" tIns="47382" rIns="94766" bIns="473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24" y="9720920"/>
            <a:ext cx="3078981" cy="512057"/>
          </a:xfrm>
          <a:prstGeom prst="rect">
            <a:avLst/>
          </a:prstGeom>
        </p:spPr>
        <p:txBody>
          <a:bodyPr vert="horz" wrap="square" lIns="94766" tIns="47382" rIns="94766" bIns="47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EB47FF-5BCA-4F68-86C5-4F3489A05ED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4945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22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68436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A-IASB top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5637" y="-5605635"/>
            <a:ext cx="980726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5560" y="139799"/>
            <a:ext cx="9792915" cy="768921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alt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2080" y="561256"/>
            <a:ext cx="40784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4" name="Picture 3" descr="Ligne_orange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336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5" name="Picture 3" descr="Ligne_orange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3" y="275870"/>
            <a:ext cx="1480216" cy="147902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FFC155A-38BD-3873-7BAA-17C0922F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968" y="643234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EC455041-32AC-48AD-BA4F-36A38A34E2F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8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38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46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6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87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36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928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A-IASB Lef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9576" y="274638"/>
            <a:ext cx="9385374" cy="75565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22127D-7255-4757-AA89-326A6AE90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6"/>
            <a:ext cx="1247780" cy="68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5" name="Picture 3" descr="Ligne_orange">
            <a:extLst>
              <a:ext uri="{FF2B5EF4-FFF2-40B4-BE49-F238E27FC236}">
                <a16:creationId xmlns:a16="http://schemas.microsoft.com/office/drawing/2014/main" id="{02DA6624-9A3F-438A-9157-7A56FAC20C55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0" y="-4366"/>
            <a:ext cx="18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3" y="275870"/>
            <a:ext cx="1480216" cy="1479025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279575" y="1600200"/>
            <a:ext cx="9385043" cy="4525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73155A-083D-B803-006B-A9FE3863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63309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EC455041-32AC-48AD-BA4F-36A38A34E2F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27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45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704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1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98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431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38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0863" y="6021288"/>
            <a:ext cx="936625" cy="6478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520" y="6019057"/>
            <a:ext cx="936625" cy="6478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00177" y="6019057"/>
            <a:ext cx="936625" cy="64780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913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055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Click to edit Master title style</a:t>
            </a:r>
            <a:endParaRPr lang="nl-BE" altLang="nl-B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Edit Master text styles</a:t>
            </a:r>
          </a:p>
          <a:p>
            <a:pPr lvl="1"/>
            <a:r>
              <a:rPr lang="en-US" altLang="nl-BE" dirty="0"/>
              <a:t>Second level</a:t>
            </a:r>
          </a:p>
          <a:p>
            <a:pPr lvl="2"/>
            <a:r>
              <a:rPr lang="en-US" altLang="nl-BE" dirty="0"/>
              <a:t>Third level</a:t>
            </a:r>
          </a:p>
          <a:p>
            <a:pPr lvl="3"/>
            <a:r>
              <a:rPr lang="en-US" altLang="nl-BE" dirty="0"/>
              <a:t>Fourth level</a:t>
            </a:r>
          </a:p>
          <a:p>
            <a:pPr lvl="4"/>
            <a:r>
              <a:rPr lang="en-US" altLang="nl-BE" dirty="0"/>
              <a:t>Fifth level</a:t>
            </a:r>
            <a:endParaRPr lang="nl-BE" alt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62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61" r:id="rId8"/>
    <p:sldLayoutId id="2147484047" r:id="rId9"/>
    <p:sldLayoutId id="2147484060" r:id="rId10"/>
    <p:sldLayoutId id="2147484048" r:id="rId11"/>
    <p:sldLayoutId id="2147484049" r:id="rId12"/>
    <p:sldLayoutId id="2147484050" r:id="rId13"/>
    <p:sldLayoutId id="214748405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1.png"/><Relationship Id="rId4" Type="http://schemas.openxmlformats.org/officeDocument/2006/relationships/image" Target="../media/image41.jpeg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jpeg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5.png"/><Relationship Id="rId5" Type="http://schemas.microsoft.com/office/2007/relationships/hdphoto" Target="../media/hdphoto2.wdp"/><Relationship Id="rId10" Type="http://schemas.openxmlformats.org/officeDocument/2006/relationships/image" Target="../media/image54.png"/><Relationship Id="rId4" Type="http://schemas.openxmlformats.org/officeDocument/2006/relationships/image" Target="../media/image22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5269ADC-A2AA-A6FA-E88F-631E137FDDAC}"/>
              </a:ext>
            </a:extLst>
          </p:cNvPr>
          <p:cNvSpPr/>
          <p:nvPr/>
        </p:nvSpPr>
        <p:spPr>
          <a:xfrm>
            <a:off x="0" y="0"/>
            <a:ext cx="12192000" cy="40618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Picture 4" descr="Une image contenant objet astronomique, planète, sphère, lune&#10;&#10;Description générée automatiquement">
            <a:extLst>
              <a:ext uri="{FF2B5EF4-FFF2-40B4-BE49-F238E27FC236}">
                <a16:creationId xmlns:a16="http://schemas.microsoft.com/office/drawing/2014/main" id="{A6FA1FFA-2DD1-EFB9-9532-0CDC4763D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b="31474"/>
          <a:stretch/>
        </p:blipFill>
        <p:spPr bwMode="auto">
          <a:xfrm flipH="1">
            <a:off x="217091" y="402752"/>
            <a:ext cx="5950917" cy="36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1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067944"/>
            <a:ext cx="12203113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lide Number Placeholder 5"/>
          <p:cNvSpPr txBox="1">
            <a:spLocks/>
          </p:cNvSpPr>
          <p:nvPr/>
        </p:nvSpPr>
        <p:spPr bwMode="auto">
          <a:xfrm>
            <a:off x="3423989" y="4247988"/>
            <a:ext cx="8648676" cy="16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New experimental and calculated </a:t>
            </a:r>
            <a:r>
              <a:rPr lang="en-GB" altLang="en-US" sz="2400" dirty="0" err="1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linelists</a:t>
            </a:r>
            <a:r>
              <a:rPr lang="en-GB" altLang="en-US" sz="24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 for H</a:t>
            </a:r>
            <a:r>
              <a:rPr lang="en-GB" altLang="en-US" sz="2400" baseline="-250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2</a:t>
            </a:r>
            <a:r>
              <a:rPr lang="en-GB" altLang="en-US" sz="24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O – CO</a:t>
            </a:r>
            <a:r>
              <a:rPr lang="en-GB" altLang="en-US" sz="2400" baseline="-250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2</a:t>
            </a:r>
            <a:r>
              <a:rPr lang="en-GB" altLang="en-US" sz="24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 collision system: the impact on atmospheric water vapor retrievals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1F497D"/>
              </a:solidFill>
              <a:latin typeface="+mj-lt"/>
              <a:ea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É. Ducreux</a:t>
            </a:r>
            <a:r>
              <a:rPr lang="en-US" altLang="en-US" sz="18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, B. Grouiez, S. Robert, M. </a:t>
            </a:r>
            <a:r>
              <a:rPr lang="en-US" altLang="en-US" sz="1800" dirty="0" err="1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Lepère</a:t>
            </a:r>
            <a:r>
              <a:rPr lang="en-US" altLang="en-US" sz="1800" dirty="0">
                <a:solidFill>
                  <a:srgbClr val="1F497D"/>
                </a:solidFill>
                <a:latin typeface="+mj-lt"/>
                <a:ea typeface="Open Sans" panose="020B0606030504020204" pitchFamily="34" charset="0"/>
              </a:rPr>
              <a:t>, B. Vispoel, R. R. Gamache, L. Régalia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254F77"/>
              </a:solidFill>
              <a:latin typeface="+mj-lt"/>
              <a:ea typeface="Open Sans" panose="020B0606030504020204" pitchFamily="34" charset="0"/>
            </a:endParaRP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" y="2588400"/>
            <a:ext cx="30495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5748338"/>
            <a:ext cx="1062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8904288" y="6084888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25078"/>
                </a:solidFill>
                <a:latin typeface="+mn-lt"/>
              </a:rPr>
              <a:t>R</a:t>
            </a:r>
            <a:r>
              <a:rPr lang="en-US" altLang="en-US" sz="1200" dirty="0">
                <a:solidFill>
                  <a:srgbClr val="225078"/>
                </a:solidFill>
                <a:latin typeface="+mn-lt"/>
              </a:rPr>
              <a:t>OYAL </a:t>
            </a:r>
            <a:r>
              <a:rPr lang="en-US" altLang="en-US" sz="1800" dirty="0">
                <a:solidFill>
                  <a:srgbClr val="225078"/>
                </a:solidFill>
                <a:latin typeface="+mn-lt"/>
              </a:rPr>
              <a:t>B</a:t>
            </a:r>
            <a:r>
              <a:rPr lang="en-US" altLang="en-US" sz="1200" dirty="0">
                <a:solidFill>
                  <a:srgbClr val="225078"/>
                </a:solidFill>
                <a:latin typeface="+mn-lt"/>
              </a:rPr>
              <a:t>ELGIAN </a:t>
            </a:r>
            <a:r>
              <a:rPr lang="en-US" altLang="en-US" sz="1800" dirty="0">
                <a:solidFill>
                  <a:srgbClr val="225078"/>
                </a:solidFill>
                <a:latin typeface="+mn-lt"/>
              </a:rPr>
              <a:t>I</a:t>
            </a:r>
            <a:r>
              <a:rPr lang="en-US" altLang="en-US" sz="1200" dirty="0">
                <a:solidFill>
                  <a:srgbClr val="225078"/>
                </a:solidFill>
                <a:latin typeface="+mn-lt"/>
              </a:rPr>
              <a:t>NSTITUTE FOR </a:t>
            </a:r>
            <a:r>
              <a:rPr lang="en-US" altLang="en-US" sz="1800" dirty="0">
                <a:solidFill>
                  <a:srgbClr val="225078"/>
                </a:solidFill>
                <a:latin typeface="+mn-lt"/>
              </a:rPr>
              <a:t>S</a:t>
            </a:r>
            <a:r>
              <a:rPr lang="en-US" altLang="en-US" sz="1200" dirty="0">
                <a:solidFill>
                  <a:srgbClr val="225078"/>
                </a:solidFill>
                <a:latin typeface="+mn-lt"/>
              </a:rPr>
              <a:t>PACE </a:t>
            </a:r>
            <a:r>
              <a:rPr lang="en-US" altLang="en-US" sz="1800" dirty="0">
                <a:solidFill>
                  <a:srgbClr val="225078"/>
                </a:solidFill>
                <a:latin typeface="+mn-lt"/>
              </a:rPr>
              <a:t>A</a:t>
            </a:r>
            <a:r>
              <a:rPr lang="en-US" altLang="en-US" sz="1200" dirty="0">
                <a:solidFill>
                  <a:srgbClr val="225078"/>
                </a:solidFill>
                <a:latin typeface="+mn-lt"/>
              </a:rPr>
              <a:t>ERONOMY</a:t>
            </a:r>
          </a:p>
        </p:txBody>
      </p:sp>
      <p:sp>
        <p:nvSpPr>
          <p:cNvPr id="14340" name="Text Placeholder 10"/>
          <p:cNvSpPr txBox="1">
            <a:spLocks/>
          </p:cNvSpPr>
          <p:nvPr/>
        </p:nvSpPr>
        <p:spPr bwMode="auto">
          <a:xfrm>
            <a:off x="740071" y="3082975"/>
            <a:ext cx="2209800" cy="18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</a:rPr>
              <a:t>New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</a:rPr>
              <a:t>H</a:t>
            </a:r>
            <a:r>
              <a:rPr lang="en-US" altLang="en-US" sz="2800" baseline="-25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</a:rPr>
              <a:t>O – CO</a:t>
            </a:r>
            <a:r>
              <a:rPr lang="en-US" altLang="en-US" sz="2800" baseline="-25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</a:rPr>
              <a:t>parameters 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08131503-2AF0-B19C-26AC-2B4836D83B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126927" y="6026765"/>
            <a:ext cx="936625" cy="647800"/>
          </a:xfr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58CB13A-3BC6-13C4-3B31-814E295F63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3" y="5990266"/>
            <a:ext cx="730822" cy="7207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3EE5C26-D49A-FC0C-42DA-085419096A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98" y="5910778"/>
            <a:ext cx="730822" cy="8097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B85004D-6498-F2DE-B4EA-DA3ACE0AE66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90" y="6026765"/>
            <a:ext cx="1023562" cy="626454"/>
          </a:xfrm>
          <a:prstGeom prst="rect">
            <a:avLst/>
          </a:prstGeom>
        </p:spPr>
      </p:pic>
      <p:pic>
        <p:nvPicPr>
          <p:cNvPr id="24" name="Image 23" descr="Une image contenant transport, nuit&#10;&#10;Description générée automatiquement">
            <a:extLst>
              <a:ext uri="{FF2B5EF4-FFF2-40B4-BE49-F238E27FC236}">
                <a16:creationId xmlns:a16="http://schemas.microsoft.com/office/drawing/2014/main" id="{731F61E6-B53B-995A-5D9E-C9E9A6E3A7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3452" r="7974" b="-3452"/>
          <a:stretch/>
        </p:blipFill>
        <p:spPr>
          <a:xfrm>
            <a:off x="8091295" y="169165"/>
            <a:ext cx="3744739" cy="324300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BED45C1-9FC9-FF46-2577-C80A29F732E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0728"/>
            <a:ext cx="1418496" cy="96328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B12978E-DF3A-935B-0137-90BCD4DD52C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1" b="93780" l="2073" r="95337">
                        <a14:foregroundMark x1="13644" y1="66986" x2="8034" y2="68331"/>
                        <a14:foregroundMark x1="5083" y1="89049" x2="5836" y2="90726"/>
                        <a14:foregroundMark x1="11487" y1="94329" x2="16062" y2="96172"/>
                        <a14:foregroundMark x1="16062" y1="96172" x2="23050" y2="92671"/>
                        <a14:foregroundMark x1="21801" y1="89842" x2="12608" y2="81100"/>
                        <a14:foregroundMark x1="12608" y1="81100" x2="9672" y2="67464"/>
                        <a14:foregroundMark x1="9672" y1="65168" x2="9672" y2="64115"/>
                        <a14:foregroundMark x1="9672" y1="67464" x2="9672" y2="65470"/>
                        <a14:foregroundMark x1="9600" y1="94747" x2="9709" y2="94869"/>
                        <a14:foregroundMark x1="4693" y1="89245" x2="5926" y2="90628"/>
                        <a14:foregroundMark x1="11058" y1="95097" x2="20553" y2="94019"/>
                        <a14:foregroundMark x1="20553" y1="94019" x2="23047" y2="92667"/>
                        <a14:foregroundMark x1="5941" y1="90612" x2="5157" y2="89012"/>
                        <a14:foregroundMark x1="5201" y1="73526" x2="7772" y2="84211"/>
                        <a14:foregroundMark x1="7772" y1="84211" x2="7318" y2="89114"/>
                        <a14:foregroundMark x1="80450" y1="6686" x2="84456" y2="3110"/>
                        <a14:foregroundMark x1="76684" y1="10048" x2="80177" y2="6930"/>
                        <a14:foregroundMark x1="84456" y1="3110" x2="94819" y2="9091"/>
                        <a14:foregroundMark x1="94819" y1="9091" x2="95509" y2="22967"/>
                        <a14:foregroundMark x1="95509" y1="22967" x2="88946" y2="11962"/>
                        <a14:foregroundMark x1="88946" y1="11962" x2="77029" y2="9809"/>
                        <a14:foregroundMark x1="80731" y1="5769" x2="91019" y2="5981"/>
                        <a14:foregroundMark x1="80248" y1="5759" x2="80534" y2="5765"/>
                        <a14:foregroundMark x1="81931" y1="3110" x2="81580" y2="2999"/>
                        <a14:foregroundMark x1="91019" y1="5981" x2="81931" y2="3110"/>
                        <a14:foregroundMark x1="2591" y1="76077" x2="2073" y2="80144"/>
                        <a14:backgroundMark x1="518" y1="79767" x2="518" y2="82775"/>
                        <a14:backgroundMark x1="518" y1="75120" x2="518" y2="75575"/>
                        <a14:backgroundMark x1="864" y1="81100" x2="3282" y2="89952"/>
                        <a14:backgroundMark x1="5009" y1="91627" x2="8290" y2="96172"/>
                        <a14:backgroundMark x1="8981" y1="96172" x2="10190" y2="96651"/>
                        <a14:backgroundMark x1="25216" y1="92105" x2="24180" y2="93780"/>
                        <a14:backgroundMark x1="9845" y1="96890" x2="8808" y2="95694"/>
                        <a14:backgroundMark x1="6736" y1="62440" x2="2763" y2="69378"/>
                        <a14:backgroundMark x1="3109" y1="67464" x2="691" y2="75120"/>
                        <a14:backgroundMark x1="79793" y1="3589" x2="81520" y2="1914"/>
                        <a14:backgroundMark x1="80829" y1="2392" x2="81693" y2="2153"/>
                        <a14:backgroundMark x1="81174" y1="3110" x2="81174" y2="3110"/>
                        <a14:backgroundMark x1="81693" y1="2153" x2="81693" y2="2153"/>
                        <a14:backgroundMark x1="81693" y1="2871" x2="81693" y2="2871"/>
                        <a14:backgroundMark x1="81347" y1="3110" x2="81693" y2="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17" y="2415373"/>
            <a:ext cx="1755380" cy="126726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5063B29-8684-15B1-C998-C4E9F9A27BD4}"/>
              </a:ext>
            </a:extLst>
          </p:cNvPr>
          <p:cNvSpPr txBox="1"/>
          <p:nvPr/>
        </p:nvSpPr>
        <p:spPr>
          <a:xfrm>
            <a:off x="11064875" y="3820798"/>
            <a:ext cx="1152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©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ESA/NASA/JAXA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37B14CF-2580-2D3E-A8F2-359107497516}"/>
              </a:ext>
            </a:extLst>
          </p:cNvPr>
          <p:cNvSpPr txBox="1">
            <a:spLocks/>
          </p:cNvSpPr>
          <p:nvPr/>
        </p:nvSpPr>
        <p:spPr>
          <a:xfrm>
            <a:off x="5284339" y="6280837"/>
            <a:ext cx="2520950" cy="2558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/>
              <a:t>Monday 10</a:t>
            </a:r>
            <a:r>
              <a:rPr lang="en-US" sz="1300" baseline="30000" dirty="0"/>
              <a:t>th</a:t>
            </a:r>
            <a:r>
              <a:rPr lang="en-US" sz="1300" dirty="0"/>
              <a:t> March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Multispectrum fitting procedure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C12B29-A96A-9802-A28B-E2DAAA91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6102350"/>
            <a:ext cx="9217024" cy="7556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</a:rPr>
              <a:t>MSF</a:t>
            </a:r>
            <a:r>
              <a:rPr lang="en-GB" sz="2400" b="1" dirty="0">
                <a:solidFill>
                  <a:schemeClr val="tx1"/>
                </a:solidFill>
              </a:rPr>
              <a:t> (</a:t>
            </a:r>
            <a:r>
              <a:rPr lang="en-GB" sz="2400" b="1" dirty="0" err="1">
                <a:solidFill>
                  <a:schemeClr val="tx1"/>
                </a:solidFill>
              </a:rPr>
              <a:t>Lyulin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Atmo</a:t>
            </a:r>
            <a:r>
              <a:rPr lang="en-US" sz="2400" b="1" dirty="0">
                <a:solidFill>
                  <a:schemeClr val="tx1"/>
                </a:solidFill>
              </a:rPr>
              <a:t>. Oc. </a:t>
            </a:r>
            <a:r>
              <a:rPr lang="en-US" sz="2400" b="1" dirty="0"/>
              <a:t>Opt.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2015): beyond-Voigt line profiles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DF10F0C8-B299-A035-686B-72C7CD7DF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415050"/>
              </p:ext>
            </p:extLst>
          </p:nvPr>
        </p:nvGraphicFramePr>
        <p:xfrm>
          <a:off x="1897667" y="4325553"/>
          <a:ext cx="5574430" cy="131664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58206">
                  <a:extLst>
                    <a:ext uri="{9D8B030D-6E8A-4147-A177-3AD203B41FA5}">
                      <a16:colId xmlns:a16="http://schemas.microsoft.com/office/drawing/2014/main" val="219893579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3738734"/>
                    </a:ext>
                  </a:extLst>
                </a:gridCol>
              </a:tblGrid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Profiles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Parameters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125407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Voigt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22980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quadratic Speed-Dependent Voigt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642087"/>
                  </a:ext>
                </a:extLst>
              </a:tr>
            </a:tbl>
          </a:graphicData>
        </a:graphic>
      </p:graphicFrame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56113A7-E634-2258-30EE-72CC6B4FE6E1}"/>
              </a:ext>
            </a:extLst>
          </p:cNvPr>
          <p:cNvSpPr txBox="1">
            <a:spLocks/>
          </p:cNvSpPr>
          <p:nvPr/>
        </p:nvSpPr>
        <p:spPr bwMode="auto">
          <a:xfrm>
            <a:off x="8832304" y="108175"/>
            <a:ext cx="3278461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b="1" dirty="0"/>
              <a:t>Ngo </a:t>
            </a:r>
            <a:r>
              <a:rPr lang="fr-FR" sz="1600" b="1" i="1" dirty="0"/>
              <a:t>et al.</a:t>
            </a:r>
            <a:r>
              <a:rPr lang="fr-FR" sz="1600" b="1" dirty="0"/>
              <a:t>, Ph. Trans. R. Soc. (2012)</a:t>
            </a:r>
          </a:p>
          <a:p>
            <a:pPr marL="0" indent="0" algn="r">
              <a:buNone/>
            </a:pPr>
            <a:r>
              <a:rPr lang="fr-FR" sz="1600" b="1" dirty="0"/>
              <a:t>Ngo </a:t>
            </a:r>
            <a:r>
              <a:rPr lang="fr-FR" sz="1600" b="1" i="1" dirty="0"/>
              <a:t>et al.</a:t>
            </a:r>
            <a:r>
              <a:rPr lang="fr-FR" sz="1600" b="1" dirty="0"/>
              <a:t>, JQSRT (2013)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69708A-70F8-CF5D-1919-DD80FAEC3C99}"/>
              </a:ext>
            </a:extLst>
          </p:cNvPr>
          <p:cNvSpPr txBox="1"/>
          <p:nvPr/>
        </p:nvSpPr>
        <p:spPr>
          <a:xfrm>
            <a:off x="7968208" y="4712804"/>
            <a:ext cx="36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Considering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finer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effects</a:t>
            </a:r>
            <a:endParaRPr lang="fr-FR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DA19-D440-692D-83C1-9E19EDC6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10</a:t>
            </a:fld>
            <a:endParaRPr lang="fr-FR" dirty="0"/>
          </a:p>
        </p:txBody>
      </p:sp>
      <p:pic>
        <p:nvPicPr>
          <p:cNvPr id="2" name="Image 1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0FA408BA-00FA-B904-0143-47DC39728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56698" b="7531"/>
          <a:stretch/>
        </p:blipFill>
        <p:spPr>
          <a:xfrm>
            <a:off x="6168008" y="1314199"/>
            <a:ext cx="5574430" cy="24631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252912F-70FD-A03C-27C1-F09ECC8C7617}"/>
              </a:ext>
            </a:extLst>
          </p:cNvPr>
          <p:cNvSpPr txBox="1"/>
          <p:nvPr/>
        </p:nvSpPr>
        <p:spPr>
          <a:xfrm>
            <a:off x="2279576" y="1785659"/>
            <a:ext cx="360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Residuals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with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W-</a:t>
            </a:r>
            <a:r>
              <a:rPr lang="fr-F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shape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using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the Voigt profile</a:t>
            </a:r>
          </a:p>
          <a:p>
            <a:endParaRPr lang="fr-FR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fr-F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Narrowing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of the water line</a:t>
            </a:r>
            <a:endParaRPr lang="fr-FR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Espace réservé pour une image  11">
            <a:extLst>
              <a:ext uri="{FF2B5EF4-FFF2-40B4-BE49-F238E27FC236}">
                <a16:creationId xmlns:a16="http://schemas.microsoft.com/office/drawing/2014/main" id="{3F4D6860-5E0F-F908-2988-ACAA432A6F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EAFD12-11B8-8C2B-0FC2-E7279B9A4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66CD426-2044-60D0-C551-0CAF765A1B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3C7F0C17-347F-7E5D-FDB6-4535FC5088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CBD42-DB42-C4D8-F5D9-762E93F7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8F6FA4-0CAE-E2A2-6C62-230A27AE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Profiles</a:t>
            </a:r>
            <a:r>
              <a:rPr lang="nl-BE" dirty="0"/>
              <a:t> </a:t>
            </a:r>
            <a:r>
              <a:rPr lang="nl-BE" dirty="0" err="1"/>
              <a:t>comparison</a:t>
            </a:r>
            <a:r>
              <a:rPr lang="nl-BE" dirty="0"/>
              <a:t> at 2.34 µm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317E8-C982-AE98-14CF-9D66C555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11</a:t>
            </a:fld>
            <a:endParaRPr lang="fr-FR" dirty="0"/>
          </a:p>
        </p:txBody>
      </p:sp>
      <p:pic>
        <p:nvPicPr>
          <p:cNvPr id="8" name="Espace réservé pour une image  11">
            <a:extLst>
              <a:ext uri="{FF2B5EF4-FFF2-40B4-BE49-F238E27FC236}">
                <a16:creationId xmlns:a16="http://schemas.microsoft.com/office/drawing/2014/main" id="{0EA99A7A-15FB-FAA4-5BBF-82BF743F4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4A3AF3B-DFA7-F057-4AB3-532308B6D1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5BF7540-3EB2-9668-F3ED-70CFA7C6C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2" name="Image 11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35881549-B438-5660-489C-9E86BC90C1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6" name="Image 5" descr="Une image contenant texte, Tracé, diagramme, ligne&#10;&#10;Le contenu généré par l’IA peut être incorrect.">
            <a:extLst>
              <a:ext uri="{FF2B5EF4-FFF2-40B4-BE49-F238E27FC236}">
                <a16:creationId xmlns:a16="http://schemas.microsoft.com/office/drawing/2014/main" id="{75F3FC82-D190-E850-709B-2D20502D51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3" y="1122352"/>
            <a:ext cx="9649289" cy="559286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FD87347-6C50-2C8C-06AA-15FBABAFF7DD}"/>
              </a:ext>
            </a:extLst>
          </p:cNvPr>
          <p:cNvSpPr txBox="1">
            <a:spLocks/>
          </p:cNvSpPr>
          <p:nvPr/>
        </p:nvSpPr>
        <p:spPr bwMode="auto">
          <a:xfrm>
            <a:off x="8973635" y="182575"/>
            <a:ext cx="304905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dirty="0"/>
              <a:t>Ducreux </a:t>
            </a:r>
            <a:r>
              <a:rPr lang="fr-FR" sz="2000" b="1" i="1" dirty="0"/>
              <a:t>et al.</a:t>
            </a:r>
            <a:r>
              <a:rPr lang="fr-FR" sz="2000" b="1" dirty="0"/>
              <a:t>, JQSRT (2025)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i="1" dirty="0"/>
              <a:t>In </a:t>
            </a:r>
            <a:r>
              <a:rPr lang="fr-FR" sz="2000" b="1" i="1" dirty="0" err="1"/>
              <a:t>preparation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63373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3109-49E6-505F-9A0B-EC4058EF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60985-9F80-0BC8-44F1-D6812EEA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</a:t>
            </a:r>
            <a:r>
              <a:rPr lang="nl-BE" baseline="-25000" dirty="0"/>
              <a:t>2</a:t>
            </a:r>
            <a:r>
              <a:rPr lang="nl-BE" dirty="0"/>
              <a:t>-collisional parameters calculations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51D318E-AC9B-5B72-9EDD-0FFE8510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2393376"/>
            <a:ext cx="9505056" cy="257448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DF7C30"/>
                </a:solidFill>
              </a:rPr>
              <a:t>New calculations </a:t>
            </a:r>
            <a:r>
              <a:rPr lang="en-GB" sz="2400" dirty="0"/>
              <a:t>in Venusian atmospheric windows for many transitions: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r>
              <a:rPr lang="en-GB" sz="2400" dirty="0"/>
              <a:t>Refine the H</a:t>
            </a:r>
            <a:r>
              <a:rPr lang="en-GB" sz="2400" baseline="-25000" dirty="0"/>
              <a:t>2</a:t>
            </a:r>
            <a:r>
              <a:rPr lang="en-GB" sz="2400" dirty="0"/>
              <a:t>O-CO</a:t>
            </a:r>
            <a:r>
              <a:rPr lang="en-GB" sz="2400" baseline="-25000" dirty="0"/>
              <a:t>2</a:t>
            </a:r>
            <a:r>
              <a:rPr lang="en-GB" sz="2400" dirty="0"/>
              <a:t> interaction potential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r>
              <a:rPr lang="en-GB" sz="2400" dirty="0"/>
              <a:t>Semi-classic Complex Robert-</a:t>
            </a:r>
            <a:r>
              <a:rPr lang="en-GB" sz="2400" dirty="0" err="1"/>
              <a:t>Bonamy</a:t>
            </a:r>
            <a:r>
              <a:rPr lang="en-GB" sz="2400" dirty="0"/>
              <a:t>-Ma (CRBM) calculations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6C1A2-44AF-7A1C-4EFD-0290B447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12</a:t>
            </a:fld>
            <a:endParaRPr lang="fr-FR" dirty="0"/>
          </a:p>
        </p:txBody>
      </p:sp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35136EEF-E200-87B7-EAF3-70D3E84963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D52C21-45FF-200C-875F-3A94A3278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BFF5573-C9A2-80FC-49A3-3DF6466459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6DA68404-9DCA-7DB6-8C72-A2EA1BBD33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A4BB519-DD35-1E2D-366B-F20634AC634D}"/>
              </a:ext>
            </a:extLst>
          </p:cNvPr>
          <p:cNvSpPr txBox="1">
            <a:spLocks/>
          </p:cNvSpPr>
          <p:nvPr/>
        </p:nvSpPr>
        <p:spPr bwMode="auto">
          <a:xfrm>
            <a:off x="2783632" y="1371419"/>
            <a:ext cx="741227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b="1" dirty="0"/>
              <a:t>Robert &amp; Bonamy, J Phys (1979)  -  Ma </a:t>
            </a:r>
            <a:r>
              <a:rPr lang="fr-FR" sz="2000" b="1" i="1" dirty="0"/>
              <a:t>et al.</a:t>
            </a:r>
            <a:r>
              <a:rPr lang="fr-FR" sz="2000" b="1" dirty="0"/>
              <a:t>, JQSRT (2007)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fr-FR" sz="2000" b="1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AF15A3-4EC9-E3A7-EF80-A49F12D4C5B3}"/>
              </a:ext>
            </a:extLst>
          </p:cNvPr>
          <p:cNvSpPr txBox="1"/>
          <p:nvPr/>
        </p:nvSpPr>
        <p:spPr>
          <a:xfrm>
            <a:off x="-168696" y="5258329"/>
            <a:ext cx="989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 of CO</a:t>
            </a:r>
            <a:r>
              <a:rPr lang="en-GB" sz="2400" b="1" baseline="-25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-collisional parameters for H</a:t>
            </a:r>
            <a:r>
              <a:rPr lang="en-GB" sz="2400" b="1" baseline="-25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simulate Venus atmosphere</a:t>
            </a:r>
            <a:endParaRPr lang="en-GB" sz="2400" dirty="0"/>
          </a:p>
          <a:p>
            <a:pPr algn="ctr"/>
            <a:endParaRPr lang="fr-FR" sz="24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E342D1-C087-78E3-30D4-7213833DFBF1}"/>
              </a:ext>
            </a:extLst>
          </p:cNvPr>
          <p:cNvSpPr txBox="1"/>
          <p:nvPr/>
        </p:nvSpPr>
        <p:spPr>
          <a:xfrm>
            <a:off x="8229029" y="5117153"/>
            <a:ext cx="300000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DF7C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Bastien Vispoel</a:t>
            </a:r>
          </a:p>
          <a:p>
            <a:pPr algn="ctr"/>
            <a:r>
              <a:rPr lang="en-US" b="1" dirty="0">
                <a:solidFill>
                  <a:srgbClr val="DF7C3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Invited talk</a:t>
            </a:r>
            <a:r>
              <a:rPr lang="en-US" sz="1800" dirty="0">
                <a:solidFill>
                  <a:srgbClr val="DF7C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rgbClr val="DF7C30"/>
                </a:solidFill>
                <a:cs typeface="Times New Roman" panose="02020603050405020304" pitchFamily="18" charset="0"/>
              </a:rPr>
              <a:t>Tuesday 14h00</a:t>
            </a:r>
            <a:endParaRPr lang="en-GB" dirty="0">
              <a:solidFill>
                <a:srgbClr val="DF7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6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Calculations </a:t>
            </a:r>
            <a:r>
              <a:rPr lang="nl-BE" dirty="0" err="1"/>
              <a:t>comparison</a:t>
            </a:r>
            <a:endParaRPr lang="nl-B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7C7E5D-875F-604A-B5D7-D41B68F7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13</a:t>
            </a:fld>
            <a:endParaRPr lang="fr-FR" dirty="0"/>
          </a:p>
        </p:txBody>
      </p:sp>
      <p:pic>
        <p:nvPicPr>
          <p:cNvPr id="13" name="Espace réservé pour une image  11">
            <a:extLst>
              <a:ext uri="{FF2B5EF4-FFF2-40B4-BE49-F238E27FC236}">
                <a16:creationId xmlns:a16="http://schemas.microsoft.com/office/drawing/2014/main" id="{175A4D55-C20E-8E98-996C-0470A42259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035B31B-F638-BDCA-60AF-37139DCBC6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B5C8A7-020E-2974-79E2-B23A33EB64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07A0CD08-F8F7-6FE1-74F1-B5DCFA882D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6" name="Image 5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283EC111-12D0-6940-8C61-086E8C8DB1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27" y="1016176"/>
            <a:ext cx="9921471" cy="51358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6C01B7-D4CF-B4FA-EC7C-D13356462E15}"/>
              </a:ext>
            </a:extLst>
          </p:cNvPr>
          <p:cNvSpPr txBox="1"/>
          <p:nvPr/>
        </p:nvSpPr>
        <p:spPr>
          <a:xfrm>
            <a:off x="2938952" y="615206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APD = 1.3 % - STD = 7.4 %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6DB544-E387-1A17-C3A3-322F4C920772}"/>
              </a:ext>
            </a:extLst>
          </p:cNvPr>
          <p:cNvSpPr txBox="1"/>
          <p:nvPr/>
        </p:nvSpPr>
        <p:spPr>
          <a:xfrm>
            <a:off x="7085989" y="6144254"/>
            <a:ext cx="510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Abs. </a:t>
            </a:r>
            <a:r>
              <a:rPr lang="fr-FR" sz="2400" b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</a:t>
            </a:r>
            <a:r>
              <a:rPr lang="fr-F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dev. = 0.0037 cm</a:t>
            </a:r>
            <a:r>
              <a:rPr lang="fr-FR" sz="2400" b="1" baseline="30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fr-F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.atm</a:t>
            </a:r>
            <a:r>
              <a:rPr lang="fr-FR" sz="2400" b="1" baseline="30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endParaRPr lang="fr-FR" sz="24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D47F3BC-79B4-46C4-A6B6-A2A145890E9A}"/>
              </a:ext>
            </a:extLst>
          </p:cNvPr>
          <p:cNvSpPr txBox="1">
            <a:spLocks/>
          </p:cNvSpPr>
          <p:nvPr/>
        </p:nvSpPr>
        <p:spPr bwMode="auto">
          <a:xfrm>
            <a:off x="8973635" y="182575"/>
            <a:ext cx="304905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dirty="0"/>
              <a:t>Ducreux </a:t>
            </a:r>
            <a:r>
              <a:rPr lang="fr-FR" sz="2000" b="1" i="1" dirty="0"/>
              <a:t>et al.</a:t>
            </a:r>
            <a:r>
              <a:rPr lang="fr-FR" sz="2000" b="1" dirty="0"/>
              <a:t>, JQSRT (2025)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i="1" dirty="0"/>
              <a:t>In </a:t>
            </a:r>
            <a:r>
              <a:rPr lang="fr-FR" sz="2000" b="1" i="1" dirty="0" err="1"/>
              <a:t>preparation</a:t>
            </a:r>
            <a:endParaRPr lang="fr-FR" sz="2000" b="1" i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DBCF3A-ACA4-2C71-BBD9-5483C6A0C0B3}"/>
              </a:ext>
            </a:extLst>
          </p:cNvPr>
          <p:cNvSpPr txBox="1"/>
          <p:nvPr/>
        </p:nvSpPr>
        <p:spPr>
          <a:xfrm>
            <a:off x="2711624" y="1002773"/>
            <a:ext cx="61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GB" sz="3600" baseline="-25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D14CB7-8A03-11BF-925F-A1B507ECFC0B}"/>
              </a:ext>
            </a:extLst>
          </p:cNvPr>
          <p:cNvSpPr txBox="1"/>
          <p:nvPr/>
        </p:nvSpPr>
        <p:spPr>
          <a:xfrm>
            <a:off x="7756538" y="1046395"/>
            <a:ext cx="61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GB" sz="3600" baseline="-25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8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3033390"/>
            <a:ext cx="9385374" cy="755650"/>
          </a:xfrm>
        </p:spPr>
        <p:txBody>
          <a:bodyPr/>
          <a:lstStyle/>
          <a:p>
            <a:r>
              <a:rPr lang="nl-BE" sz="6000" dirty="0" err="1"/>
              <a:t>Atmospheric</a:t>
            </a:r>
            <a:r>
              <a:rPr lang="nl-BE" sz="6000" dirty="0"/>
              <a:t> </a:t>
            </a:r>
            <a:r>
              <a:rPr lang="nl-BE" sz="6000" dirty="0" err="1"/>
              <a:t>retrievals</a:t>
            </a:r>
            <a:r>
              <a:rPr lang="nl-BE" sz="6000" dirty="0"/>
              <a:t> </a:t>
            </a:r>
            <a:r>
              <a:rPr lang="nl-BE" sz="6000" dirty="0" err="1"/>
              <a:t>and</a:t>
            </a:r>
            <a:r>
              <a:rPr lang="nl-BE" sz="6000" dirty="0"/>
              <a:t> </a:t>
            </a:r>
            <a:r>
              <a:rPr lang="nl-BE" sz="6000" dirty="0" err="1"/>
              <a:t>radiative</a:t>
            </a:r>
            <a:r>
              <a:rPr lang="nl-BE" sz="6000" dirty="0"/>
              <a:t> transfer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A3B59-44A3-FBE3-E7B3-98AE69B3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14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F7FABB44-F5C1-36DC-2B68-C00C31636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9765D7-CB5C-B871-2754-F0D74127B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0B225D-090E-F75E-37C6-66B520CAC2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E46868CD-EAA5-25CF-EE31-144D67378F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1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7477FA6-C2B8-CB87-7366-FF068604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207293"/>
            <a:ext cx="9852871" cy="494185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Simulation of Venus atmospheric spectra from lists of calculated parameters in Voigt profile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pPr>
              <a:buFontTx/>
              <a:buChar char="-"/>
            </a:pPr>
            <a:r>
              <a:rPr lang="en-US" sz="2400" dirty="0"/>
              <a:t>Retrieval of the water vapor amount in the atmosphere from a spectrum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Radiative</a:t>
            </a:r>
            <a:r>
              <a:rPr lang="nl-BE" dirty="0"/>
              <a:t> transfer model – </a:t>
            </a:r>
            <a:r>
              <a:rPr lang="nl-BE" dirty="0" err="1"/>
              <a:t>Asimut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D468E-55DF-1F59-9DA3-043AB14B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15</a:t>
            </a:fld>
            <a:endParaRPr lang="fr-FR" dirty="0"/>
          </a:p>
        </p:txBody>
      </p:sp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0E314E4C-F71F-11AC-C605-8BBFFDFE8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83C982-0A65-6553-B386-33EC685781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5F52C2-6331-0ABD-4025-E4A1A16F71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CAEF1682-59CB-319F-348C-9DF2C5153A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CF956F-12EB-A5D2-900C-4693F9C1CA26}"/>
              </a:ext>
            </a:extLst>
          </p:cNvPr>
          <p:cNvSpPr txBox="1"/>
          <p:nvPr/>
        </p:nvSpPr>
        <p:spPr>
          <a:xfrm>
            <a:off x="1491592" y="6149149"/>
            <a:ext cx="1015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Estimate the error made using air-collisional instead of CO</a:t>
            </a:r>
            <a:r>
              <a:rPr lang="en-US" sz="2400" baseline="-250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-collisional parameters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AB14E95-426B-5DFF-30B5-46789A62D072}"/>
              </a:ext>
            </a:extLst>
          </p:cNvPr>
          <p:cNvSpPr txBox="1">
            <a:spLocks/>
          </p:cNvSpPr>
          <p:nvPr/>
        </p:nvSpPr>
        <p:spPr bwMode="auto">
          <a:xfrm>
            <a:off x="8973635" y="182575"/>
            <a:ext cx="3049056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dirty="0"/>
              <a:t>Vandaele </a:t>
            </a:r>
            <a:r>
              <a:rPr lang="fr-FR" sz="2000" b="1" i="1" dirty="0"/>
              <a:t>et al. </a:t>
            </a:r>
            <a:r>
              <a:rPr lang="fr-FR" sz="2000" b="1" dirty="0"/>
              <a:t>(2006)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8B6B45-61AE-8E6B-C98E-BF4A5CECA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550" y="2060848"/>
            <a:ext cx="10632504" cy="36633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1CC956-B32A-4D03-7A49-A8554AEC1C6F}"/>
              </a:ext>
            </a:extLst>
          </p:cNvPr>
          <p:cNvSpPr txBox="1"/>
          <p:nvPr/>
        </p:nvSpPr>
        <p:spPr>
          <a:xfrm>
            <a:off x="10038405" y="2135977"/>
            <a:ext cx="1886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Around 2.34 µm</a:t>
            </a:r>
          </a:p>
        </p:txBody>
      </p:sp>
    </p:spTree>
    <p:extLst>
      <p:ext uri="{BB962C8B-B14F-4D97-AF65-F5344CB8AC3E}">
        <p14:creationId xmlns:p14="http://schemas.microsoft.com/office/powerpoint/2010/main" val="323674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93DDC-8B8D-BA16-2330-344F92D61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79DEF-8FC0-A114-304E-5E5A9642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simulation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78138-7534-314B-8CD3-4B394E2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16</a:t>
            </a:fld>
            <a:endParaRPr lang="fr-FR" dirty="0"/>
          </a:p>
        </p:txBody>
      </p:sp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EF129EA9-4A60-C32D-5F51-37F6FF0C2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EDC575-2748-6D54-4CD3-CB6403F6C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AA13620-B9F5-345F-173F-F7FED26872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059C825B-22FE-7889-0D2A-29A046CF8C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8" name="Espace réservé du contenu 7" descr="Une image contenant texte, écriture manuscrite, Tracé, Police&#10;&#10;Le contenu généré par l’IA peut être incorrect.">
            <a:extLst>
              <a:ext uri="{FF2B5EF4-FFF2-40B4-BE49-F238E27FC236}">
                <a16:creationId xmlns:a16="http://schemas.microsoft.com/office/drawing/2014/main" id="{5B2F045C-3974-EBF3-2727-15772A727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909590"/>
            <a:ext cx="7437381" cy="592736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9804D1-465F-484F-A049-9AEB430AABAA}"/>
              </a:ext>
            </a:extLst>
          </p:cNvPr>
          <p:cNvSpPr txBox="1"/>
          <p:nvPr/>
        </p:nvSpPr>
        <p:spPr>
          <a:xfrm>
            <a:off x="9696400" y="2244721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1.18 µm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0 - 15 km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 = 93 bar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 = 740 K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30 ppm H</a:t>
            </a:r>
            <a:r>
              <a:rPr lang="en-US" sz="2400" baseline="-250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1846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01C03-8BD7-7A36-794F-F137AF59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94C7F75-8B92-9084-A73F-1750EF445109}"/>
              </a:ext>
            </a:extLst>
          </p:cNvPr>
          <p:cNvSpPr txBox="1"/>
          <p:nvPr/>
        </p:nvSpPr>
        <p:spPr>
          <a:xfrm>
            <a:off x="9696400" y="2244721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1.38 µm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65 - 80 km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 = 1e-02 bar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 = 220 K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5 ppm H</a:t>
            </a:r>
            <a:r>
              <a:rPr lang="en-US" sz="2400" baseline="-250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7296E6-01ED-29F2-D1AC-8FCC147E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567FE-C4F9-24F3-61AE-2241F036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17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DF1FF1A6-817C-AC1D-C59E-7595689873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7C6046-0C10-3AA1-5BE0-8BE0DCA6F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D3BFD5-568C-B037-E614-C66910F29E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27CA02EE-8308-B449-CC39-150ECBC0FA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7" name="Image 6" descr="Une image contenant texte, Police, écriture manuscrite, Tracé&#10;&#10;Le contenu généré par l’IA peut être incorrect.">
            <a:extLst>
              <a:ext uri="{FF2B5EF4-FFF2-40B4-BE49-F238E27FC236}">
                <a16:creationId xmlns:a16="http://schemas.microsoft.com/office/drawing/2014/main" id="{4C84BBE4-64EF-ACF4-3F10-88B6C76B10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5" y="949581"/>
            <a:ext cx="7394851" cy="59158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039E14-6A10-E14C-69A8-046BC5BA6A21}"/>
              </a:ext>
            </a:extLst>
          </p:cNvPr>
          <p:cNvSpPr/>
          <p:nvPr/>
        </p:nvSpPr>
        <p:spPr>
          <a:xfrm>
            <a:off x="4439816" y="955409"/>
            <a:ext cx="3960440" cy="23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2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73A0E-B00B-485F-D665-FF256E4F8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454E7B-BA2D-1EFC-BFDA-E9BE082D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171BE-FBCA-6938-735B-D944B5D6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18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C8068067-2E0F-CA83-4082-A4C921BA5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753096-9C8B-AB95-1A97-A0BFEC0FC6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3D29BB-7EE3-59AA-881B-CE756CD395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97605AB8-5749-40CA-1734-7190B66821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3" name="Image 12" descr="Une image contenant texte, Tracé, diagramme, ligne&#10;&#10;Le contenu généré par l’IA peut être incorrect.">
            <a:extLst>
              <a:ext uri="{FF2B5EF4-FFF2-40B4-BE49-F238E27FC236}">
                <a16:creationId xmlns:a16="http://schemas.microsoft.com/office/drawing/2014/main" id="{7C880265-2FEE-C4E6-FE8F-DBF50FE80E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6" y="938422"/>
            <a:ext cx="7394851" cy="59158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DB3661-BD8C-CB06-D44C-21BCE4437139}"/>
              </a:ext>
            </a:extLst>
          </p:cNvPr>
          <p:cNvSpPr txBox="1"/>
          <p:nvPr/>
        </p:nvSpPr>
        <p:spPr>
          <a:xfrm>
            <a:off x="9696400" y="2244721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1.38 µm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65 - 80 km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 = 1e-02 bar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 = 220 K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5 ppm H</a:t>
            </a:r>
            <a:r>
              <a:rPr lang="en-US" sz="2400" baseline="-250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FC26C-6CAE-24FB-48E7-62A09B75067D}"/>
              </a:ext>
            </a:extLst>
          </p:cNvPr>
          <p:cNvSpPr/>
          <p:nvPr/>
        </p:nvSpPr>
        <p:spPr>
          <a:xfrm>
            <a:off x="4439816" y="955409"/>
            <a:ext cx="3960440" cy="23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6FED6-2DEF-C5FB-5680-80B527E2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036B0-1BB5-1040-6EE3-BCE8C823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AB23D-C13B-9719-2B80-D9631B0A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19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695C4234-BA9A-72A8-AD52-3FCFBC85F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3697A3-C6FA-00CC-59EE-08CAB4B91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1ABF95-2154-3875-E7C4-8C57E4B710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81400F2F-4F35-B1FD-2C04-BE6AB49CE9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9" name="Image 8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B7610410-8C07-AD07-BDA4-117192C48D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77" y="1425355"/>
            <a:ext cx="9885662" cy="49428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5952D1-55CF-15AF-03A1-583B1EF50224}"/>
              </a:ext>
            </a:extLst>
          </p:cNvPr>
          <p:cNvSpPr txBox="1"/>
          <p:nvPr/>
        </p:nvSpPr>
        <p:spPr>
          <a:xfrm>
            <a:off x="5316734" y="6263381"/>
            <a:ext cx="295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Bias = 36.63 ± 0.04 %</a:t>
            </a:r>
          </a:p>
        </p:txBody>
      </p:sp>
    </p:spTree>
    <p:extLst>
      <p:ext uri="{BB962C8B-B14F-4D97-AF65-F5344CB8AC3E}">
        <p14:creationId xmlns:p14="http://schemas.microsoft.com/office/powerpoint/2010/main" val="281631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Context: EnVision mission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86F734C-1851-6876-3B95-8D41FAA7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022" y="5650397"/>
            <a:ext cx="6187894" cy="66093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Radars and </a:t>
            </a:r>
            <a:r>
              <a:rPr lang="fr-FR" b="1" dirty="0" err="1"/>
              <a:t>spectrometers</a:t>
            </a:r>
            <a:r>
              <a:rPr lang="fr-FR" b="1" dirty="0"/>
              <a:t> </a:t>
            </a:r>
            <a:r>
              <a:rPr lang="fr-FR" b="1" dirty="0" err="1"/>
              <a:t>onboard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367E70-012B-A94E-DB34-655FA1765224}"/>
              </a:ext>
            </a:extLst>
          </p:cNvPr>
          <p:cNvSpPr txBox="1"/>
          <p:nvPr/>
        </p:nvSpPr>
        <p:spPr>
          <a:xfrm>
            <a:off x="2423592" y="6163745"/>
            <a:ext cx="855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study the evolution of the planet and its volcanic activity</a:t>
            </a:r>
            <a:endParaRPr lang="fr-FR" sz="2800" b="1" baseline="-25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096D39-6F08-084C-B6B9-F55D72779CFC}"/>
              </a:ext>
            </a:extLst>
          </p:cNvPr>
          <p:cNvSpPr txBox="1"/>
          <p:nvPr/>
        </p:nvSpPr>
        <p:spPr>
          <a:xfrm>
            <a:off x="4799855" y="1116431"/>
            <a:ext cx="355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new mission to Venus</a:t>
            </a:r>
            <a:endParaRPr lang="fr-FR" sz="2800" b="1" baseline="-25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ESA'S ENVISION MISSION SCIENCE AND TECHNICAL PAGES ...">
            <a:extLst>
              <a:ext uri="{FF2B5EF4-FFF2-40B4-BE49-F238E27FC236}">
                <a16:creationId xmlns:a16="http://schemas.microsoft.com/office/drawing/2014/main" id="{2473D647-2989-CA48-691C-2BC26898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46" y="3717032"/>
            <a:ext cx="1576633" cy="15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714B2F-8B87-F328-F2E8-44F56441B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90" y="1844824"/>
            <a:ext cx="6570729" cy="3600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BCFCF9-BEFF-F21D-12AA-621DB1ACCCC5}"/>
              </a:ext>
            </a:extLst>
          </p:cNvPr>
          <p:cNvSpPr txBox="1"/>
          <p:nvPr/>
        </p:nvSpPr>
        <p:spPr>
          <a:xfrm>
            <a:off x="7228115" y="5157192"/>
            <a:ext cx="1152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©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ESA/NASA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2CBB0D5-FD2D-49F1-BD64-5FC1B1F3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060848"/>
            <a:ext cx="1446312" cy="14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C192C8-23FF-D1CC-05DC-42669810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663" y="1988840"/>
            <a:ext cx="1953568" cy="16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9FEF03-553B-C066-ACAF-3760CF5F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</a:t>
            </a:fld>
            <a:endParaRPr lang="fr-FR" dirty="0"/>
          </a:p>
        </p:txBody>
      </p:sp>
      <p:pic>
        <p:nvPicPr>
          <p:cNvPr id="16" name="Espace réservé pour une image  11">
            <a:extLst>
              <a:ext uri="{FF2B5EF4-FFF2-40B4-BE49-F238E27FC236}">
                <a16:creationId xmlns:a16="http://schemas.microsoft.com/office/drawing/2014/main" id="{54DDD754-0214-8BF8-A653-A96EC6F729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6056020-D820-ADD1-D86D-6A9B6DE419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16F3CA1-20FA-C960-9EB6-B85CECFEC2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9" name="Image 18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DBE5B04A-4111-C34D-277D-B7A2363E2C7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1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8DA2-0963-0395-A83F-EBE034D9F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35ED8-5BCE-F3F1-2FE8-1F84DEFA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3212976"/>
            <a:ext cx="9385374" cy="755650"/>
          </a:xfrm>
        </p:spPr>
        <p:txBody>
          <a:bodyPr/>
          <a:lstStyle/>
          <a:p>
            <a:r>
              <a:rPr lang="nl-BE" sz="6000" dirty="0" err="1"/>
              <a:t>Conclusions</a:t>
            </a:r>
            <a:endParaRPr lang="nl-BE" sz="6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2BBF-25F7-6979-BD2B-5744B8A8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20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83999133-B50B-26C2-586A-E2C6213801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1F3A17-432B-B1E3-6791-38CE517518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06F16D-FDB9-FBC4-462B-6ACD0F4FA8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2C36EC46-80F4-6CD0-2CC3-CA943BD367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0E346-4A9D-A10D-54AF-DA85E3EC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0287999-51B1-105C-C9E0-54DF45DC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130" y="1849893"/>
            <a:ext cx="9676652" cy="499018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New </a:t>
            </a:r>
            <a:r>
              <a:rPr lang="en-US" sz="2400" dirty="0">
                <a:solidFill>
                  <a:srgbClr val="DF7C30"/>
                </a:solidFill>
              </a:rPr>
              <a:t>measurements</a:t>
            </a:r>
            <a:r>
              <a:rPr lang="en-US" sz="2400" dirty="0"/>
              <a:t> of H</a:t>
            </a:r>
            <a:r>
              <a:rPr lang="en-US" sz="2400" baseline="-25000" dirty="0"/>
              <a:t>2</a:t>
            </a:r>
            <a:r>
              <a:rPr lang="en-US" sz="2400" dirty="0"/>
              <a:t>O-CO</a:t>
            </a:r>
            <a:r>
              <a:rPr lang="en-US" sz="2400" baseline="-25000" dirty="0"/>
              <a:t>2</a:t>
            </a:r>
            <a:r>
              <a:rPr lang="en-US" sz="2400" dirty="0"/>
              <a:t> collisional parameters</a:t>
            </a:r>
          </a:p>
          <a:p>
            <a:pPr>
              <a:buFontTx/>
              <a:buChar char="-"/>
            </a:pPr>
            <a:r>
              <a:rPr lang="en-US" sz="2400" dirty="0"/>
              <a:t>New </a:t>
            </a:r>
            <a:r>
              <a:rPr lang="en-US" sz="2400" dirty="0">
                <a:solidFill>
                  <a:srgbClr val="DF7C30"/>
                </a:solidFill>
              </a:rPr>
              <a:t>calculations</a:t>
            </a:r>
            <a:r>
              <a:rPr lang="en-US" sz="2400" dirty="0"/>
              <a:t> in Venus atmospheric transparency windows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Lead to </a:t>
            </a:r>
            <a:r>
              <a:rPr lang="en-US" sz="2400" dirty="0">
                <a:solidFill>
                  <a:srgbClr val="DF7C30"/>
                </a:solidFill>
              </a:rPr>
              <a:t>significant biases </a:t>
            </a:r>
            <a:r>
              <a:rPr lang="en-US" sz="2400" dirty="0"/>
              <a:t>in water vapor retrieved in the mesosphere</a:t>
            </a:r>
          </a:p>
          <a:p>
            <a:pPr>
              <a:buFontTx/>
              <a:buChar char="-"/>
            </a:pPr>
            <a:r>
              <a:rPr lang="en-US" sz="2400" dirty="0"/>
              <a:t>Need further investigations for the troposphere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Two papers in preparation to </a:t>
            </a:r>
            <a:r>
              <a:rPr lang="en-US" sz="2400" dirty="0">
                <a:solidFill>
                  <a:srgbClr val="DF7C30"/>
                </a:solidFill>
              </a:rPr>
              <a:t>share both lists </a:t>
            </a:r>
            <a:r>
              <a:rPr lang="en-US" sz="2400" dirty="0"/>
              <a:t>of line-shape parameters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To come: </a:t>
            </a:r>
            <a:r>
              <a:rPr lang="en-US" sz="2400" dirty="0">
                <a:solidFill>
                  <a:srgbClr val="DF7C30"/>
                </a:solidFill>
              </a:rPr>
              <a:t>HDO-CO</a:t>
            </a:r>
            <a:r>
              <a:rPr lang="en-US" sz="2400" baseline="-25000" dirty="0">
                <a:solidFill>
                  <a:srgbClr val="DF7C30"/>
                </a:solidFill>
              </a:rPr>
              <a:t>2 </a:t>
            </a:r>
            <a:r>
              <a:rPr lang="en-US" sz="2400" dirty="0"/>
              <a:t>collisional parameters</a:t>
            </a:r>
            <a:endParaRPr lang="en-US" baseline="-25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88FAD2-6FC9-8893-AC32-7572A719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endParaRPr lang="nl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911F6B-F456-1B33-9633-143BF23B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21</a:t>
            </a:fld>
            <a:endParaRPr lang="fr-FR" dirty="0"/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0224C165-C4B2-FEE2-C841-5ABA83F40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BDE9F28-C8D5-35CF-5D93-C34095C4D5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591E510-8C6F-C3A2-EDA8-D5B59C0421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872B8801-2606-BAF8-032D-19C7B312C2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A3FC6C-AB2B-ACF2-7ACD-7BE399209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41" r="42900" b="16463"/>
          <a:stretch/>
        </p:blipFill>
        <p:spPr>
          <a:xfrm>
            <a:off x="0" y="-2445"/>
            <a:ext cx="12192000" cy="4824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39AF4-5974-6165-0AB6-BD235B7E8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5672" b="29687"/>
          <a:stretch/>
        </p:blipFill>
        <p:spPr bwMode="auto">
          <a:xfrm>
            <a:off x="20" y="10"/>
            <a:ext cx="12191980" cy="48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444625"/>
            <a:ext cx="40592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2344" y="2672051"/>
            <a:ext cx="270606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nl-BE" sz="4400" cap="small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nl-BE" sz="4400" cap="sm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4400" cap="small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l-BE" sz="4400" cap="sm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br>
              <a:rPr lang="nl-BE" sz="4400" cap="sm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BE" sz="4400" cap="small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nl-BE" sz="4400" cap="small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nl-BE" sz="4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215612" y="5564188"/>
            <a:ext cx="391953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BE" sz="14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nl-BE" sz="2400" b="1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Calibri Light" panose="020F0302020204030204" pitchFamily="34" charset="0"/>
              </a:rPr>
              <a:t>emile.ducreux@univ-reims.fr</a:t>
            </a:r>
            <a:endParaRPr lang="en-US" altLang="en-US" sz="2400" b="1" dirty="0">
              <a:latin typeface="+mn-lt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Espace réservé pour une image  11">
            <a:extLst>
              <a:ext uri="{FF2B5EF4-FFF2-40B4-BE49-F238E27FC236}">
                <a16:creationId xmlns:a16="http://schemas.microsoft.com/office/drawing/2014/main" id="{857EC889-1D29-11FE-D12C-14C402AC87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372543" y="5949280"/>
            <a:ext cx="833723" cy="5766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5A5602-03A5-92BA-F79C-5E0CFDA38F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7" y="5445224"/>
            <a:ext cx="730822" cy="8097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C555BB-1FE8-BEE5-E278-C7D7C7BF720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4" y="5949280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4362DE7E-F16D-14E4-53B0-1ED4F93BAD2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2" y="5013176"/>
            <a:ext cx="833723" cy="822289"/>
          </a:xfrm>
          <a:prstGeom prst="rect">
            <a:avLst/>
          </a:prstGeom>
        </p:spPr>
      </p:pic>
      <p:pic>
        <p:nvPicPr>
          <p:cNvPr id="12" name="Image 11" descr="Une image contenant cercle, Graphique, Police, symbole&#10;&#10;Description générée automatiquement">
            <a:extLst>
              <a:ext uri="{FF2B5EF4-FFF2-40B4-BE49-F238E27FC236}">
                <a16:creationId xmlns:a16="http://schemas.microsoft.com/office/drawing/2014/main" id="{4FCDC6E5-5D1B-417B-91F0-8F0264B534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5404543"/>
            <a:ext cx="833723" cy="8327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3212976"/>
            <a:ext cx="9385374" cy="755650"/>
          </a:xfrm>
        </p:spPr>
        <p:txBody>
          <a:bodyPr/>
          <a:lstStyle/>
          <a:p>
            <a:r>
              <a:rPr lang="nl-BE" sz="6000" dirty="0" err="1"/>
              <a:t>Annexes</a:t>
            </a:r>
            <a:endParaRPr lang="nl-BE" sz="6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6F987-639E-617F-90D0-5D8AC70E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23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0BBFDE9F-C12C-F711-C674-3AEC04D4A8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F0874B-B5E6-F4D5-E6D8-7C95265D0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5D661B-4E60-2173-1159-14BACDA2C6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139E02AB-FFBC-A864-F8B9-61B98D9865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Absorption</a:t>
            </a:r>
            <a:r>
              <a:rPr lang="nl-BE" dirty="0"/>
              <a:t>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79576" y="1239432"/>
                <a:ext cx="8640961" cy="46666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Beer-Lambert Law: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Line </a:t>
                </a:r>
                <a:r>
                  <a:rPr lang="fr-FR" dirty="0" err="1"/>
                  <a:t>parameters</a:t>
                </a:r>
                <a:r>
                  <a:rPr lang="fr-FR" dirty="0"/>
                  <a:t>: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Position </a:t>
                </a:r>
                <a:r>
                  <a:rPr lang="el-GR" dirty="0"/>
                  <a:t>σ</a:t>
                </a:r>
                <a:r>
                  <a:rPr lang="fr-FR" baseline="-25000" dirty="0"/>
                  <a:t>0</a:t>
                </a:r>
                <a:r>
                  <a:rPr lang="fr-FR" dirty="0"/>
                  <a:t>, </a:t>
                </a:r>
                <a:r>
                  <a:rPr lang="fr-FR" dirty="0" err="1"/>
                  <a:t>Intensity</a:t>
                </a:r>
                <a:r>
                  <a:rPr lang="fr-FR" dirty="0"/>
                  <a:t> S, </a:t>
                </a:r>
              </a:p>
              <a:p>
                <a:pPr marL="0" indent="0">
                  <a:buNone/>
                </a:pPr>
                <a:r>
                  <a:rPr lang="fr-FR" dirty="0"/>
                  <a:t>Half-</a:t>
                </a:r>
                <a:r>
                  <a:rPr lang="fr-FR" dirty="0" err="1"/>
                  <a:t>width</a:t>
                </a:r>
                <a:r>
                  <a:rPr lang="fr-FR" dirty="0"/>
                  <a:t> γ, Shift </a:t>
                </a:r>
                <a:r>
                  <a:rPr lang="el-GR" dirty="0"/>
                  <a:t>δ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9576" y="1239432"/>
                <a:ext cx="8640961" cy="4666625"/>
              </a:xfrm>
              <a:blipFill>
                <a:blip r:embed="rId2"/>
                <a:stretch>
                  <a:fillRect l="-1482" t="-1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Une image contenant ligne, diagramme, Tracé, Parallèle&#10;&#10;Description générée automatiquement">
            <a:extLst>
              <a:ext uri="{FF2B5EF4-FFF2-40B4-BE49-F238E27FC236}">
                <a16:creationId xmlns:a16="http://schemas.microsoft.com/office/drawing/2014/main" id="{6840090C-887B-DA42-9950-3AAC4ACDA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48" r="20979" b="656"/>
          <a:stretch/>
        </p:blipFill>
        <p:spPr>
          <a:xfrm>
            <a:off x="6600056" y="2430457"/>
            <a:ext cx="3462475" cy="33810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2E629E-1399-B6D9-0B26-0CE09B2D3408}"/>
              </a:ext>
            </a:extLst>
          </p:cNvPr>
          <p:cNvSpPr txBox="1"/>
          <p:nvPr/>
        </p:nvSpPr>
        <p:spPr>
          <a:xfrm>
            <a:off x="2459596" y="597076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Laboratory measurements to atmospheric spectra study</a:t>
            </a:r>
            <a:endParaRPr lang="fr-FR" sz="2800" b="1" baseline="-25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6C8D72-EE6E-D999-587D-A5953FAF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24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BFA4120A-2246-1031-20F9-9C044EB794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1F249A-0448-1E42-E198-B9965C8E3C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7935AC-AFF3-296E-A37E-1A6747F2F3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3" name="Image 12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9A045600-FEE7-45F0-DDEE-05AF1C00D8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9575" y="1639341"/>
            <a:ext cx="9385043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insert</a:t>
            </a:r>
            <a:r>
              <a:rPr lang="nl-BE" dirty="0"/>
              <a:t> a slide in </a:t>
            </a:r>
            <a:r>
              <a:rPr lang="nl-BE" dirty="0" err="1"/>
              <a:t>this</a:t>
            </a:r>
            <a:r>
              <a:rPr lang="nl-BE" dirty="0"/>
              <a:t> lay-out:</a:t>
            </a:r>
          </a:p>
          <a:p>
            <a:pPr lvl="1"/>
            <a:r>
              <a:rPr lang="nl-BE" dirty="0"/>
              <a:t>click right</a:t>
            </a:r>
          </a:p>
          <a:p>
            <a:pPr lvl="1"/>
            <a:r>
              <a:rPr lang="nl-BE" dirty="0"/>
              <a:t>Select “</a:t>
            </a:r>
            <a:r>
              <a:rPr lang="nl-BE" dirty="0" err="1"/>
              <a:t>Layout</a:t>
            </a:r>
            <a:r>
              <a:rPr lang="nl-BE" dirty="0"/>
              <a:t>”</a:t>
            </a:r>
          </a:p>
          <a:p>
            <a:pPr lvl="1"/>
            <a:r>
              <a:rPr lang="nl-BE" dirty="0"/>
              <a:t>Select “BIRA-IASB </a:t>
            </a:r>
            <a:r>
              <a:rPr lang="nl-BE" dirty="0" err="1"/>
              <a:t>Left</a:t>
            </a:r>
            <a:r>
              <a:rPr lang="nl-BE" dirty="0"/>
              <a:t> banner”</a:t>
            </a:r>
          </a:p>
        </p:txBody>
      </p:sp>
      <p:pic>
        <p:nvPicPr>
          <p:cNvPr id="2" name="Image 1" descr="Une image contenant texte, Appareils électroniques, capture d’écran, Site web&#10;&#10;Description générée automatiquement">
            <a:extLst>
              <a:ext uri="{FF2B5EF4-FFF2-40B4-BE49-F238E27FC236}">
                <a16:creationId xmlns:a16="http://schemas.microsoft.com/office/drawing/2014/main" id="{943B7116-E663-9ED9-B7C9-7FD381D30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79" y="980728"/>
            <a:ext cx="8496945" cy="5197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B4B9C7-2420-87B0-FE4C-E9DCE1C277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6" y="2217057"/>
            <a:ext cx="563846" cy="688837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F6944EF-21DB-5C27-AEAA-57602346E402}"/>
              </a:ext>
            </a:extLst>
          </p:cNvPr>
          <p:cNvSpPr txBox="1">
            <a:spLocks/>
          </p:cNvSpPr>
          <p:nvPr/>
        </p:nvSpPr>
        <p:spPr bwMode="auto">
          <a:xfrm>
            <a:off x="9178802" y="131958"/>
            <a:ext cx="2914300" cy="3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Régalia </a:t>
            </a:r>
            <a:r>
              <a:rPr lang="fr-FR" sz="2000" b="1" i="1" dirty="0"/>
              <a:t>et al.</a:t>
            </a:r>
            <a:r>
              <a:rPr lang="fr-FR" sz="2000" b="1" dirty="0"/>
              <a:t>, JQSRT (2019)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1579C9-E335-CCF2-AC13-648D13372A3B}"/>
              </a:ext>
            </a:extLst>
          </p:cNvPr>
          <p:cNvSpPr txBox="1"/>
          <p:nvPr/>
        </p:nvSpPr>
        <p:spPr>
          <a:xfrm>
            <a:off x="2495600" y="6226034"/>
            <a:ext cx="838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2.7 µm with the previous FTIR spectrometer</a:t>
            </a:r>
            <a:endParaRPr lang="fr-FR" sz="2800" b="1" baseline="-25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5117970-5FB2-B432-232F-10B7ED78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25</a:t>
            </a:fld>
            <a:endParaRPr lang="fr-FR" dirty="0"/>
          </a:p>
        </p:txBody>
      </p:sp>
      <p:pic>
        <p:nvPicPr>
          <p:cNvPr id="3" name="Espace réservé pour une image  11">
            <a:extLst>
              <a:ext uri="{FF2B5EF4-FFF2-40B4-BE49-F238E27FC236}">
                <a16:creationId xmlns:a16="http://schemas.microsoft.com/office/drawing/2014/main" id="{D22D7CB6-A5E3-4373-BAB9-40C0763BAC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953687-2ED4-1129-1C95-5AC2D59414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FB2C30-E097-B183-EA5F-0CE26E9D75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E646CFA4-0664-34DA-38F5-E583668294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Multispectrum fitting procedure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C12B29-A96A-9802-A28B-E2DAAA91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080" y="1196752"/>
            <a:ext cx="7910415" cy="8640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chemeClr val="tx1"/>
                </a:solidFill>
              </a:rPr>
              <a:t>MFT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Plateaux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et al. </a:t>
            </a:r>
            <a:r>
              <a:rPr lang="en-US" sz="2400" dirty="0">
                <a:solidFill>
                  <a:schemeClr val="tx1"/>
                </a:solidFill>
              </a:rPr>
              <a:t>2001)</a:t>
            </a:r>
            <a:r>
              <a:rPr lang="fr-FR" sz="2400" dirty="0"/>
              <a:t>: Voigt profile and pressure </a:t>
            </a:r>
            <a:r>
              <a:rPr lang="fr-FR" sz="2400" dirty="0" err="1"/>
              <a:t>fitting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chemeClr val="tx1"/>
                </a:solidFill>
              </a:rPr>
              <a:t>MSF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GB" sz="2400" dirty="0" err="1">
                <a:solidFill>
                  <a:schemeClr val="tx1"/>
                </a:solidFill>
              </a:rPr>
              <a:t>Lyulin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et al. </a:t>
            </a:r>
            <a:r>
              <a:rPr lang="en-US" sz="2400" dirty="0">
                <a:solidFill>
                  <a:schemeClr val="tx1"/>
                </a:solidFill>
              </a:rPr>
              <a:t>2015): beyond-Voigt line profiles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12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741312E1-0F07-69E7-882F-C1DD1D5A01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259931"/>
            <a:ext cx="8256659" cy="44035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E8C0E77-233A-43CB-61BC-DD31941B4E89}"/>
              </a:ext>
            </a:extLst>
          </p:cNvPr>
          <p:cNvSpPr txBox="1"/>
          <p:nvPr/>
        </p:nvSpPr>
        <p:spPr>
          <a:xfrm>
            <a:off x="4108288" y="560856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</a:t>
            </a:r>
            <a:r>
              <a:rPr lang="fr-FR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weak</a:t>
            </a:r>
            <a:endParaRPr lang="fr-FR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F09F7-62D5-A15A-0601-0D7E0453355A}"/>
              </a:ext>
            </a:extLst>
          </p:cNvPr>
          <p:cNvSpPr txBox="1"/>
          <p:nvPr/>
        </p:nvSpPr>
        <p:spPr>
          <a:xfrm>
            <a:off x="9409108" y="561286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Saturated</a:t>
            </a:r>
            <a:endParaRPr lang="fr-FR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05FDE6-683B-5375-922C-2D3E70E4F374}"/>
              </a:ext>
            </a:extLst>
          </p:cNvPr>
          <p:cNvSpPr txBox="1"/>
          <p:nvPr/>
        </p:nvSpPr>
        <p:spPr>
          <a:xfrm>
            <a:off x="6746989" y="561417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AB0FD88-2E77-C6B9-2AC3-3C938A85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26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2BA8CCB2-B475-F593-AE83-3849DE1172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9E02D1-F963-8678-891A-7AA83157C7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3E35C8-7067-D79B-320B-7DF414CB2C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585AF222-7CA1-46C4-21D8-CD6B267CFB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39ED2-FED4-A9BD-3DCF-0BA68B2B7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155C7-56D8-196F-AA6B-6EB550C0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Multispectrum fitting procedure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19399-8C2D-A472-102C-8AA90B6A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6102350"/>
            <a:ext cx="9217024" cy="7556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</a:rPr>
              <a:t>MSF</a:t>
            </a:r>
            <a:r>
              <a:rPr lang="en-GB" sz="2400" b="1" dirty="0">
                <a:solidFill>
                  <a:schemeClr val="tx1"/>
                </a:solidFill>
              </a:rPr>
              <a:t> (</a:t>
            </a:r>
            <a:r>
              <a:rPr lang="en-GB" sz="2400" b="1" dirty="0" err="1">
                <a:solidFill>
                  <a:schemeClr val="tx1"/>
                </a:solidFill>
              </a:rPr>
              <a:t>Lyulin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Atmo</a:t>
            </a:r>
            <a:r>
              <a:rPr lang="en-US" sz="2400" b="1" dirty="0">
                <a:solidFill>
                  <a:schemeClr val="tx1"/>
                </a:solidFill>
              </a:rPr>
              <a:t>. Oc. </a:t>
            </a:r>
            <a:r>
              <a:rPr lang="en-US" sz="2400" b="1" dirty="0"/>
              <a:t>Opt.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2015): beyond-Voigt line profiles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C135CDA8-5803-1B19-962C-16584745B388}"/>
              </a:ext>
            </a:extLst>
          </p:cNvPr>
          <p:cNvGraphicFramePr>
            <a:graphicFrameLocks/>
          </p:cNvGraphicFramePr>
          <p:nvPr/>
        </p:nvGraphicFramePr>
        <p:xfrm>
          <a:off x="1919536" y="3754870"/>
          <a:ext cx="5574430" cy="21944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58206">
                  <a:extLst>
                    <a:ext uri="{9D8B030D-6E8A-4147-A177-3AD203B41FA5}">
                      <a16:colId xmlns:a16="http://schemas.microsoft.com/office/drawing/2014/main" val="219893579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3738734"/>
                    </a:ext>
                  </a:extLst>
                </a:gridCol>
              </a:tblGrid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Profiles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Parameters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125407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Voigt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22980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Rautian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ν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517637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quadratic Speed-Dependent Voigt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642087"/>
                  </a:ext>
                </a:extLst>
              </a:tr>
              <a:tr h="43888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quadratic Speed-Dependent Rautian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Γ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Δ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ν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VC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857266"/>
                  </a:ext>
                </a:extLst>
              </a:tr>
            </a:tbl>
          </a:graphicData>
        </a:graphic>
      </p:graphicFrame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657C896-0687-59EF-11BE-67C6579D38FB}"/>
              </a:ext>
            </a:extLst>
          </p:cNvPr>
          <p:cNvSpPr txBox="1">
            <a:spLocks/>
          </p:cNvSpPr>
          <p:nvPr/>
        </p:nvSpPr>
        <p:spPr bwMode="auto">
          <a:xfrm>
            <a:off x="8832304" y="108175"/>
            <a:ext cx="3278461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b="1" dirty="0"/>
              <a:t>Ngo </a:t>
            </a:r>
            <a:r>
              <a:rPr lang="fr-FR" sz="1600" b="1" i="1" dirty="0"/>
              <a:t>et al.</a:t>
            </a:r>
            <a:r>
              <a:rPr lang="fr-FR" sz="1600" b="1" dirty="0"/>
              <a:t>, Ph. Trans. R. Soc. (2012)</a:t>
            </a:r>
          </a:p>
          <a:p>
            <a:pPr marL="0" indent="0" algn="r">
              <a:buNone/>
            </a:pPr>
            <a:r>
              <a:rPr lang="fr-FR" sz="1600" b="1" dirty="0"/>
              <a:t>Ngo </a:t>
            </a:r>
            <a:r>
              <a:rPr lang="fr-FR" sz="1600" b="1" i="1" dirty="0"/>
              <a:t>et al.</a:t>
            </a:r>
            <a:r>
              <a:rPr lang="fr-FR" sz="1600" b="1" dirty="0"/>
              <a:t> , JQSRT (2013)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84136C-B7D3-7C65-5AB3-C028A399EF37}"/>
              </a:ext>
            </a:extLst>
          </p:cNvPr>
          <p:cNvSpPr txBox="1"/>
          <p:nvPr/>
        </p:nvSpPr>
        <p:spPr>
          <a:xfrm>
            <a:off x="7968208" y="4091588"/>
            <a:ext cx="360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Considering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finer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effects</a:t>
            </a:r>
            <a:endParaRPr lang="fr-FR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Limit cases of the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Hartmann-Tran</a:t>
            </a:r>
            <a:r>
              <a:rPr lang="en-US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profile</a:t>
            </a:r>
            <a:endParaRPr lang="fr-FR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E942E-FC15-6486-61D8-322CAFEE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27</a:t>
            </a:fld>
            <a:endParaRPr lang="fr-FR" dirty="0"/>
          </a:p>
        </p:txBody>
      </p:sp>
      <p:pic>
        <p:nvPicPr>
          <p:cNvPr id="2" name="Image 1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D6C84F91-E378-CC55-DC82-164EC2AEC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56698" b="7531"/>
          <a:stretch/>
        </p:blipFill>
        <p:spPr>
          <a:xfrm>
            <a:off x="6096000" y="1109896"/>
            <a:ext cx="5574430" cy="24631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8397546-2916-8CE3-0418-70BE5E68665B}"/>
              </a:ext>
            </a:extLst>
          </p:cNvPr>
          <p:cNvSpPr txBox="1"/>
          <p:nvPr/>
        </p:nvSpPr>
        <p:spPr>
          <a:xfrm>
            <a:off x="2292946" y="1499300"/>
            <a:ext cx="360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Residuals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with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W-</a:t>
            </a:r>
            <a:r>
              <a:rPr lang="fr-F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shape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fr-FR" sz="24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using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the Voigt profile</a:t>
            </a:r>
          </a:p>
          <a:p>
            <a:endParaRPr lang="fr-FR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fr-F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Narrowing</a:t>
            </a:r>
            <a:r>
              <a:rPr lang="fr-FR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of the water line</a:t>
            </a:r>
            <a:endParaRPr lang="fr-FR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Espace réservé pour une image  11">
            <a:extLst>
              <a:ext uri="{FF2B5EF4-FFF2-40B4-BE49-F238E27FC236}">
                <a16:creationId xmlns:a16="http://schemas.microsoft.com/office/drawing/2014/main" id="{E727C74A-E66C-67AE-5741-927D11706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FD6959-0877-D55F-42DB-DBFB10ACCB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ABAA5B5-4133-AEE7-2D39-2CE8948F71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DBE9B0EE-2A70-483D-A494-D4669A0CCF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6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Water </a:t>
            </a:r>
            <a:r>
              <a:rPr lang="nl-BE" dirty="0" err="1"/>
              <a:t>vapour</a:t>
            </a:r>
            <a:r>
              <a:rPr lang="nl-BE" dirty="0"/>
              <a:t> </a:t>
            </a:r>
            <a:r>
              <a:rPr lang="nl-BE" dirty="0" err="1"/>
              <a:t>adsorption</a:t>
            </a:r>
            <a:endParaRPr lang="nl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C12B29-A96A-9802-A28B-E2DAAA91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196751"/>
            <a:ext cx="9649072" cy="1758695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dirty="0"/>
              <a:t>O </a:t>
            </a:r>
            <a:r>
              <a:rPr lang="fr-FR" sz="2400" dirty="0">
                <a:solidFill>
                  <a:schemeClr val="accent1"/>
                </a:solidFill>
              </a:rPr>
              <a:t>adsorption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1"/>
                </a:solidFill>
              </a:rPr>
              <a:t>in the </a:t>
            </a:r>
            <a:r>
              <a:rPr lang="fr-FR" sz="2400" dirty="0" err="1">
                <a:solidFill>
                  <a:schemeClr val="tx1"/>
                </a:solidFill>
              </a:rPr>
              <a:t>stainless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steel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cell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1"/>
                </a:solidFill>
              </a:rPr>
              <a:t>→ H</a:t>
            </a:r>
            <a:r>
              <a:rPr lang="fr-FR" sz="2400" baseline="-25000" dirty="0">
                <a:solidFill>
                  <a:schemeClr val="tx1"/>
                </a:solidFill>
              </a:rPr>
              <a:t>2</a:t>
            </a:r>
            <a:r>
              <a:rPr lang="fr-FR" sz="2400" baseline="30000" dirty="0">
                <a:solidFill>
                  <a:schemeClr val="tx1"/>
                </a:solidFill>
              </a:rPr>
              <a:t>16</a:t>
            </a:r>
            <a:r>
              <a:rPr lang="fr-FR" sz="2400" dirty="0">
                <a:solidFill>
                  <a:schemeClr val="tx1"/>
                </a:solidFill>
              </a:rPr>
              <a:t>O partial pressure </a:t>
            </a:r>
            <a:r>
              <a:rPr lang="fr-FR" sz="2400" dirty="0">
                <a:solidFill>
                  <a:schemeClr val="accent1"/>
                </a:solidFill>
              </a:rPr>
              <a:t>correction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2400" dirty="0" err="1">
                <a:solidFill>
                  <a:schemeClr val="tx1"/>
                </a:solidFill>
              </a:rPr>
              <a:t>Intensities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fixed</a:t>
            </a:r>
            <a:r>
              <a:rPr lang="fr-FR" sz="2400" dirty="0"/>
              <a:t> at </a:t>
            </a:r>
            <a:r>
              <a:rPr lang="fr-FR" sz="2400" dirty="0">
                <a:solidFill>
                  <a:schemeClr val="tx1"/>
                </a:solidFill>
              </a:rPr>
              <a:t>HITRAN2020 values </a:t>
            </a:r>
            <a:r>
              <a:rPr lang="fr-FR" sz="2400" dirty="0" err="1">
                <a:solidFill>
                  <a:schemeClr val="tx1"/>
                </a:solidFill>
              </a:rPr>
              <a:t>with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uncertainty</a:t>
            </a:r>
            <a:r>
              <a:rPr lang="fr-FR" sz="2400" dirty="0">
                <a:solidFill>
                  <a:schemeClr val="tx1"/>
                </a:solidFill>
              </a:rPr>
              <a:t> &lt; 1 % 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tx1"/>
                </a:solidFill>
              </a:rPr>
              <a:t>MFT</a:t>
            </a:r>
            <a:r>
              <a:rPr lang="en-GB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Plateaux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et al.</a:t>
            </a:r>
            <a:r>
              <a:rPr lang="en-US" sz="2400" b="1" dirty="0">
                <a:solidFill>
                  <a:schemeClr val="tx1"/>
                </a:solidFill>
              </a:rPr>
              <a:t>, JQSRT 2001)</a:t>
            </a:r>
            <a:r>
              <a:rPr lang="fr-FR" sz="2400" b="1" dirty="0"/>
              <a:t>: Voigt profile and pressure </a:t>
            </a:r>
            <a:r>
              <a:rPr lang="fr-FR" sz="2400" b="1" dirty="0" err="1"/>
              <a:t>fitting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56113A7-E634-2258-30EE-72CC6B4FE6E1}"/>
              </a:ext>
            </a:extLst>
          </p:cNvPr>
          <p:cNvSpPr txBox="1">
            <a:spLocks/>
          </p:cNvSpPr>
          <p:nvPr/>
        </p:nvSpPr>
        <p:spPr bwMode="auto">
          <a:xfrm>
            <a:off x="8811245" y="161925"/>
            <a:ext cx="3278461" cy="123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000" b="1" dirty="0"/>
              <a:t>Loos </a:t>
            </a:r>
            <a:r>
              <a:rPr lang="fr-FR" sz="2000" b="1" i="1" dirty="0"/>
              <a:t>et al.</a:t>
            </a:r>
            <a:r>
              <a:rPr lang="fr-FR" sz="2000" b="1" dirty="0"/>
              <a:t>, JQSRT (2017)</a:t>
            </a:r>
          </a:p>
          <a:p>
            <a:pPr marL="0" indent="0" algn="r">
              <a:buNone/>
            </a:pPr>
            <a:r>
              <a:rPr lang="fr-FR" sz="2000" b="1" dirty="0"/>
              <a:t>Ducreux </a:t>
            </a:r>
            <a:r>
              <a:rPr lang="fr-FR" sz="2000" b="1" i="1" dirty="0"/>
              <a:t>et al.</a:t>
            </a:r>
            <a:r>
              <a:rPr lang="fr-FR" sz="2000" b="1" dirty="0"/>
              <a:t>, JQSRT (2024)</a:t>
            </a:r>
          </a:p>
          <a:p>
            <a:pPr marL="0" indent="0" algn="r">
              <a:buNone/>
            </a:pPr>
            <a:endParaRPr lang="fr-FR" sz="20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DA19-D440-692D-83C1-9E19EDC6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28</a:t>
            </a:fld>
            <a:endParaRPr lang="fr-FR" dirty="0"/>
          </a:p>
        </p:txBody>
      </p:sp>
      <p:pic>
        <p:nvPicPr>
          <p:cNvPr id="9" name="Image 8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BE17FF28-1222-A0EA-B830-0AC043ACFE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29" y="2917180"/>
            <a:ext cx="6480720" cy="382468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BF30C45-15B2-5A9B-2512-C20B57E1B810}"/>
              </a:ext>
            </a:extLst>
          </p:cNvPr>
          <p:cNvSpPr txBox="1"/>
          <p:nvPr/>
        </p:nvSpPr>
        <p:spPr>
          <a:xfrm>
            <a:off x="1991544" y="593084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endParaRPr lang="fr-FR" sz="20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7723EC-B382-79D0-FABC-B522637EE7B9}"/>
              </a:ext>
            </a:extLst>
          </p:cNvPr>
          <p:cNvSpPr txBox="1"/>
          <p:nvPr/>
        </p:nvSpPr>
        <p:spPr>
          <a:xfrm>
            <a:off x="5036482" y="593084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</a:t>
            </a:r>
            <a:endParaRPr lang="fr-FR" sz="20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CE41C88-ADF4-791B-4D38-EE1B7C919A99}"/>
              </a:ext>
            </a:extLst>
          </p:cNvPr>
          <p:cNvSpPr txBox="1">
            <a:spLocks/>
          </p:cNvSpPr>
          <p:nvPr/>
        </p:nvSpPr>
        <p:spPr bwMode="auto">
          <a:xfrm>
            <a:off x="8383082" y="5353884"/>
            <a:ext cx="3200665" cy="175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err="1">
                <a:solidFill>
                  <a:schemeClr val="tx1"/>
                </a:solidFill>
              </a:rPr>
              <a:t>Fitted</a:t>
            </a:r>
            <a:r>
              <a:rPr lang="fr-FR" sz="2400" dirty="0">
                <a:solidFill>
                  <a:schemeClr val="tx1"/>
                </a:solidFill>
              </a:rPr>
              <a:t> pressures </a:t>
            </a:r>
            <a:r>
              <a:rPr lang="fr-FR" sz="2400" dirty="0" err="1">
                <a:solidFill>
                  <a:schemeClr val="tx1"/>
                </a:solidFill>
              </a:rPr>
              <a:t>always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under</a:t>
            </a:r>
            <a:r>
              <a:rPr lang="fr-FR" sz="2400" dirty="0"/>
              <a:t> </a:t>
            </a:r>
            <a:r>
              <a:rPr lang="fr-FR" sz="2400" dirty="0" err="1"/>
              <a:t>measured</a:t>
            </a:r>
            <a:r>
              <a:rPr lang="fr-FR" sz="2400" dirty="0"/>
              <a:t> </a:t>
            </a:r>
            <a:r>
              <a:rPr lang="fr-FR" sz="2400" dirty="0" err="1"/>
              <a:t>ones</a:t>
            </a:r>
            <a:r>
              <a:rPr lang="fr-FR" sz="2400" dirty="0"/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2" name="Image 11" descr="Une image contenant intérieur, machine, ingénierie, ordinateur&#10;&#10;Description générée automatiquement">
            <a:extLst>
              <a:ext uri="{FF2B5EF4-FFF2-40B4-BE49-F238E27FC236}">
                <a16:creationId xmlns:a16="http://schemas.microsoft.com/office/drawing/2014/main" id="{73DA7C03-8717-E33D-1CB0-412077A8E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1" b="54188"/>
          <a:stretch/>
        </p:blipFill>
        <p:spPr>
          <a:xfrm>
            <a:off x="8345957" y="2929791"/>
            <a:ext cx="3453277" cy="2038340"/>
          </a:xfrm>
          <a:prstGeom prst="rect">
            <a:avLst/>
          </a:prstGeom>
        </p:spPr>
      </p:pic>
      <p:pic>
        <p:nvPicPr>
          <p:cNvPr id="14" name="Espace réservé pour une image  11">
            <a:extLst>
              <a:ext uri="{FF2B5EF4-FFF2-40B4-BE49-F238E27FC236}">
                <a16:creationId xmlns:a16="http://schemas.microsoft.com/office/drawing/2014/main" id="{A6B15764-6D7F-40C8-5F7F-93E112106A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448701-F0F5-2EE0-6702-A1BF0FACA8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612A793-2DB9-486C-D0D4-79DBA983D3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7" name="Image 16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79F1D413-C8F1-D40F-4694-D5DF450791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7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Profiles</a:t>
            </a:r>
            <a:r>
              <a:rPr lang="nl-BE" dirty="0"/>
              <a:t> </a:t>
            </a:r>
            <a:r>
              <a:rPr lang="nl-BE" dirty="0" err="1"/>
              <a:t>comparison</a:t>
            </a:r>
            <a:r>
              <a:rPr lang="nl-BE" dirty="0"/>
              <a:t> at 2.7 µm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5BA49-1639-3809-D959-3B7F20A7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29</a:t>
            </a:fld>
            <a:endParaRPr lang="fr-FR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601D544-87E1-1967-3162-B76E2F39D9CC}"/>
              </a:ext>
            </a:extLst>
          </p:cNvPr>
          <p:cNvSpPr txBox="1">
            <a:spLocks/>
          </p:cNvSpPr>
          <p:nvPr/>
        </p:nvSpPr>
        <p:spPr bwMode="auto">
          <a:xfrm>
            <a:off x="8973635" y="182575"/>
            <a:ext cx="304905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Ducreux </a:t>
            </a:r>
            <a:r>
              <a:rPr lang="fr-FR" sz="2000" b="1" i="1" dirty="0"/>
              <a:t>et al.</a:t>
            </a:r>
            <a:r>
              <a:rPr lang="fr-FR" sz="2000" b="1" dirty="0"/>
              <a:t>, JQSRT (2024)</a:t>
            </a:r>
          </a:p>
        </p:txBody>
      </p:sp>
      <p:pic>
        <p:nvPicPr>
          <p:cNvPr id="8" name="Espace réservé pour une image  11">
            <a:extLst>
              <a:ext uri="{FF2B5EF4-FFF2-40B4-BE49-F238E27FC236}">
                <a16:creationId xmlns:a16="http://schemas.microsoft.com/office/drawing/2014/main" id="{A36D422F-CDAA-C4E5-76E9-9B85FE4117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521FB11-FBDA-5F1F-3A94-F7781E6750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E56733-1B23-F084-54B9-FE2E820071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2" name="Image 11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D869C520-9212-FDC3-6F37-3D6353E76A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6" name="Image 5" descr="Une image contenant texte, ligne, Tracé, diagramme&#10;&#10;Le contenu généré par l’IA peut être incorrect.">
            <a:extLst>
              <a:ext uri="{FF2B5EF4-FFF2-40B4-BE49-F238E27FC236}">
                <a16:creationId xmlns:a16="http://schemas.microsoft.com/office/drawing/2014/main" id="{F481D197-624E-889D-B72A-73F905412A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147988"/>
            <a:ext cx="9555573" cy="55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Venus and its atmosphere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3E087ED-1FEE-D4EF-CA66-600C3FACD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84175"/>
              </p:ext>
            </p:extLst>
          </p:nvPr>
        </p:nvGraphicFramePr>
        <p:xfrm>
          <a:off x="5375920" y="2179672"/>
          <a:ext cx="612068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1301">
                  <a:extLst>
                    <a:ext uri="{9D8B030D-6E8A-4147-A177-3AD203B41FA5}">
                      <a16:colId xmlns:a16="http://schemas.microsoft.com/office/drawing/2014/main" val="3585017270"/>
                    </a:ext>
                  </a:extLst>
                </a:gridCol>
                <a:gridCol w="3779379">
                  <a:extLst>
                    <a:ext uri="{9D8B030D-6E8A-4147-A177-3AD203B41FA5}">
                      <a16:colId xmlns:a16="http://schemas.microsoft.com/office/drawing/2014/main" val="109750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Molecular species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Amount in the lower atmosphere</a:t>
                      </a:r>
                      <a:endParaRPr lang="fr-FR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35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Carbon dioxide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96 %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1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Nitrogen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3.5 %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2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Sulfur dioxide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150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06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Argon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70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3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Carbon monoxide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40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37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Water vapor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30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43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Neon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5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9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Carbonyl </a:t>
                      </a:r>
                      <a:r>
                        <a:rPr lang="en-GB" u="none" strike="noStrike" noProof="0" dirty="0" err="1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sulfide</a:t>
                      </a:r>
                      <a:endParaRPr lang="en-GB" noProof="0" dirty="0">
                        <a:solidFill>
                          <a:sysClr val="windowText" lastClr="000000"/>
                        </a:solidFill>
                        <a:effectLst/>
                        <a:latin typeface="Calibri Light" panose="020F0302020204030204" pitchFamily="34" charset="0"/>
                        <a:ea typeface="Open Sans" panose="020B0606030504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ysClr val="windowText" lastClr="000000"/>
                          </a:solidFill>
                          <a:effectLst/>
                          <a:latin typeface="Calibri Light" panose="020F0302020204030204" pitchFamily="34" charset="0"/>
                          <a:ea typeface="Open Sans" panose="020B0606030504020204" pitchFamily="34" charset="0"/>
                          <a:cs typeface="Calibri Light" panose="020F0302020204030204" pitchFamily="34" charset="0"/>
                        </a:rPr>
                        <a:t>4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170123"/>
                  </a:ext>
                </a:extLst>
              </a:tr>
            </a:tbl>
          </a:graphicData>
        </a:graphic>
      </p:graphicFrame>
      <p:pic>
        <p:nvPicPr>
          <p:cNvPr id="6" name="Image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7B41EC8-E2AC-B4A6-B378-401196CA1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"/>
          <a:stretch/>
        </p:blipFill>
        <p:spPr>
          <a:xfrm>
            <a:off x="1701261" y="2132856"/>
            <a:ext cx="3220536" cy="3492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476AFC0-7CF0-8729-0032-BD4D8A0637A2}"/>
              </a:ext>
            </a:extLst>
          </p:cNvPr>
          <p:cNvSpPr txBox="1"/>
          <p:nvPr/>
        </p:nvSpPr>
        <p:spPr>
          <a:xfrm>
            <a:off x="2495600" y="58204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2800" b="1" baseline="-25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will be greatly disturbed by the surrounding CO</a:t>
            </a:r>
            <a:r>
              <a:rPr lang="en-US" sz="2800" b="1" baseline="-25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Need of appropriate spectroscopic parameters</a:t>
            </a:r>
            <a:r>
              <a:rPr lang="en-US" sz="2800" b="1" baseline="-25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2800" b="1" baseline="-25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CA8EF4-C2FA-0961-14F2-CDA2D2B5BDDF}"/>
              </a:ext>
            </a:extLst>
          </p:cNvPr>
          <p:cNvSpPr txBox="1"/>
          <p:nvPr/>
        </p:nvSpPr>
        <p:spPr>
          <a:xfrm>
            <a:off x="4405887" y="1285865"/>
            <a:ext cx="513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surface: 93 bar and 737 K</a:t>
            </a:r>
            <a:endParaRPr lang="fr-FR" sz="2800" b="1" baseline="-25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DEFD17-D4A1-4E87-3820-B7B3704C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194CB1-313F-87A4-A579-7B5C5043701A}"/>
              </a:ext>
            </a:extLst>
          </p:cNvPr>
          <p:cNvSpPr txBox="1"/>
          <p:nvPr/>
        </p:nvSpPr>
        <p:spPr>
          <a:xfrm>
            <a:off x="3503712" y="2262619"/>
            <a:ext cx="1152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©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Pearson </a:t>
            </a:r>
            <a:r>
              <a:rPr lang="fr-FR" sz="1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</a:t>
            </a:r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40FB547C-FAAC-58D8-561F-FB92520FE3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15D7EDF-1D66-222A-704B-CA3339EF6B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92BF1D-4941-1693-1C93-C342C2597B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BB31EAE1-EF06-A5E9-9ADA-9A1BAF6C53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2815B36-CA9E-E7A0-8ECF-41330465C4F5}"/>
              </a:ext>
            </a:extLst>
          </p:cNvPr>
          <p:cNvSpPr txBox="1">
            <a:spLocks/>
          </p:cNvSpPr>
          <p:nvPr/>
        </p:nvSpPr>
        <p:spPr bwMode="auto">
          <a:xfrm>
            <a:off x="8523834" y="131958"/>
            <a:ext cx="3692846" cy="3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Taylor </a:t>
            </a:r>
            <a:r>
              <a:rPr lang="fr-FR" sz="2000" b="1" i="1" dirty="0"/>
              <a:t>et al.</a:t>
            </a:r>
            <a:r>
              <a:rPr lang="fr-FR" sz="2000" b="1" dirty="0"/>
              <a:t>, </a:t>
            </a:r>
            <a:r>
              <a:rPr lang="fr-FR" sz="2000" b="1" dirty="0" err="1"/>
              <a:t>Space</a:t>
            </a:r>
            <a:r>
              <a:rPr lang="fr-FR" sz="2000" b="1" dirty="0"/>
              <a:t> </a:t>
            </a:r>
            <a:r>
              <a:rPr lang="fr-FR" sz="2000" b="1" dirty="0" err="1"/>
              <a:t>Sci</a:t>
            </a:r>
            <a:r>
              <a:rPr lang="fr-FR" sz="2000" b="1" dirty="0"/>
              <a:t>. </a:t>
            </a:r>
            <a:r>
              <a:rPr lang="fr-FR" sz="2000" b="1" dirty="0" err="1"/>
              <a:t>Rev</a:t>
            </a:r>
            <a:r>
              <a:rPr lang="fr-FR" sz="2000" b="1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337258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Literature</a:t>
            </a:r>
            <a:r>
              <a:rPr lang="nl-BE" dirty="0"/>
              <a:t> </a:t>
            </a:r>
            <a:r>
              <a:rPr lang="nl-BE" dirty="0" err="1"/>
              <a:t>comparison</a:t>
            </a:r>
            <a:r>
              <a:rPr lang="nl-BE" dirty="0"/>
              <a:t> qSDV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1C8F33-C555-90D5-82B9-B813EBD25CA1}"/>
              </a:ext>
            </a:extLst>
          </p:cNvPr>
          <p:cNvSpPr txBox="1"/>
          <p:nvPr/>
        </p:nvSpPr>
        <p:spPr>
          <a:xfrm>
            <a:off x="2910936" y="614810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APD = 2.9 % - STD = 5.6 %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7C7E5D-875F-604A-B5D7-D41B68F7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30</a:t>
            </a:fld>
            <a:endParaRPr lang="fr-FR" dirty="0"/>
          </a:p>
        </p:txBody>
      </p:sp>
      <p:pic>
        <p:nvPicPr>
          <p:cNvPr id="13" name="Espace réservé pour une image  11">
            <a:extLst>
              <a:ext uri="{FF2B5EF4-FFF2-40B4-BE49-F238E27FC236}">
                <a16:creationId xmlns:a16="http://schemas.microsoft.com/office/drawing/2014/main" id="{175A4D55-C20E-8E98-996C-0470A42259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035B31B-F638-BDCA-60AF-37139DCBC6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B5C8A7-020E-2974-79E2-B23A33EB64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07A0CD08-F8F7-6FE1-74F1-B5DCFA882D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2D49C4-030D-C763-40FD-4827442D3ED1}"/>
              </a:ext>
            </a:extLst>
          </p:cNvPr>
          <p:cNvSpPr txBox="1"/>
          <p:nvPr/>
        </p:nvSpPr>
        <p:spPr>
          <a:xfrm>
            <a:off x="7488486" y="614810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APD = 25.2 % - STD = 59.6 %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BBEB6FC-031D-7E90-50CD-A7A61473D58C}"/>
              </a:ext>
            </a:extLst>
          </p:cNvPr>
          <p:cNvSpPr txBox="1">
            <a:spLocks/>
          </p:cNvSpPr>
          <p:nvPr/>
        </p:nvSpPr>
        <p:spPr bwMode="auto">
          <a:xfrm>
            <a:off x="9202300" y="42066"/>
            <a:ext cx="2972766" cy="3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Deichuli </a:t>
            </a:r>
            <a:r>
              <a:rPr lang="fr-FR" sz="2000" b="1" i="1" dirty="0"/>
              <a:t>et al.</a:t>
            </a:r>
            <a:r>
              <a:rPr lang="fr-FR" sz="2000" b="1" dirty="0"/>
              <a:t>, AOO (2022a)</a:t>
            </a:r>
          </a:p>
        </p:txBody>
      </p:sp>
      <p:pic>
        <p:nvPicPr>
          <p:cNvPr id="17" name="Image 16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DAD4510E-05B1-156E-CC84-2404B41671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9" y="1103051"/>
            <a:ext cx="9957313" cy="49536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755F57-8499-626C-6672-62790B1DC3DC}"/>
              </a:ext>
            </a:extLst>
          </p:cNvPr>
          <p:cNvSpPr txBox="1"/>
          <p:nvPr/>
        </p:nvSpPr>
        <p:spPr>
          <a:xfrm>
            <a:off x="2495600" y="1085165"/>
            <a:ext cx="61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GB" sz="3600" baseline="-25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F3DA10-9A37-CF7C-A9C4-C9D7AA9923A5}"/>
              </a:ext>
            </a:extLst>
          </p:cNvPr>
          <p:cNvSpPr txBox="1"/>
          <p:nvPr/>
        </p:nvSpPr>
        <p:spPr>
          <a:xfrm>
            <a:off x="7488486" y="1116772"/>
            <a:ext cx="85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fr-FR" sz="36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3600" baseline="-25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3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5117970-5FB2-B432-232F-10B7ED78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31</a:t>
            </a:fld>
            <a:endParaRPr lang="fr-FR" dirty="0"/>
          </a:p>
        </p:txBody>
      </p:sp>
      <p:pic>
        <p:nvPicPr>
          <p:cNvPr id="3" name="Espace réservé pour une image  11">
            <a:extLst>
              <a:ext uri="{FF2B5EF4-FFF2-40B4-BE49-F238E27FC236}">
                <a16:creationId xmlns:a16="http://schemas.microsoft.com/office/drawing/2014/main" id="{D22D7CB6-A5E3-4373-BAB9-40C0763BAC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953687-2ED4-1129-1C95-5AC2D59414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FB2C30-E097-B183-EA5F-0CE26E9D75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E646CFA4-0664-34DA-38F5-E583668294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AF83B5D-0EA7-88B0-B42F-FC63CB6B4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544" y="1510"/>
            <a:ext cx="9549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0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CC2E4-88C2-1C96-012C-DBFDDFC67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DD367B-6922-7EA2-E3F6-2BEE50E5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simulation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E8B4-F9DC-5144-DA58-DD2AFD2B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32</a:t>
            </a:fld>
            <a:endParaRPr lang="fr-FR" dirty="0"/>
          </a:p>
        </p:txBody>
      </p:sp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148CECE9-AEDA-9B01-4542-4AF13E8ADA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9DD561-4632-FBD2-372F-5E29DBEA58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1619F8E-802E-F1AB-9DB0-82636ED6D2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C0349652-41AC-BCE2-8B7D-D82B7AA081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9" name="Image 8" descr="Une image contenant texte, ligne, écriture manuscrite, Police&#10;&#10;Le contenu généré par l’IA peut être incorrect.">
            <a:extLst>
              <a:ext uri="{FF2B5EF4-FFF2-40B4-BE49-F238E27FC236}">
                <a16:creationId xmlns:a16="http://schemas.microsoft.com/office/drawing/2014/main" id="{9A57BEE3-29E1-2205-955C-C785B7271F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70" y="4015566"/>
            <a:ext cx="2676506" cy="2135251"/>
          </a:xfrm>
          <a:prstGeom prst="rect">
            <a:avLst/>
          </a:prstGeom>
        </p:spPr>
      </p:pic>
      <p:pic>
        <p:nvPicPr>
          <p:cNvPr id="22" name="Image 21" descr="Une image contenant texte, Tracé, ligne, diagramme&#10;&#10;Le contenu généré par l’IA peut être incorrect.">
            <a:extLst>
              <a:ext uri="{FF2B5EF4-FFF2-40B4-BE49-F238E27FC236}">
                <a16:creationId xmlns:a16="http://schemas.microsoft.com/office/drawing/2014/main" id="{1BA15609-4DD4-D599-6FA0-5BBC45D37D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016640"/>
            <a:ext cx="2676506" cy="2133094"/>
          </a:xfrm>
          <a:prstGeom prst="rect">
            <a:avLst/>
          </a:prstGeom>
        </p:spPr>
      </p:pic>
      <p:pic>
        <p:nvPicPr>
          <p:cNvPr id="24" name="Image 23" descr="Une image contenant texte, ligne, Tracé, Police&#10;&#10;Le contenu généré par l’IA peut être incorrect.">
            <a:extLst>
              <a:ext uri="{FF2B5EF4-FFF2-40B4-BE49-F238E27FC236}">
                <a16:creationId xmlns:a16="http://schemas.microsoft.com/office/drawing/2014/main" id="{967DC6A4-383E-E3D1-ABA7-6129E64963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17" y="4015562"/>
            <a:ext cx="2676506" cy="2135251"/>
          </a:xfrm>
          <a:prstGeom prst="rect">
            <a:avLst/>
          </a:prstGeom>
        </p:spPr>
      </p:pic>
      <p:pic>
        <p:nvPicPr>
          <p:cNvPr id="26" name="Image 25" descr="Une image contenant texte, Tracé, écriture manuscrite, ligne&#10;&#10;Le contenu généré par l’IA peut être incorrect.">
            <a:extLst>
              <a:ext uri="{FF2B5EF4-FFF2-40B4-BE49-F238E27FC236}">
                <a16:creationId xmlns:a16="http://schemas.microsoft.com/office/drawing/2014/main" id="{A9EE5129-9BEE-FEF4-6F94-F7937BF63E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15" y="1837779"/>
            <a:ext cx="2679185" cy="2113877"/>
          </a:xfrm>
          <a:prstGeom prst="rect">
            <a:avLst/>
          </a:prstGeom>
        </p:spPr>
      </p:pic>
      <p:pic>
        <p:nvPicPr>
          <p:cNvPr id="27" name="Image 26" descr="Une image contenant texte, écriture manuscrite, Tracé, Police&#10;&#10;Le contenu généré par l’IA peut être incorrect.">
            <a:extLst>
              <a:ext uri="{FF2B5EF4-FFF2-40B4-BE49-F238E27FC236}">
                <a16:creationId xmlns:a16="http://schemas.microsoft.com/office/drawing/2014/main" id="{219E9322-5374-06EE-D1C5-2F5D6E4DE2A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9" y="1829168"/>
            <a:ext cx="2676506" cy="2133095"/>
          </a:xfrm>
          <a:prstGeom prst="rect">
            <a:avLst/>
          </a:prstGeom>
        </p:spPr>
      </p:pic>
      <p:pic>
        <p:nvPicPr>
          <p:cNvPr id="28" name="Image 27" descr="Une image contenant texte, Police, ligne, Tracé&#10;&#10;Le contenu généré par l’IA peut être incorrect.">
            <a:extLst>
              <a:ext uri="{FF2B5EF4-FFF2-40B4-BE49-F238E27FC236}">
                <a16:creationId xmlns:a16="http://schemas.microsoft.com/office/drawing/2014/main" id="{8C576E76-E2DE-14CD-F44D-1CD8145D781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15" y="1827012"/>
            <a:ext cx="2676506" cy="2135251"/>
          </a:xfrm>
          <a:prstGeom prst="rect">
            <a:avLst/>
          </a:prstGeom>
        </p:spPr>
      </p:pic>
      <p:pic>
        <p:nvPicPr>
          <p:cNvPr id="29" name="Image 28" descr="Une image contenant texte, ligne, Tracé,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EFD9E6C2-3D14-D3FF-A59D-AD52DC942C3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81" y="1827012"/>
            <a:ext cx="2676506" cy="21138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48C2DF-6DB8-CA00-C714-A5DF3FCAA0F5}"/>
              </a:ext>
            </a:extLst>
          </p:cNvPr>
          <p:cNvSpPr txBox="1"/>
          <p:nvPr/>
        </p:nvSpPr>
        <p:spPr>
          <a:xfrm>
            <a:off x="3128387" y="1185214"/>
            <a:ext cx="715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Several atmospheric transparency windows of Venus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114C36-6C21-4C5F-1ABB-A8B3142781D2}"/>
              </a:ext>
            </a:extLst>
          </p:cNvPr>
          <p:cNvSpPr txBox="1"/>
          <p:nvPr/>
        </p:nvSpPr>
        <p:spPr>
          <a:xfrm>
            <a:off x="2579775" y="626338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Comparison between air- and CO</a:t>
            </a:r>
            <a:r>
              <a:rPr lang="en-US" sz="2400" baseline="-250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 collisional simulated spectra</a:t>
            </a:r>
          </a:p>
        </p:txBody>
      </p:sp>
    </p:spTree>
    <p:extLst>
      <p:ext uri="{BB962C8B-B14F-4D97-AF65-F5344CB8AC3E}">
        <p14:creationId xmlns:p14="http://schemas.microsoft.com/office/powerpoint/2010/main" val="3362490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E5C48-8338-62E2-5959-F2E4FEC9C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6FA33-B0CF-EDD0-D8B2-D07FC715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simulation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1DD86-E139-9259-AFAE-10460BC3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33</a:t>
            </a:fld>
            <a:endParaRPr lang="fr-FR" dirty="0"/>
          </a:p>
        </p:txBody>
      </p:sp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8B2BEC27-ACF5-42FB-9C1D-E263E4D97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105A2A-3286-8A6C-2FDD-E85F2377B4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7800F3-6EF6-2321-F9DE-AA510D0B11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608E0972-6963-A803-3BE7-80F42A39CC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ED85C0F-DA16-1203-CA77-88C536FDCCC1}"/>
              </a:ext>
            </a:extLst>
          </p:cNvPr>
          <p:cNvSpPr txBox="1"/>
          <p:nvPr/>
        </p:nvSpPr>
        <p:spPr>
          <a:xfrm>
            <a:off x="3744143" y="1921312"/>
            <a:ext cx="468052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Simulation of Venus atmospheric spectrum using CO</a:t>
            </a:r>
            <a:r>
              <a:rPr lang="en-GB" baseline="-25000" dirty="0"/>
              <a:t>2</a:t>
            </a:r>
            <a:r>
              <a:rPr lang="en-GB" dirty="0"/>
              <a:t>-collisional parameters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D09E92-E5AC-A57F-E965-669803343316}"/>
              </a:ext>
            </a:extLst>
          </p:cNvPr>
          <p:cNvSpPr txBox="1"/>
          <p:nvPr/>
        </p:nvSpPr>
        <p:spPr>
          <a:xfrm>
            <a:off x="4110803" y="3105834"/>
            <a:ext cx="394292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Random noise added for a statistic sample of 1000 spectra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EF58D4-037E-31A7-A0E0-341D25B96983}"/>
              </a:ext>
            </a:extLst>
          </p:cNvPr>
          <p:cNvSpPr txBox="1"/>
          <p:nvPr/>
        </p:nvSpPr>
        <p:spPr>
          <a:xfrm>
            <a:off x="2063552" y="4252712"/>
            <a:ext cx="4014936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 retrieval on the 1000 noisy spectra using CO</a:t>
            </a:r>
            <a:r>
              <a:rPr lang="en-GB" baseline="-25000" dirty="0"/>
              <a:t>2</a:t>
            </a:r>
            <a:r>
              <a:rPr lang="en-GB" dirty="0"/>
              <a:t>-collisional parameters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6F50756-54F9-C2C6-BE04-3020ECA4F688}"/>
              </a:ext>
            </a:extLst>
          </p:cNvPr>
          <p:cNvSpPr txBox="1"/>
          <p:nvPr/>
        </p:nvSpPr>
        <p:spPr>
          <a:xfrm>
            <a:off x="4076935" y="5474878"/>
            <a:ext cx="4014936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 retrieval on the 1000 noisy spectra using air-collisional parameters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B8E5AF-DA02-7FC4-8E3C-3AE9CD32F9BB}"/>
              </a:ext>
            </a:extLst>
          </p:cNvPr>
          <p:cNvSpPr txBox="1"/>
          <p:nvPr/>
        </p:nvSpPr>
        <p:spPr>
          <a:xfrm>
            <a:off x="2999656" y="1206978"/>
            <a:ext cx="705678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RETRIEVAL METHOD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BAC7DFA-E78D-FEE4-CBE6-119AAB884501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6082267" y="2567643"/>
            <a:ext cx="2136" cy="5381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BBAA2FD-F91A-8F4D-DF63-F094587A2E13}"/>
              </a:ext>
            </a:extLst>
          </p:cNvPr>
          <p:cNvCxnSpPr>
            <a:cxnSpLocks/>
          </p:cNvCxnSpPr>
          <p:nvPr/>
        </p:nvCxnSpPr>
        <p:spPr>
          <a:xfrm>
            <a:off x="5165586" y="3749523"/>
            <a:ext cx="0" cy="503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F60D8C8-629E-CFD8-D90F-A62D08B1098F}"/>
              </a:ext>
            </a:extLst>
          </p:cNvPr>
          <p:cNvCxnSpPr>
            <a:cxnSpLocks/>
          </p:cNvCxnSpPr>
          <p:nvPr/>
        </p:nvCxnSpPr>
        <p:spPr>
          <a:xfrm>
            <a:off x="5182167" y="4899043"/>
            <a:ext cx="0" cy="57583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9736FC2-8B19-7B4B-E5EC-99F65FCFDBC0}"/>
              </a:ext>
            </a:extLst>
          </p:cNvPr>
          <p:cNvCxnSpPr>
            <a:cxnSpLocks/>
          </p:cNvCxnSpPr>
          <p:nvPr/>
        </p:nvCxnSpPr>
        <p:spPr>
          <a:xfrm>
            <a:off x="7126383" y="3752688"/>
            <a:ext cx="0" cy="1722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3FC87C03-9FC3-91DF-16E8-938C4FFA32A2}"/>
              </a:ext>
            </a:extLst>
          </p:cNvPr>
          <p:cNvSpPr txBox="1"/>
          <p:nvPr/>
        </p:nvSpPr>
        <p:spPr>
          <a:xfrm>
            <a:off x="8710558" y="5475266"/>
            <a:ext cx="2592283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Bias using air-collisional parameters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6FD2278-D515-2F36-2973-0FBB3084967F}"/>
              </a:ext>
            </a:extLst>
          </p:cNvPr>
          <p:cNvCxnSpPr>
            <a:cxnSpLocks/>
            <a:stCxn id="13" idx="3"/>
            <a:endCxn id="36" idx="1"/>
          </p:cNvCxnSpPr>
          <p:nvPr/>
        </p:nvCxnSpPr>
        <p:spPr>
          <a:xfrm>
            <a:off x="8091871" y="5798044"/>
            <a:ext cx="618687" cy="38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34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2A148-990E-E319-5F51-667369F7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B303DE-7E85-F122-5913-1094B607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198A71-D9BC-87B8-1BE8-119BE4B6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34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EBC04BE7-0549-6EE0-619C-780DF32406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411987-1615-28E0-ECDB-F5699E48AB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822C60-F407-AEF2-43DD-AB981F000E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FEDD5568-2049-8F96-CC6B-960DFB52A2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2" name="Image 11" descr="Une image contenant texte, Tracé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EBA2C04-0A09-0E60-4E25-FFD80448C5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95" y="932752"/>
            <a:ext cx="7394545" cy="58991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219FFF9-460E-D834-1844-50A8017AE460}"/>
              </a:ext>
            </a:extLst>
          </p:cNvPr>
          <p:cNvSpPr txBox="1"/>
          <p:nvPr/>
        </p:nvSpPr>
        <p:spPr>
          <a:xfrm>
            <a:off x="9687609" y="267294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1.18 µm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0 - 15 km</a:t>
            </a:r>
          </a:p>
        </p:txBody>
      </p:sp>
    </p:spTree>
    <p:extLst>
      <p:ext uri="{BB962C8B-B14F-4D97-AF65-F5344CB8AC3E}">
        <p14:creationId xmlns:p14="http://schemas.microsoft.com/office/powerpoint/2010/main" val="2655717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86A6-5DBB-C209-2047-616854F1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26856-94B0-F5EA-C0AC-5F568A7D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2146C-7CF3-EF1C-13D2-6EBDCF59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35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C7E3D3C2-352D-56EF-C65D-AA86332B7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B40C80-4F6F-24AA-C6FD-5ECE31E1FE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5987D7-B3E9-BB74-5133-F6ABC70E35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FC0A8E79-B368-C4C0-6560-C1D1323DD7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6" name="Image 15" descr="Une image contenant texte, diagramme, Tracé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824EDF5-5A23-AC24-FD7D-F2F2EE888C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01" y="1408504"/>
            <a:ext cx="9844892" cy="49224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9A9C00-A8DE-6219-ADF4-FE2D12EFA203}"/>
              </a:ext>
            </a:extLst>
          </p:cNvPr>
          <p:cNvSpPr txBox="1"/>
          <p:nvPr/>
        </p:nvSpPr>
        <p:spPr>
          <a:xfrm>
            <a:off x="5428047" y="625638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Bias = 0.00 ± 0.02 %</a:t>
            </a:r>
          </a:p>
        </p:txBody>
      </p:sp>
    </p:spTree>
    <p:extLst>
      <p:ext uri="{BB962C8B-B14F-4D97-AF65-F5344CB8AC3E}">
        <p14:creationId xmlns:p14="http://schemas.microsoft.com/office/powerpoint/2010/main" val="1766630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91145-40FB-8815-4E91-B653A01C4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4B2567-E2B6-E4F2-F0D5-718CF48D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0EDEB-BC64-C20C-832C-0C213D3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36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A5D82EA8-A086-00D2-2108-2C39C9F113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0351C1-0A64-5B7F-8FE5-876D888E25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AD21DAC-36EE-D5A7-4CEF-96CCB43E04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A1F47D85-6B6E-427B-0A6B-98AA5736A7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4" name="Image 13" descr="Une image contenant texte, Police, écriture manuscrite, Tracé&#10;&#10;Le contenu généré par l’IA peut être incorrect.">
            <a:extLst>
              <a:ext uri="{FF2B5EF4-FFF2-40B4-BE49-F238E27FC236}">
                <a16:creationId xmlns:a16="http://schemas.microsoft.com/office/drawing/2014/main" id="{DE3D1461-146B-1C9F-440D-E9FC8ECF06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28" y="980728"/>
            <a:ext cx="7345893" cy="58678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DF3621-C73B-A4D4-97AE-A339ED822F09}"/>
              </a:ext>
            </a:extLst>
          </p:cNvPr>
          <p:cNvSpPr txBox="1"/>
          <p:nvPr/>
        </p:nvSpPr>
        <p:spPr>
          <a:xfrm>
            <a:off x="9696400" y="224472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1.18 µm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0 - 15 km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 = 93 bar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 = 740 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2C4B29-3602-DE67-BE60-73665632C8AE}"/>
              </a:ext>
            </a:extLst>
          </p:cNvPr>
          <p:cNvSpPr/>
          <p:nvPr/>
        </p:nvSpPr>
        <p:spPr>
          <a:xfrm>
            <a:off x="4439816" y="955409"/>
            <a:ext cx="3960440" cy="23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88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82B1F-8C67-5C20-E41A-638DC8AA4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267576-BEE4-7D49-C46B-CE162779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17B58-0A4C-907C-A2D4-5A8C3820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37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0C3EBBEE-21FA-84EA-7AC6-4F80534D0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D731F7-19BB-AFE0-7A39-46C1D66CA6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D3B3C97-B289-521D-D8FD-08690652C7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29E403C5-42FA-D41E-FE56-09464B92BE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2" name="Image 11" descr="Une image contenant texte, Tracé, diagramme, ligne&#10;&#10;Le contenu généré par l’IA peut être incorrect.">
            <a:extLst>
              <a:ext uri="{FF2B5EF4-FFF2-40B4-BE49-F238E27FC236}">
                <a16:creationId xmlns:a16="http://schemas.microsoft.com/office/drawing/2014/main" id="{E9ABAD05-9B12-9FC9-998F-A65260C7D0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27" y="937040"/>
            <a:ext cx="7411784" cy="592942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4DCEEEC-DE19-80E4-DFE2-A9682693D513}"/>
              </a:ext>
            </a:extLst>
          </p:cNvPr>
          <p:cNvSpPr txBox="1"/>
          <p:nvPr/>
        </p:nvSpPr>
        <p:spPr>
          <a:xfrm>
            <a:off x="9696400" y="224472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1.18 µm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0 - 15 km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 = 93 bar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 = 740 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7E714-B448-27C1-AE5E-7AC733FC445D}"/>
              </a:ext>
            </a:extLst>
          </p:cNvPr>
          <p:cNvSpPr/>
          <p:nvPr/>
        </p:nvSpPr>
        <p:spPr>
          <a:xfrm>
            <a:off x="4439816" y="955409"/>
            <a:ext cx="3960440" cy="23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7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B87D4-6BAC-9A83-951C-5838AFBF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7BDD1C-26B7-0DF0-ED31-E2B33F93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221FD-1D31-2513-A6C0-A970EAE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38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41684BFD-8240-8859-3D00-93A8950EB4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36D2A6-3E82-3EAD-7D39-E17070176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3526B6-C35C-3889-8EEF-ED3E9DDDF5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E498CC56-0FFC-D773-1522-6073A920F7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5" name="Image 14" descr="Une image contenant texte, Tracé, diagramme, ligne&#10;&#10;Le contenu généré par l’IA peut être incorrect.">
            <a:extLst>
              <a:ext uri="{FF2B5EF4-FFF2-40B4-BE49-F238E27FC236}">
                <a16:creationId xmlns:a16="http://schemas.microsoft.com/office/drawing/2014/main" id="{54801BB9-D47E-9341-2A50-6095D03903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55" y="944501"/>
            <a:ext cx="7411785" cy="592942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4F479F2-8B29-71B4-DF61-9A92CEC898D5}"/>
              </a:ext>
            </a:extLst>
          </p:cNvPr>
          <p:cNvSpPr txBox="1"/>
          <p:nvPr/>
        </p:nvSpPr>
        <p:spPr>
          <a:xfrm>
            <a:off x="9696400" y="224472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1.18 µm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0 - 15 km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 = 93 bar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 = 740 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FF982-A99D-2C39-6B50-4A28145E139B}"/>
              </a:ext>
            </a:extLst>
          </p:cNvPr>
          <p:cNvSpPr/>
          <p:nvPr/>
        </p:nvSpPr>
        <p:spPr>
          <a:xfrm>
            <a:off x="4439816" y="955409"/>
            <a:ext cx="3960440" cy="23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326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A468-AB95-2F0F-F061-1614958F1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B33232-BEE3-FD69-8DBD-630A2380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615EE7-4C57-1DE1-0DC5-C1B82DAC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39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32E5208C-F9BA-EDF5-F34B-1CF24EE270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66F2CD-03FD-321D-31E8-AD0F63F46E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27CAB0-2B2E-9986-6677-21D2398CCC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96D7E6A3-599D-178E-B2C7-3D8531ECF5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2" name="Image 11" descr="Une image contenant texte, Tracé, diagramme, ligne&#10;&#10;Le contenu généré par l’IA peut être incorrect.">
            <a:extLst>
              <a:ext uri="{FF2B5EF4-FFF2-40B4-BE49-F238E27FC236}">
                <a16:creationId xmlns:a16="http://schemas.microsoft.com/office/drawing/2014/main" id="{018B397B-431C-C880-046B-AEA9CFCE84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27" y="937040"/>
            <a:ext cx="7411784" cy="592942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BAC4A3A-4E91-0DB1-FDD8-7F9EB54603B2}"/>
              </a:ext>
            </a:extLst>
          </p:cNvPr>
          <p:cNvSpPr txBox="1"/>
          <p:nvPr/>
        </p:nvSpPr>
        <p:spPr>
          <a:xfrm>
            <a:off x="9696400" y="224472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1.18 µm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0 - 15 km</a:t>
            </a:r>
          </a:p>
          <a:p>
            <a:pPr algn="ctr"/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 = 93 bar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 = 740 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27064E-E339-BFE3-01E1-AD95BC9CEE32}"/>
              </a:ext>
            </a:extLst>
          </p:cNvPr>
          <p:cNvSpPr/>
          <p:nvPr/>
        </p:nvSpPr>
        <p:spPr>
          <a:xfrm>
            <a:off x="4439816" y="955409"/>
            <a:ext cx="3960440" cy="23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VenSpec-H instrument details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7477FA6-C2B8-CB87-7366-FF068604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1029687"/>
            <a:ext cx="9073008" cy="167923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2200" dirty="0"/>
              <a:t>Need to look </a:t>
            </a:r>
            <a:r>
              <a:rPr lang="fr-BE" sz="2200" dirty="0" err="1">
                <a:solidFill>
                  <a:schemeClr val="accent1"/>
                </a:solidFill>
              </a:rPr>
              <a:t>through</a:t>
            </a:r>
            <a:r>
              <a:rPr lang="fr-BE" sz="2200" dirty="0">
                <a:solidFill>
                  <a:schemeClr val="accent1"/>
                </a:solidFill>
              </a:rPr>
              <a:t> the </a:t>
            </a:r>
            <a:r>
              <a:rPr lang="fr-BE" sz="2200" dirty="0" err="1">
                <a:solidFill>
                  <a:schemeClr val="accent1"/>
                </a:solidFill>
              </a:rPr>
              <a:t>clouds</a:t>
            </a:r>
            <a:endParaRPr lang="fr-BE" sz="2200" dirty="0">
              <a:solidFill>
                <a:schemeClr val="accent1"/>
              </a:solidFill>
            </a:endParaRPr>
          </a:p>
          <a:p>
            <a:pPr lvl="1"/>
            <a:r>
              <a:rPr lang="fr-BE" sz="2200" dirty="0" err="1"/>
              <a:t>Infrared</a:t>
            </a:r>
            <a:r>
              <a:rPr lang="fr-BE" sz="2200" dirty="0"/>
              <a:t> </a:t>
            </a:r>
          </a:p>
          <a:p>
            <a:pPr lvl="1"/>
            <a:r>
              <a:rPr lang="fr-BE" sz="2200" dirty="0" err="1"/>
              <a:t>Only</a:t>
            </a:r>
            <a:r>
              <a:rPr lang="fr-BE" sz="2200" dirty="0"/>
              <a:t> </a:t>
            </a:r>
            <a:r>
              <a:rPr lang="fr-BE" sz="2200" dirty="0" err="1"/>
              <a:t>during</a:t>
            </a:r>
            <a:r>
              <a:rPr lang="fr-BE" sz="2200" dirty="0"/>
              <a:t> the </a:t>
            </a:r>
            <a:r>
              <a:rPr lang="fr-BE" sz="2200" dirty="0">
                <a:solidFill>
                  <a:schemeClr val="accent1"/>
                </a:solidFill>
              </a:rPr>
              <a:t>night</a:t>
            </a:r>
          </a:p>
          <a:p>
            <a:pPr lvl="1"/>
            <a:r>
              <a:rPr lang="fr-BE" sz="2200" dirty="0" err="1"/>
              <a:t>Only</a:t>
            </a:r>
            <a:r>
              <a:rPr lang="fr-BE" sz="2200" dirty="0"/>
              <a:t> </a:t>
            </a:r>
            <a:r>
              <a:rPr lang="fr-BE" sz="2200" dirty="0" err="1"/>
              <a:t>through</a:t>
            </a:r>
            <a:r>
              <a:rPr lang="fr-BE" sz="2200" dirty="0"/>
              <a:t> ‘</a:t>
            </a:r>
            <a:r>
              <a:rPr lang="fr-BE" sz="2200" dirty="0" err="1">
                <a:solidFill>
                  <a:schemeClr val="accent1"/>
                </a:solidFill>
              </a:rPr>
              <a:t>Atmospheric</a:t>
            </a:r>
            <a:r>
              <a:rPr lang="fr-BE" sz="2200" dirty="0">
                <a:solidFill>
                  <a:schemeClr val="accent1"/>
                </a:solidFill>
              </a:rPr>
              <a:t> </a:t>
            </a:r>
            <a:r>
              <a:rPr lang="fr-BE" sz="2200" dirty="0" err="1">
                <a:solidFill>
                  <a:schemeClr val="accent1"/>
                </a:solidFill>
              </a:rPr>
              <a:t>transparency</a:t>
            </a:r>
            <a:r>
              <a:rPr lang="fr-BE" sz="2200" dirty="0">
                <a:solidFill>
                  <a:schemeClr val="accent1"/>
                </a:solidFill>
              </a:rPr>
              <a:t> </a:t>
            </a:r>
            <a:r>
              <a:rPr lang="fr-BE" sz="2200" dirty="0" err="1">
                <a:solidFill>
                  <a:schemeClr val="accent1"/>
                </a:solidFill>
              </a:rPr>
              <a:t>windows</a:t>
            </a:r>
            <a:r>
              <a:rPr lang="fr-BE" sz="2200" dirty="0"/>
              <a:t>’ </a:t>
            </a: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D468E-55DF-1F59-9DA3-043AB14B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2712702E-E205-9F77-F069-61CF9703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858019"/>
            <a:ext cx="5492576" cy="38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pace réservé pour une image  11">
            <a:extLst>
              <a:ext uri="{FF2B5EF4-FFF2-40B4-BE49-F238E27FC236}">
                <a16:creationId xmlns:a16="http://schemas.microsoft.com/office/drawing/2014/main" id="{0E314E4C-F71F-11AC-C605-8BBFFDFE85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83C982-0A65-6553-B386-33EC685781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5F52C2-6331-0ABD-4025-E4A1A16F7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CAEF1682-59CB-319F-348C-9DF2C5153A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1FCC264-0356-BFA7-8918-AAAD85D5483B}"/>
              </a:ext>
            </a:extLst>
          </p:cNvPr>
          <p:cNvSpPr txBox="1">
            <a:spLocks/>
          </p:cNvSpPr>
          <p:nvPr/>
        </p:nvSpPr>
        <p:spPr bwMode="auto">
          <a:xfrm>
            <a:off x="7787739" y="6298656"/>
            <a:ext cx="355042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dirty="0" err="1"/>
              <a:t>Bézard</a:t>
            </a:r>
            <a:r>
              <a:rPr lang="fr-BE" sz="2000" dirty="0"/>
              <a:t> and De </a:t>
            </a:r>
            <a:r>
              <a:rPr lang="fr-BE" sz="2000" dirty="0" err="1"/>
              <a:t>Bergh</a:t>
            </a:r>
            <a:r>
              <a:rPr lang="fr-BE" sz="2000" dirty="0"/>
              <a:t>, JGR (2007)</a:t>
            </a:r>
            <a:endParaRPr lang="en-GB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50BF2B-E53C-9C41-FA0C-B3520834045C}"/>
              </a:ext>
            </a:extLst>
          </p:cNvPr>
          <p:cNvSpPr txBox="1"/>
          <p:nvPr/>
        </p:nvSpPr>
        <p:spPr>
          <a:xfrm>
            <a:off x="7409183" y="3001879"/>
            <a:ext cx="4307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2.34 µm → </a:t>
            </a:r>
            <a:r>
              <a:rPr lang="fr-F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from</a:t>
            </a:r>
            <a:r>
              <a:rPr lang="fr-FR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30 km to 45 km</a:t>
            </a:r>
          </a:p>
          <a:p>
            <a:r>
              <a:rPr lang="en-US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Spectral resolution = 0.5 cm</a:t>
            </a:r>
            <a:r>
              <a:rPr lang="en-US" sz="2400" baseline="300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-1</a:t>
            </a:r>
          </a:p>
          <a:p>
            <a:endParaRPr lang="en-US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1.74 µm → from 20 km to 30 km</a:t>
            </a:r>
          </a:p>
          <a:p>
            <a:r>
              <a:rPr lang="en-US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Spectral resolution = 0.6 cm</a:t>
            </a:r>
            <a:r>
              <a:rPr lang="en-US" sz="2400" baseline="300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-1</a:t>
            </a:r>
            <a:endParaRPr lang="en-US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1.18 µm → from 0 km to 15 km</a:t>
            </a:r>
          </a:p>
          <a:p>
            <a:r>
              <a:rPr lang="en-US" sz="24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Spectral resolution = 0.9 cm</a:t>
            </a:r>
            <a:r>
              <a:rPr lang="en-US" sz="2400" baseline="300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-1</a:t>
            </a:r>
            <a:endParaRPr lang="en-US" sz="24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2" descr="ESA'S ENVISION MISSION SCIENCE AND TECHNICAL PAGES ...">
            <a:extLst>
              <a:ext uri="{FF2B5EF4-FFF2-40B4-BE49-F238E27FC236}">
                <a16:creationId xmlns:a16="http://schemas.microsoft.com/office/drawing/2014/main" id="{37EA21D2-CFAE-71C0-D872-EB6AC701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15" y="549417"/>
            <a:ext cx="1871471" cy="18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40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ECBA-B8F5-E683-686C-0DC38378D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E616E4-70C6-2CE0-E396-8E5C50D1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B26D6-F03D-2396-5069-3AA9E4AA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40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A640C7B1-86C0-10BC-A10B-D019C9DA68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15E63B-479B-0EAE-2425-6335F70507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0DEAE5-1A42-B978-BE93-56A722543D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B590083F-50C8-369E-67C2-DE26156ECF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11" name="Image 10" descr="Une image contenant diagramme, texte, Tracé, ligne&#10;&#10;Le contenu généré par l’IA peut être incorrect.">
            <a:extLst>
              <a:ext uri="{FF2B5EF4-FFF2-40B4-BE49-F238E27FC236}">
                <a16:creationId xmlns:a16="http://schemas.microsoft.com/office/drawing/2014/main" id="{2279854D-FDCD-8602-CE32-1317588EB6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77" y="1450838"/>
            <a:ext cx="9841925" cy="487961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93A64E-C51B-88FB-B382-500825EC74C5}"/>
              </a:ext>
            </a:extLst>
          </p:cNvPr>
          <p:cNvSpPr txBox="1"/>
          <p:nvPr/>
        </p:nvSpPr>
        <p:spPr>
          <a:xfrm>
            <a:off x="5428047" y="625638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Bias = 1.61 ± 0.02 %</a:t>
            </a:r>
          </a:p>
        </p:txBody>
      </p:sp>
    </p:spTree>
    <p:extLst>
      <p:ext uri="{BB962C8B-B14F-4D97-AF65-F5344CB8AC3E}">
        <p14:creationId xmlns:p14="http://schemas.microsoft.com/office/powerpoint/2010/main" val="2193932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2117-5982-E40F-6EB0-1773CDFC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CA830-BB74-F66D-4528-2EE4A5A3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 </a:t>
            </a:r>
            <a:r>
              <a:rPr lang="nl-BE" dirty="0" err="1"/>
              <a:t>atmospheric</a:t>
            </a:r>
            <a:r>
              <a:rPr lang="nl-BE" dirty="0"/>
              <a:t> spectra </a:t>
            </a:r>
            <a:r>
              <a:rPr lang="nl-BE" dirty="0" err="1"/>
              <a:t>retrievals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0C3331-6449-EBC0-B093-AB587D2E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9161" y="6303144"/>
            <a:ext cx="2743200" cy="365125"/>
          </a:xfrm>
        </p:spPr>
        <p:txBody>
          <a:bodyPr/>
          <a:lstStyle/>
          <a:p>
            <a:fld id="{EC455041-32AC-48AD-BA4F-36A38A34E2F4}" type="slidenum">
              <a:rPr lang="fr-FR" smtClean="0"/>
              <a:t>41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8F0DA294-2BCD-34CC-8911-BBD63F454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230E15-FDE1-FBF1-667D-8A0A8A2716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10F49C9-816A-51FE-28DA-B42EA33448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0" name="Image 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30D55B24-5098-2FBC-A7F4-BF3F1844E2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A5E3577-C2FE-DDFE-0C20-9E3B71B18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47052"/>
              </p:ext>
            </p:extLst>
          </p:nvPr>
        </p:nvGraphicFramePr>
        <p:xfrm>
          <a:off x="1703512" y="1700808"/>
          <a:ext cx="10050748" cy="424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687">
                  <a:extLst>
                    <a:ext uri="{9D8B030D-6E8A-4147-A177-3AD203B41FA5}">
                      <a16:colId xmlns:a16="http://schemas.microsoft.com/office/drawing/2014/main" val="1272908195"/>
                    </a:ext>
                  </a:extLst>
                </a:gridCol>
                <a:gridCol w="2512687">
                  <a:extLst>
                    <a:ext uri="{9D8B030D-6E8A-4147-A177-3AD203B41FA5}">
                      <a16:colId xmlns:a16="http://schemas.microsoft.com/office/drawing/2014/main" val="4243254684"/>
                    </a:ext>
                  </a:extLst>
                </a:gridCol>
                <a:gridCol w="2512687">
                  <a:extLst>
                    <a:ext uri="{9D8B030D-6E8A-4147-A177-3AD203B41FA5}">
                      <a16:colId xmlns:a16="http://schemas.microsoft.com/office/drawing/2014/main" val="774576798"/>
                    </a:ext>
                  </a:extLst>
                </a:gridCol>
                <a:gridCol w="2512687">
                  <a:extLst>
                    <a:ext uri="{9D8B030D-6E8A-4147-A177-3AD203B41FA5}">
                      <a16:colId xmlns:a16="http://schemas.microsoft.com/office/drawing/2014/main" val="541357748"/>
                    </a:ext>
                  </a:extLst>
                </a:gridCol>
              </a:tblGrid>
              <a:tr h="109023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Spectral 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Planet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Probed altitude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Bias ± error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725808"/>
                  </a:ext>
                </a:extLst>
              </a:tr>
              <a:tr h="631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Nightside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– 15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1.61 ± 0.02 %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899797"/>
                  </a:ext>
                </a:extLst>
              </a:tr>
              <a:tr h="631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1.74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Nightside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 – 30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-0.28 ± 0.03 %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682222"/>
                  </a:ext>
                </a:extLst>
              </a:tr>
              <a:tr h="631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2.34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Nightside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 – 45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1.10 ± 0.16 %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620512"/>
                  </a:ext>
                </a:extLst>
              </a:tr>
              <a:tr h="631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2.34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 – 80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11.34 ± 0.23 %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578183"/>
                  </a:ext>
                </a:extLst>
              </a:tr>
              <a:tr h="631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1.38 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 – 80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36.63 ± 0.04 %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69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57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6C4B7B-8E21-A2E5-563A-ECC8D4C14529}"/>
              </a:ext>
            </a:extLst>
          </p:cNvPr>
          <p:cNvSpPr txBox="1">
            <a:spLocks/>
          </p:cNvSpPr>
          <p:nvPr/>
        </p:nvSpPr>
        <p:spPr bwMode="auto">
          <a:xfrm>
            <a:off x="1943935" y="1737245"/>
            <a:ext cx="992867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No dependence VS SNR</a:t>
            </a:r>
            <a:endParaRPr lang="nl-BE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</a:t>
            </a:r>
            <a:r>
              <a:rPr lang="nl-BE" baseline="-25000" dirty="0"/>
              <a:t>2</a:t>
            </a:r>
            <a:r>
              <a:rPr lang="nl-BE" dirty="0"/>
              <a:t>O </a:t>
            </a:r>
            <a:r>
              <a:rPr lang="nl-BE" dirty="0" err="1"/>
              <a:t>retrievals</a:t>
            </a:r>
            <a:r>
              <a:rPr lang="nl-BE" dirty="0"/>
              <a:t> on Venus </a:t>
            </a:r>
            <a:r>
              <a:rPr lang="nl-BE" dirty="0" err="1"/>
              <a:t>simulated</a:t>
            </a:r>
            <a:r>
              <a:rPr lang="nl-BE" dirty="0"/>
              <a:t> spectra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61704-2ED9-9274-AC2F-4760F571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42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ED0E8499-4685-CEC0-35C1-A7825AC3A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A30A2D-943A-F52B-573C-E45ADAA81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477100-67ED-E130-0C1D-A671D70388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4E4D230E-23F2-9820-95F2-7D308DDDAC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7406A8-3A5D-75C1-378D-B80363913F81}"/>
              </a:ext>
            </a:extLst>
          </p:cNvPr>
          <p:cNvSpPr/>
          <p:nvPr/>
        </p:nvSpPr>
        <p:spPr>
          <a:xfrm>
            <a:off x="2495600" y="2669899"/>
            <a:ext cx="3816424" cy="32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6801F-D99C-A822-2BDB-29B713478FD8}"/>
              </a:ext>
            </a:extLst>
          </p:cNvPr>
          <p:cNvSpPr/>
          <p:nvPr/>
        </p:nvSpPr>
        <p:spPr>
          <a:xfrm>
            <a:off x="7411808" y="2669899"/>
            <a:ext cx="3816424" cy="32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EC110A7-54DA-5978-F1E9-8BF68D42A8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36" y="2899481"/>
            <a:ext cx="10438078" cy="31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47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6C4B7B-8E21-A2E5-563A-ECC8D4C14529}"/>
              </a:ext>
            </a:extLst>
          </p:cNvPr>
          <p:cNvSpPr txBox="1">
            <a:spLocks/>
          </p:cNvSpPr>
          <p:nvPr/>
        </p:nvSpPr>
        <p:spPr bwMode="auto">
          <a:xfrm>
            <a:off x="1759829" y="1094443"/>
            <a:ext cx="992867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Dependence VS spectral resolution at 1.17 µm</a:t>
            </a:r>
            <a:endParaRPr lang="nl-BE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</a:t>
            </a:r>
            <a:r>
              <a:rPr lang="nl-BE" baseline="-25000" dirty="0"/>
              <a:t>2</a:t>
            </a:r>
            <a:r>
              <a:rPr lang="nl-BE" dirty="0"/>
              <a:t>O </a:t>
            </a:r>
            <a:r>
              <a:rPr lang="nl-BE" dirty="0" err="1"/>
              <a:t>retrievals</a:t>
            </a:r>
            <a:r>
              <a:rPr lang="nl-BE" dirty="0"/>
              <a:t> on Venus </a:t>
            </a:r>
            <a:r>
              <a:rPr lang="nl-BE" dirty="0" err="1"/>
              <a:t>simulated</a:t>
            </a:r>
            <a:r>
              <a:rPr lang="nl-BE" dirty="0"/>
              <a:t> spectra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61704-2ED9-9274-AC2F-4760F571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43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ED0E8499-4685-CEC0-35C1-A7825AC3A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A30A2D-943A-F52B-573C-E45ADAA81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477100-67ED-E130-0C1D-A671D70388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4E4D230E-23F2-9820-95F2-7D308DDDAC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7406A8-3A5D-75C1-378D-B80363913F81}"/>
              </a:ext>
            </a:extLst>
          </p:cNvPr>
          <p:cNvSpPr/>
          <p:nvPr/>
        </p:nvSpPr>
        <p:spPr>
          <a:xfrm>
            <a:off x="2495600" y="2669899"/>
            <a:ext cx="3816424" cy="32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6801F-D99C-A822-2BDB-29B713478FD8}"/>
              </a:ext>
            </a:extLst>
          </p:cNvPr>
          <p:cNvSpPr/>
          <p:nvPr/>
        </p:nvSpPr>
        <p:spPr>
          <a:xfrm>
            <a:off x="7411808" y="2669899"/>
            <a:ext cx="3816424" cy="32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C86E95-E105-1BCA-823A-A11B7292F0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07" y="1746494"/>
            <a:ext cx="8339345" cy="5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B6C4B7B-8E21-A2E5-563A-ECC8D4C14529}"/>
              </a:ext>
            </a:extLst>
          </p:cNvPr>
          <p:cNvSpPr txBox="1">
            <a:spLocks/>
          </p:cNvSpPr>
          <p:nvPr/>
        </p:nvSpPr>
        <p:spPr bwMode="auto">
          <a:xfrm>
            <a:off x="1908878" y="1685022"/>
            <a:ext cx="992867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And about the old observations?</a:t>
            </a:r>
            <a:endParaRPr lang="nl-BE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</a:t>
            </a:r>
            <a:r>
              <a:rPr lang="nl-BE" baseline="-25000" dirty="0"/>
              <a:t>2</a:t>
            </a:r>
            <a:r>
              <a:rPr lang="nl-BE" dirty="0"/>
              <a:t>O </a:t>
            </a:r>
            <a:r>
              <a:rPr lang="nl-BE" dirty="0" err="1"/>
              <a:t>retrievals</a:t>
            </a:r>
            <a:r>
              <a:rPr lang="nl-BE" dirty="0"/>
              <a:t> on Venus </a:t>
            </a:r>
            <a:r>
              <a:rPr lang="nl-BE" dirty="0" err="1"/>
              <a:t>simulated</a:t>
            </a:r>
            <a:r>
              <a:rPr lang="nl-BE" dirty="0"/>
              <a:t> spectra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61704-2ED9-9274-AC2F-4760F571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44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ED0E8499-4685-CEC0-35C1-A7825AC3A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A30A2D-943A-F52B-573C-E45ADAA81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477100-67ED-E130-0C1D-A671D70388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6" name="Image 1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4E4D230E-23F2-9820-95F2-7D308DDDAC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7406A8-3A5D-75C1-378D-B80363913F81}"/>
              </a:ext>
            </a:extLst>
          </p:cNvPr>
          <p:cNvSpPr/>
          <p:nvPr/>
        </p:nvSpPr>
        <p:spPr>
          <a:xfrm>
            <a:off x="2495600" y="2669899"/>
            <a:ext cx="3816424" cy="32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6801F-D99C-A822-2BDB-29B713478FD8}"/>
              </a:ext>
            </a:extLst>
          </p:cNvPr>
          <p:cNvSpPr/>
          <p:nvPr/>
        </p:nvSpPr>
        <p:spPr>
          <a:xfrm>
            <a:off x="7411808" y="2669899"/>
            <a:ext cx="3816424" cy="32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5CC9F58-5F82-07C5-611B-4B29975D77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60" y="2905894"/>
            <a:ext cx="10704512" cy="32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2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E8ABE-A1E0-E2CF-37F2-37D328FD2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B4B3A-DF2F-446F-4733-34EE84FE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988840"/>
            <a:ext cx="9721080" cy="755650"/>
          </a:xfrm>
        </p:spPr>
        <p:txBody>
          <a:bodyPr/>
          <a:lstStyle/>
          <a:p>
            <a:r>
              <a:rPr lang="en-GB" sz="6000" dirty="0"/>
              <a:t>Laboratory measurements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A2099-DD30-7A93-93C9-FFBEAF26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5</a:t>
            </a:fld>
            <a:endParaRPr lang="fr-FR" dirty="0"/>
          </a:p>
        </p:txBody>
      </p:sp>
      <p:pic>
        <p:nvPicPr>
          <p:cNvPr id="9" name="Espace réservé pour une image  11">
            <a:extLst>
              <a:ext uri="{FF2B5EF4-FFF2-40B4-BE49-F238E27FC236}">
                <a16:creationId xmlns:a16="http://schemas.microsoft.com/office/drawing/2014/main" id="{449146FC-6BBB-BD94-420D-52709CB2B8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617010-CE1C-29D3-466A-A384381B06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CE7C4A1-6ADE-E603-0810-D857ABACE6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2" name="Image 11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1A125690-358D-B4C5-EAA5-D23754EA6B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FC9B8D8-6B30-8B55-3763-B7C2F59F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3626335"/>
            <a:ext cx="4500500" cy="167923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In the </a:t>
            </a:r>
            <a:r>
              <a:rPr lang="en-GB" sz="2200" dirty="0">
                <a:solidFill>
                  <a:srgbClr val="DF7C30"/>
                </a:solidFill>
              </a:rPr>
              <a:t>lab</a:t>
            </a:r>
            <a:r>
              <a:rPr lang="en-GB" sz="2200" dirty="0"/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P, T fixed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Spectroscopic parameters 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9EC958-4690-BB7C-84AA-6C73A59E84E7}"/>
              </a:ext>
            </a:extLst>
          </p:cNvPr>
          <p:cNvSpPr txBox="1">
            <a:spLocks/>
          </p:cNvSpPr>
          <p:nvPr/>
        </p:nvSpPr>
        <p:spPr bwMode="auto">
          <a:xfrm>
            <a:off x="6320666" y="3626336"/>
            <a:ext cx="4500500" cy="167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In the </a:t>
            </a:r>
            <a:r>
              <a:rPr lang="en-GB" sz="2200" dirty="0">
                <a:solidFill>
                  <a:srgbClr val="DF7C30"/>
                </a:solidFill>
              </a:rPr>
              <a:t>atmosphere</a:t>
            </a:r>
            <a:r>
              <a:rPr lang="en-GB" sz="2200" dirty="0"/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Spectroscopic parameters fixed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P, T, molecular abundance ?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0AACB67-8734-2C6F-9BFF-77666361D741}"/>
              </a:ext>
            </a:extLst>
          </p:cNvPr>
          <p:cNvCxnSpPr/>
          <p:nvPr/>
        </p:nvCxnSpPr>
        <p:spPr>
          <a:xfrm>
            <a:off x="6320666" y="3428849"/>
            <a:ext cx="0" cy="201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7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Instrumental</a:t>
            </a:r>
            <a:r>
              <a:rPr lang="nl-BE" dirty="0"/>
              <a:t> setup</a:t>
            </a:r>
          </a:p>
        </p:txBody>
      </p:sp>
      <p:pic>
        <p:nvPicPr>
          <p:cNvPr id="3" name="Image 2" descr="Une image contenant intérieur, machine, ingénierie, ordinateur&#10;&#10;Description générée automatiquement">
            <a:extLst>
              <a:ext uri="{FF2B5EF4-FFF2-40B4-BE49-F238E27FC236}">
                <a16:creationId xmlns:a16="http://schemas.microsoft.com/office/drawing/2014/main" id="{07BE97F9-0A02-4821-910C-30B7339E47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05" y="2182748"/>
            <a:ext cx="5932499" cy="4449375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18926C9-C72D-DA45-B3DF-C7FB579EFD90}"/>
              </a:ext>
            </a:extLst>
          </p:cNvPr>
          <p:cNvSpPr txBox="1">
            <a:spLocks/>
          </p:cNvSpPr>
          <p:nvPr/>
        </p:nvSpPr>
        <p:spPr bwMode="auto">
          <a:xfrm>
            <a:off x="2205412" y="1192522"/>
            <a:ext cx="4688084" cy="103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dirty="0"/>
              <a:t>High </a:t>
            </a:r>
            <a:r>
              <a:rPr lang="fr-FR" sz="2200" dirty="0" err="1"/>
              <a:t>resolution</a:t>
            </a:r>
            <a:r>
              <a:rPr lang="fr-FR" sz="2200" dirty="0"/>
              <a:t> Fourier </a:t>
            </a:r>
            <a:r>
              <a:rPr lang="fr-FR" sz="2200" dirty="0" err="1"/>
              <a:t>Transform</a:t>
            </a:r>
            <a:r>
              <a:rPr lang="fr-FR" sz="2200" dirty="0"/>
              <a:t> IR </a:t>
            </a:r>
            <a:r>
              <a:rPr lang="fr-FR" sz="2200" dirty="0" err="1"/>
              <a:t>Spectrometer</a:t>
            </a:r>
            <a:r>
              <a:rPr lang="fr-FR" sz="2200" dirty="0"/>
              <a:t> + 2-m multireflexion </a:t>
            </a:r>
            <a:r>
              <a:rPr lang="fr-FR" sz="2200" dirty="0" err="1"/>
              <a:t>cell</a:t>
            </a:r>
            <a:endParaRPr lang="fr-FR" sz="2200" dirty="0"/>
          </a:p>
        </p:txBody>
      </p:sp>
      <p:pic>
        <p:nvPicPr>
          <p:cNvPr id="10" name="Espace réservé pour une image  11">
            <a:extLst>
              <a:ext uri="{FF2B5EF4-FFF2-40B4-BE49-F238E27FC236}">
                <a16:creationId xmlns:a16="http://schemas.microsoft.com/office/drawing/2014/main" id="{D6054050-6AD8-78B6-AD31-38571E51D5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0764371" y="3429000"/>
            <a:ext cx="1092560" cy="755650"/>
          </a:xfrm>
          <a:prstGeom prst="rect">
            <a:avLst/>
          </a:prstGeom>
        </p:spPr>
      </p:pic>
      <p:sp>
        <p:nvSpPr>
          <p:cNvPr id="13" name="ZoneTexte 5"/>
          <p:cNvSpPr txBox="1"/>
          <p:nvPr/>
        </p:nvSpPr>
        <p:spPr>
          <a:xfrm>
            <a:off x="7830914" y="4532941"/>
            <a:ext cx="41044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fr-FR" b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Bruker</a:t>
            </a:r>
            <a:r>
              <a:rPr lang="fr-FR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 IFS 125 HR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Spectral range: 700-33000 cm</a:t>
            </a:r>
            <a:r>
              <a:rPr lang="fr-FR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-1 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MPD : 3.72 m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Resolution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 : 0.0024 cm</a:t>
            </a:r>
            <a:r>
              <a:rPr lang="fr-FR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-1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Beamsplitters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: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KBr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, CaF</a:t>
            </a:r>
            <a:r>
              <a:rPr lang="fr-FR" baseline="-25000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2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Quartz vis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Detectors :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HgCdTe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,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itchFamily="18" charset="2"/>
              </a:rPr>
              <a:t>InSb</a:t>
            </a:r>
            <a:endParaRPr lang="fr-FR" baseline="30000" dirty="0">
              <a:latin typeface="Calibri Light" panose="020F0302020204030204" pitchFamily="34" charset="0"/>
              <a:cs typeface="Calibri Light" panose="020F0302020204030204" pitchFamily="34" charset="0"/>
              <a:sym typeface="Symbol" pitchFamily="18" charset="2"/>
            </a:endParaRPr>
          </a:p>
        </p:txBody>
      </p:sp>
      <p:pic>
        <p:nvPicPr>
          <p:cNvPr id="12" name="Image 11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6EC2111B-0786-E71C-C8F2-EF89A42A08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42" y="371939"/>
            <a:ext cx="3817600" cy="38447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4FF58-7B46-C614-9F04-E26A534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6</a:t>
            </a:fld>
            <a:endParaRPr lang="fr-FR" dirty="0"/>
          </a:p>
        </p:txBody>
      </p:sp>
      <p:pic>
        <p:nvPicPr>
          <p:cNvPr id="2" name="Espace réservé pour une image  11">
            <a:extLst>
              <a:ext uri="{FF2B5EF4-FFF2-40B4-BE49-F238E27FC236}">
                <a16:creationId xmlns:a16="http://schemas.microsoft.com/office/drawing/2014/main" id="{F5D315AD-7855-43F4-DE75-013FC44B18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418EDC-E558-320C-75E5-5D497196BF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F303945-4E43-9112-2552-16FE8A7F01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15" name="Image 14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5B38727D-18E9-D30E-B80E-532D3E9491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C22F8-ED15-416A-7E1D-CE080E296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8AC71-1F03-43F8-999F-04165FD1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Recorded</a:t>
            </a:r>
            <a:r>
              <a:rPr lang="nl-BE" dirty="0"/>
              <a:t> spectra at 2.7 µm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B521D0-DDAD-5B4D-3159-B77595370B69}"/>
              </a:ext>
            </a:extLst>
          </p:cNvPr>
          <p:cNvSpPr txBox="1"/>
          <p:nvPr/>
        </p:nvSpPr>
        <p:spPr>
          <a:xfrm>
            <a:off x="2063552" y="99350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Path length: 8 m - Iris aperture: 0.85 mm -  At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room temperature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~292 K </a:t>
            </a:r>
          </a:p>
          <a:p>
            <a:pPr algn="ctr"/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Spectral resolution: from 0.016 to 0.022 cm</a:t>
            </a:r>
            <a:r>
              <a:rPr lang="en-GB" baseline="300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-1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fr-FR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fr-FR" sz="1800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(H</a:t>
            </a:r>
            <a:r>
              <a:rPr lang="fr-FR" sz="1800" kern="1200" baseline="-25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1800" kern="1200" baseline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O)</a:t>
            </a:r>
            <a:r>
              <a:rPr lang="fr-FR" sz="1800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= 1.5 Torr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+ several P(CO</a:t>
            </a:r>
            <a:r>
              <a:rPr lang="fr-FR" sz="1800" kern="1200" baseline="-25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)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= 100, 200, 300, 500 Torr.</a:t>
            </a:r>
            <a:endParaRPr lang="fr-FR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6CE869A-14E5-FA62-71C8-F3E3105427D4}"/>
              </a:ext>
            </a:extLst>
          </p:cNvPr>
          <p:cNvSpPr txBox="1">
            <a:spLocks/>
          </p:cNvSpPr>
          <p:nvPr/>
        </p:nvSpPr>
        <p:spPr bwMode="auto">
          <a:xfrm>
            <a:off x="8975072" y="455083"/>
            <a:ext cx="304905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Ducreux </a:t>
            </a:r>
            <a:r>
              <a:rPr lang="fr-FR" sz="2000" b="1" i="1" dirty="0"/>
              <a:t>et al.</a:t>
            </a:r>
            <a:r>
              <a:rPr lang="fr-FR" sz="2000" b="1" dirty="0"/>
              <a:t>, JQSRT (2024)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8C81AA4-5B4E-879E-9F68-D21C9FCB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7</a:t>
            </a:fld>
            <a:endParaRPr lang="fr-FR" dirty="0"/>
          </a:p>
        </p:txBody>
      </p:sp>
      <p:pic>
        <p:nvPicPr>
          <p:cNvPr id="17" name="Espace réservé pour une image  11">
            <a:extLst>
              <a:ext uri="{FF2B5EF4-FFF2-40B4-BE49-F238E27FC236}">
                <a16:creationId xmlns:a16="http://schemas.microsoft.com/office/drawing/2014/main" id="{9B0AB5B9-9F9E-B5C7-7A4C-42CC85CD97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363AA4-F6AE-C443-46BE-28CE25145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138F880-8D4E-5928-26D4-9F3E3D6AED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20" name="Image 1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4481FD28-DBD4-BF6A-7100-B3FDDBDB26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5" name="Image 4" descr="Une image contenant diagramme, texte, Tracé, ligne&#10;&#10;Le contenu généré par l’IA peut être incorrect.">
            <a:extLst>
              <a:ext uri="{FF2B5EF4-FFF2-40B4-BE49-F238E27FC236}">
                <a16:creationId xmlns:a16="http://schemas.microsoft.com/office/drawing/2014/main" id="{8D5D8F3F-FF26-DF5B-41F5-2ABE63AE53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83" y="1988840"/>
            <a:ext cx="9631193" cy="4791398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C813201-CCEB-C8FF-2DD8-7081B04BF710}"/>
              </a:ext>
            </a:extLst>
          </p:cNvPr>
          <p:cNvSpPr txBox="1">
            <a:spLocks/>
          </p:cNvSpPr>
          <p:nvPr/>
        </p:nvSpPr>
        <p:spPr bwMode="auto">
          <a:xfrm>
            <a:off x="9093252" y="159622"/>
            <a:ext cx="2914300" cy="3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/>
              <a:t>Régalia </a:t>
            </a:r>
            <a:r>
              <a:rPr lang="fr-FR" sz="2000" b="1" i="1" dirty="0"/>
              <a:t>et al.</a:t>
            </a:r>
            <a:r>
              <a:rPr lang="fr-FR" sz="2000" b="1" dirty="0"/>
              <a:t>, JQSRT (2019)</a:t>
            </a:r>
          </a:p>
        </p:txBody>
      </p:sp>
    </p:spTree>
    <p:extLst>
      <p:ext uri="{BB962C8B-B14F-4D97-AF65-F5344CB8AC3E}">
        <p14:creationId xmlns:p14="http://schemas.microsoft.com/office/powerpoint/2010/main" val="269349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1AE1-2820-9642-3126-1AB46D3F4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6FCA5-5ADA-33E6-3928-C8786160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Recorded</a:t>
            </a:r>
            <a:r>
              <a:rPr lang="nl-BE" dirty="0"/>
              <a:t> spectra at 2.34 µm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63ADE9-3301-200D-5A79-D9EAF16B1C4A}"/>
              </a:ext>
            </a:extLst>
          </p:cNvPr>
          <p:cNvSpPr txBox="1"/>
          <p:nvPr/>
        </p:nvSpPr>
        <p:spPr>
          <a:xfrm>
            <a:off x="2063552" y="99350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Path length: 64 m - Iris aperture: 0.85 mm -  At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room temperature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~297 K </a:t>
            </a:r>
          </a:p>
          <a:p>
            <a:pPr algn="ctr"/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Spectral resolution: 0.01 cm</a:t>
            </a:r>
            <a:r>
              <a:rPr lang="en-GB" baseline="300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-1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fr-FR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fr-FR" sz="1800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(H</a:t>
            </a:r>
            <a:r>
              <a:rPr lang="fr-FR" sz="1800" kern="1200" baseline="-25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1800" kern="1200" baseline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O)</a:t>
            </a:r>
            <a:r>
              <a:rPr lang="fr-FR" sz="1800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= 1.0 Torr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+ several P(CO</a:t>
            </a:r>
            <a:r>
              <a:rPr lang="fr-FR" sz="1800" kern="1200" baseline="-25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)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= 100, 200, 300, 500 Torr.</a:t>
            </a:r>
            <a:endParaRPr lang="fr-FR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ADD15EB-4A30-CEBB-F2AC-B6C6DEA16A26}"/>
              </a:ext>
            </a:extLst>
          </p:cNvPr>
          <p:cNvSpPr txBox="1">
            <a:spLocks/>
          </p:cNvSpPr>
          <p:nvPr/>
        </p:nvSpPr>
        <p:spPr bwMode="auto">
          <a:xfrm>
            <a:off x="8973635" y="182575"/>
            <a:ext cx="304905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dirty="0"/>
              <a:t>Ducreux </a:t>
            </a:r>
            <a:r>
              <a:rPr lang="fr-FR" sz="2000" b="1" i="1" dirty="0"/>
              <a:t>et al.</a:t>
            </a:r>
            <a:r>
              <a:rPr lang="fr-FR" sz="2000" b="1" dirty="0"/>
              <a:t>, JQSRT (2025)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i="1" dirty="0"/>
              <a:t>In </a:t>
            </a:r>
            <a:r>
              <a:rPr lang="fr-FR" sz="2000" b="1" i="1" dirty="0" err="1"/>
              <a:t>preparation</a:t>
            </a:r>
            <a:endParaRPr lang="fr-FR" sz="2000" b="1" i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F1836A-AEF8-44F5-5397-6B6E7846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8</a:t>
            </a:fld>
            <a:endParaRPr lang="fr-FR" dirty="0"/>
          </a:p>
        </p:txBody>
      </p:sp>
      <p:pic>
        <p:nvPicPr>
          <p:cNvPr id="17" name="Espace réservé pour une image  11">
            <a:extLst>
              <a:ext uri="{FF2B5EF4-FFF2-40B4-BE49-F238E27FC236}">
                <a16:creationId xmlns:a16="http://schemas.microsoft.com/office/drawing/2014/main" id="{4F283626-799A-C493-48D7-0B42287366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2D397-1800-77CB-B448-57DA89FF7B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E9F97A-4DC9-04CA-ED4F-710E1EA3A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20" name="Image 1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7E0A6C14-BF1D-20C7-7BAC-012A93DF49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3" name="Image 2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0686627C-708D-E885-C5BA-6E89FF10C0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2" y="1988840"/>
            <a:ext cx="9663312" cy="47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FAEB3-B355-65FD-3CB4-7EC613527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302E46-B98B-CE1C-B1F5-C0150AED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Recorded</a:t>
            </a:r>
            <a:r>
              <a:rPr lang="nl-BE" dirty="0"/>
              <a:t> spectra at 1.18 µm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A27F53-0F09-9F01-3297-56183B5ED251}"/>
              </a:ext>
            </a:extLst>
          </p:cNvPr>
          <p:cNvSpPr txBox="1"/>
          <p:nvPr/>
        </p:nvSpPr>
        <p:spPr>
          <a:xfrm>
            <a:off x="2063552" y="99350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Path length: 104 m - Iris aperture: 1.00 mm -  At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room temperature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~295 K </a:t>
            </a:r>
          </a:p>
          <a:p>
            <a:pPr algn="ctr"/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Spectral resolution: 0.02 cm</a:t>
            </a:r>
            <a:r>
              <a:rPr lang="en-GB" baseline="300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-1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fr-FR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fr-FR" sz="1800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(H</a:t>
            </a:r>
            <a:r>
              <a:rPr lang="fr-FR" sz="1800" kern="1200" baseline="-25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1800" kern="1200" baseline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O)</a:t>
            </a:r>
            <a:r>
              <a:rPr lang="fr-FR" sz="1800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= 1.0 Torr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+ several P(CO</a:t>
            </a:r>
            <a:r>
              <a:rPr lang="fr-FR" sz="1800" kern="1200" baseline="-25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) </a:t>
            </a:r>
            <a:r>
              <a:rPr lang="en-GB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= 100, 200, 300, 500 Torr.</a:t>
            </a:r>
            <a:endParaRPr lang="fr-FR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6FA5C6F-152C-683F-C7BA-665EF7D127D0}"/>
              </a:ext>
            </a:extLst>
          </p:cNvPr>
          <p:cNvSpPr txBox="1">
            <a:spLocks/>
          </p:cNvSpPr>
          <p:nvPr/>
        </p:nvSpPr>
        <p:spPr bwMode="auto">
          <a:xfrm>
            <a:off x="8973635" y="182575"/>
            <a:ext cx="304905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dirty="0"/>
              <a:t>Ducreux </a:t>
            </a:r>
            <a:r>
              <a:rPr lang="fr-FR" sz="2000" b="1" i="1" dirty="0"/>
              <a:t>et al.</a:t>
            </a:r>
            <a:r>
              <a:rPr lang="fr-FR" sz="2000" b="1" dirty="0"/>
              <a:t>, JQSRT (2025)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000" b="1" i="1" dirty="0"/>
              <a:t>In </a:t>
            </a:r>
            <a:r>
              <a:rPr lang="fr-FR" sz="2000" b="1" i="1" dirty="0" err="1"/>
              <a:t>preparation</a:t>
            </a:r>
            <a:endParaRPr lang="fr-FR" sz="2000" b="1" i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798E33-0B87-189E-4B28-617BCD5B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5041-32AC-48AD-BA4F-36A38A34E2F4}" type="slidenum">
              <a:rPr lang="fr-FR" smtClean="0"/>
              <a:t>9</a:t>
            </a:fld>
            <a:endParaRPr lang="fr-FR" dirty="0"/>
          </a:p>
        </p:txBody>
      </p:sp>
      <p:pic>
        <p:nvPicPr>
          <p:cNvPr id="17" name="Espace réservé pour une image  11">
            <a:extLst>
              <a:ext uri="{FF2B5EF4-FFF2-40B4-BE49-F238E27FC236}">
                <a16:creationId xmlns:a16="http://schemas.microsoft.com/office/drawing/2014/main" id="{56E1604D-F664-38E8-04E0-F6D4D78DD9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 b="1107"/>
          <a:stretch>
            <a:fillRect/>
          </a:stretch>
        </p:blipFill>
        <p:spPr>
          <a:xfrm>
            <a:off x="184448" y="5065569"/>
            <a:ext cx="833723" cy="57663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624369E-7B3B-B2E3-E07C-61CD8B8082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" y="5858494"/>
            <a:ext cx="730822" cy="8097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BADEE51-32E0-A02C-EED2-71E819D57F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2715" l="4472" r="92683">
                        <a14:foregroundMark x1="35772" y1="19868" x2="35772" y2="19868"/>
                        <a14:foregroundMark x1="43496" y1="14570" x2="43496" y2="14570"/>
                        <a14:foregroundMark x1="21951" y1="59603" x2="21951" y2="59603"/>
                        <a14:foregroundMark x1="32520" y1="60927" x2="32520" y2="60927"/>
                        <a14:foregroundMark x1="38618" y1="60927" x2="38618" y2="60927"/>
                        <a14:foregroundMark x1="42683" y1="61589" x2="42683" y2="61589"/>
                        <a14:foregroundMark x1="49187" y1="61589" x2="49187" y2="61589"/>
                        <a14:foregroundMark x1="54878" y1="61589" x2="54878" y2="61589"/>
                        <a14:foregroundMark x1="61382" y1="60265" x2="61382" y2="60265"/>
                        <a14:foregroundMark x1="66667" y1="61589" x2="66667" y2="61589"/>
                        <a14:foregroundMark x1="71545" y1="60927" x2="71545" y2="60927"/>
                        <a14:foregroundMark x1="76423" y1="58940" x2="76423" y2="58940"/>
                        <a14:foregroundMark x1="77642" y1="54305" x2="77642" y2="54305"/>
                        <a14:foregroundMark x1="28455" y1="75497" x2="28455" y2="75497"/>
                        <a14:foregroundMark x1="35366" y1="75497" x2="35366" y2="75497"/>
                        <a14:foregroundMark x1="45528" y1="74834" x2="45528" y2="74834"/>
                        <a14:foregroundMark x1="52033" y1="75497" x2="52033" y2="75497"/>
                        <a14:foregroundMark x1="58130" y1="76159" x2="58130" y2="76159"/>
                        <a14:foregroundMark x1="63415" y1="75497" x2="63415" y2="75497"/>
                        <a14:foregroundMark x1="69919" y1="74834" x2="69919" y2="74834"/>
                        <a14:foregroundMark x1="4878" y1="88742" x2="4878" y2="88742"/>
                        <a14:foregroundMark x1="11382" y1="89404" x2="11382" y2="89404"/>
                        <a14:foregroundMark x1="23984" y1="91391" x2="23984" y2="91391"/>
                        <a14:foregroundMark x1="26423" y1="89404" x2="26423" y2="89404"/>
                        <a14:foregroundMark x1="29675" y1="88742" x2="29675" y2="88742"/>
                        <a14:foregroundMark x1="35366" y1="88742" x2="35366" y2="88742"/>
                        <a14:foregroundMark x1="37805" y1="89404" x2="37805" y2="89404"/>
                        <a14:foregroundMark x1="45528" y1="88079" x2="45528" y2="88079"/>
                        <a14:foregroundMark x1="50813" y1="89404" x2="50813" y2="89404"/>
                        <a14:foregroundMark x1="56098" y1="89404" x2="56098" y2="89404"/>
                        <a14:foregroundMark x1="60976" y1="89404" x2="60976" y2="89404"/>
                        <a14:foregroundMark x1="69512" y1="89404" x2="69512" y2="89404"/>
                        <a14:foregroundMark x1="75610" y1="89404" x2="75610" y2="89404"/>
                        <a14:foregroundMark x1="81707" y1="89404" x2="81707" y2="89404"/>
                        <a14:foregroundMark x1="92683" y1="90066" x2="92683" y2="90066"/>
                        <a14:foregroundMark x1="89024" y1="90728" x2="89024" y2="90728"/>
                        <a14:foregroundMark x1="19512" y1="90066" x2="19512" y2="90066"/>
                        <a14:foregroundMark x1="19106" y1="88079" x2="19106" y2="88079"/>
                        <a14:foregroundMark x1="18293" y1="90066" x2="18293" y2="90066"/>
                        <a14:foregroundMark x1="18699" y1="90728" x2="18699" y2="90728"/>
                        <a14:foregroundMark x1="19919" y1="92715" x2="19919" y2="92715"/>
                        <a14:foregroundMark x1="18699" y1="90728" x2="18699" y2="90728"/>
                        <a14:foregroundMark x1="33333" y1="90728" x2="33333" y2="90728"/>
                        <a14:foregroundMark x1="34553" y1="90066" x2="34553" y2="90066"/>
                        <a14:foregroundMark x1="32927" y1="92715" x2="32927" y2="92715"/>
                        <a14:foregroundMark x1="34146" y1="89404" x2="34146" y2="89404"/>
                        <a14:foregroundMark x1="33740" y1="90066" x2="33740" y2="90066"/>
                        <a14:foregroundMark x1="33740" y1="90066" x2="33740" y2="90066"/>
                        <a14:foregroundMark x1="33740" y1="89404" x2="33740" y2="89404"/>
                        <a14:foregroundMark x1="72358" y1="72185" x2="72358" y2="72185"/>
                        <a14:foregroundMark x1="69919" y1="79470" x2="69919" y2="79470"/>
                        <a14:foregroundMark x1="61789" y1="77483" x2="61789" y2="77483"/>
                        <a14:foregroundMark x1="86179" y1="92715" x2="86179" y2="92715"/>
                        <a14:backgroundMark x1="47154" y1="72848" x2="47154" y2="72848"/>
                        <a14:backgroundMark x1="56504" y1="59603" x2="56504" y2="59603"/>
                        <a14:backgroundMark x1="65447" y1="88079" x2="65447" y2="88079"/>
                        <a14:backgroundMark x1="59350" y1="88079" x2="59350" y2="88079"/>
                        <a14:backgroundMark x1="30488" y1="87417" x2="30488" y2="87417"/>
                        <a14:backgroundMark x1="34553" y1="88742" x2="34553" y2="88742"/>
                        <a14:backgroundMark x1="18293" y1="88742" x2="18293" y2="88742"/>
                        <a14:backgroundMark x1="17886" y1="92053" x2="17886" y2="92053"/>
                        <a14:backgroundMark x1="18699" y1="92053" x2="18699" y2="92053"/>
                        <a14:backgroundMark x1="18699" y1="91391" x2="18699" y2="91391"/>
                        <a14:backgroundMark x1="20325" y1="86093" x2="19919" y2="87417"/>
                        <a14:backgroundMark x1="19919" y1="88079" x2="19919" y2="88079"/>
                        <a14:backgroundMark x1="32927" y1="90066" x2="32927" y2="90066"/>
                        <a14:backgroundMark x1="32520" y1="91391" x2="32520" y2="91391"/>
                        <a14:backgroundMark x1="63008" y1="77483" x2="63008" y2="7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201473"/>
            <a:ext cx="1058440" cy="647801"/>
          </a:xfrm>
          <a:prstGeom prst="rect">
            <a:avLst/>
          </a:prstGeom>
        </p:spPr>
      </p:pic>
      <p:pic>
        <p:nvPicPr>
          <p:cNvPr id="20" name="Image 19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B3AD96A1-2BE8-A3C3-9DCE-930FC3E5A5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7" y="3172977"/>
            <a:ext cx="833723" cy="822289"/>
          </a:xfrm>
          <a:prstGeom prst="rect">
            <a:avLst/>
          </a:prstGeom>
        </p:spPr>
      </p:pic>
      <p:pic>
        <p:nvPicPr>
          <p:cNvPr id="5" name="Image 4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00DC8C41-04D8-D748-5DD4-7A197DB3EA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81" y="1988840"/>
            <a:ext cx="9610979" cy="47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RA-IASB colours">
      <a:dk1>
        <a:srgbClr val="575756"/>
      </a:dk1>
      <a:lt1>
        <a:sysClr val="window" lastClr="FFFFFF"/>
      </a:lt1>
      <a:dk2>
        <a:srgbClr val="254F77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A-IASB-Template2018.potx" id="{2EA49C5E-53F6-483D-84A2-FB2A1EDFFE17}" vid="{1CE2C182-3EC9-4A46-962A-BECABF0A3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9550</TotalTime>
  <Words>1525</Words>
  <Application>Microsoft Office PowerPoint</Application>
  <PresentationFormat>Widescreen</PresentationFormat>
  <Paragraphs>358</Paragraphs>
  <Slides>44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Gill Sans MT</vt:lpstr>
      <vt:lpstr>Open Sans</vt:lpstr>
      <vt:lpstr>Symbol</vt:lpstr>
      <vt:lpstr>Times New Roman</vt:lpstr>
      <vt:lpstr>Verdana</vt:lpstr>
      <vt:lpstr>Wingdings</vt:lpstr>
      <vt:lpstr>Office Theme</vt:lpstr>
      <vt:lpstr>PowerPoint Presentation</vt:lpstr>
      <vt:lpstr>Context: EnVision mission</vt:lpstr>
      <vt:lpstr>Venus and its atmosphere</vt:lpstr>
      <vt:lpstr>VenSpec-H instrument details</vt:lpstr>
      <vt:lpstr>Laboratory measurements</vt:lpstr>
      <vt:lpstr>Instrumental setup</vt:lpstr>
      <vt:lpstr>Recorded spectra at 2.7 µm</vt:lpstr>
      <vt:lpstr>Recorded spectra at 2.34 µm</vt:lpstr>
      <vt:lpstr>Recorded spectra at 1.18 µm</vt:lpstr>
      <vt:lpstr>Multispectrum fitting procedure</vt:lpstr>
      <vt:lpstr>Profiles comparison at 2.34 µm</vt:lpstr>
      <vt:lpstr>CO2-collisional parameters calculations</vt:lpstr>
      <vt:lpstr>Calculations comparison</vt:lpstr>
      <vt:lpstr>Atmospheric retrievals and radiative transfer</vt:lpstr>
      <vt:lpstr>Radiative transfer model – Asimut</vt:lpstr>
      <vt:lpstr>Venus atmospheric spectra simulation</vt:lpstr>
      <vt:lpstr>Venus atmospheric spectra retrievals</vt:lpstr>
      <vt:lpstr>Venus atmospheric spectra retrievals</vt:lpstr>
      <vt:lpstr>Venus atmospheric spectra retrievals</vt:lpstr>
      <vt:lpstr>Conclusions</vt:lpstr>
      <vt:lpstr>Conclusions</vt:lpstr>
      <vt:lpstr>PowerPoint Presentation</vt:lpstr>
      <vt:lpstr>Annexes</vt:lpstr>
      <vt:lpstr>Absorption spectrum</vt:lpstr>
      <vt:lpstr>Previous work</vt:lpstr>
      <vt:lpstr>Multispectrum fitting procedure</vt:lpstr>
      <vt:lpstr>Multispectrum fitting procedure</vt:lpstr>
      <vt:lpstr>Water vapour adsorption</vt:lpstr>
      <vt:lpstr>Profiles comparison at 2.7 µm</vt:lpstr>
      <vt:lpstr>Literature comparison qSDV</vt:lpstr>
      <vt:lpstr>PowerPoint Presentation</vt:lpstr>
      <vt:lpstr>Venus atmospheric spectra simulation</vt:lpstr>
      <vt:lpstr>Venus atmospheric spectra simulation</vt:lpstr>
      <vt:lpstr>Venus atmospheric spectra retrievals</vt:lpstr>
      <vt:lpstr>Venus atmospheric spectra retrievals</vt:lpstr>
      <vt:lpstr>Venus atmospheric spectra retrievals</vt:lpstr>
      <vt:lpstr>Venus atmospheric spectra retrievals</vt:lpstr>
      <vt:lpstr>Venus atmospheric spectra retrievals</vt:lpstr>
      <vt:lpstr>Venus atmospheric spectra retrievals</vt:lpstr>
      <vt:lpstr>Venus atmospheric spectra retrievals</vt:lpstr>
      <vt:lpstr>Venus atmospheric spectra retrievals</vt:lpstr>
      <vt:lpstr>H2O retrievals on Venus simulated spectra</vt:lpstr>
      <vt:lpstr>H2O retrievals on Venus simulated spectra</vt:lpstr>
      <vt:lpstr>H2O retrievals on Venus simulated spectra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Lamort</dc:creator>
  <cp:lastModifiedBy>Vikhram</cp:lastModifiedBy>
  <cp:revision>110</cp:revision>
  <cp:lastPrinted>2018-02-05T11:38:42Z</cp:lastPrinted>
  <dcterms:created xsi:type="dcterms:W3CDTF">2019-10-07T08:08:23Z</dcterms:created>
  <dcterms:modified xsi:type="dcterms:W3CDTF">2025-03-28T13:58:59Z</dcterms:modified>
</cp:coreProperties>
</file>