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313" r:id="rId3"/>
    <p:sldId id="258" r:id="rId4"/>
    <p:sldId id="2318" r:id="rId5"/>
    <p:sldId id="329" r:id="rId6"/>
    <p:sldId id="2315" r:id="rId7"/>
    <p:sldId id="263" r:id="rId8"/>
    <p:sldId id="262" r:id="rId9"/>
    <p:sldId id="265" r:id="rId10"/>
    <p:sldId id="2323" r:id="rId11"/>
    <p:sldId id="2326" r:id="rId12"/>
    <p:sldId id="2324" r:id="rId13"/>
    <p:sldId id="266" r:id="rId14"/>
    <p:sldId id="267" r:id="rId15"/>
    <p:sldId id="2330" r:id="rId16"/>
    <p:sldId id="327" r:id="rId17"/>
    <p:sldId id="2314" r:id="rId18"/>
    <p:sldId id="2309" r:id="rId19"/>
    <p:sldId id="2321" r:id="rId20"/>
    <p:sldId id="2312" r:id="rId21"/>
    <p:sldId id="2325" r:id="rId22"/>
    <p:sldId id="2328" r:id="rId23"/>
    <p:sldId id="2329" r:id="rId24"/>
    <p:sldId id="232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2291AFD-CB2E-47C4-A98B-6D0583307E88}">
          <p14:sldIdLst>
            <p14:sldId id="256"/>
            <p14:sldId id="2313"/>
            <p14:sldId id="258"/>
            <p14:sldId id="2318"/>
            <p14:sldId id="329"/>
            <p14:sldId id="2315"/>
            <p14:sldId id="263"/>
            <p14:sldId id="262"/>
            <p14:sldId id="265"/>
            <p14:sldId id="2323"/>
            <p14:sldId id="2326"/>
            <p14:sldId id="2324"/>
            <p14:sldId id="266"/>
            <p14:sldId id="267"/>
            <p14:sldId id="2330"/>
            <p14:sldId id="327"/>
            <p14:sldId id="2314"/>
            <p14:sldId id="2309"/>
            <p14:sldId id="2321"/>
            <p14:sldId id="2312"/>
            <p14:sldId id="2325"/>
            <p14:sldId id="2328"/>
            <p14:sldId id="2329"/>
            <p14:sldId id="2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919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6D462-0269-4BF7-AD65-348FF8222132}" v="53" dt="2025-03-09T18:12:14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61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e Miyazawa" userId="0e79a180b5149995" providerId="LiveId" clId="{B116D462-0269-4BF7-AD65-348FF8222132}"/>
    <pc:docChg chg="custSel addSld modSld modSection">
      <pc:chgData name="Morgane Miyazawa" userId="0e79a180b5149995" providerId="LiveId" clId="{B116D462-0269-4BF7-AD65-348FF8222132}" dt="2025-03-09T18:12:14.188" v="650" actId="207"/>
      <pc:docMkLst>
        <pc:docMk/>
      </pc:docMkLst>
      <pc:sldChg chg="addSp modSp mod modAnim">
        <pc:chgData name="Morgane Miyazawa" userId="0e79a180b5149995" providerId="LiveId" clId="{B116D462-0269-4BF7-AD65-348FF8222132}" dt="2025-03-09T18:12:14.188" v="650" actId="207"/>
        <pc:sldMkLst>
          <pc:docMk/>
          <pc:sldMk cId="2431195140" sldId="258"/>
        </pc:sldMkLst>
        <pc:spChg chg="mod">
          <ac:chgData name="Morgane Miyazawa" userId="0e79a180b5149995" providerId="LiveId" clId="{B116D462-0269-4BF7-AD65-348FF8222132}" dt="2025-03-09T13:28:11.624" v="1" actId="207"/>
          <ac:spMkLst>
            <pc:docMk/>
            <pc:sldMk cId="2431195140" sldId="258"/>
            <ac:spMk id="2" creationId="{0C7DC442-51F7-FFC7-2DB3-113458698E32}"/>
          </ac:spMkLst>
        </pc:spChg>
        <pc:spChg chg="add mod">
          <ac:chgData name="Morgane Miyazawa" userId="0e79a180b5149995" providerId="LiveId" clId="{B116D462-0269-4BF7-AD65-348FF8222132}" dt="2025-03-09T13:33:18.709" v="48" actId="208"/>
          <ac:spMkLst>
            <pc:docMk/>
            <pc:sldMk cId="2431195140" sldId="258"/>
            <ac:spMk id="3" creationId="{666F1311-8FEE-B3F2-586F-04B3583ED1F4}"/>
          </ac:spMkLst>
        </pc:spChg>
        <pc:spChg chg="add mod">
          <ac:chgData name="Morgane Miyazawa" userId="0e79a180b5149995" providerId="LiveId" clId="{B116D462-0269-4BF7-AD65-348FF8222132}" dt="2025-03-09T13:33:18.709" v="48" actId="208"/>
          <ac:spMkLst>
            <pc:docMk/>
            <pc:sldMk cId="2431195140" sldId="258"/>
            <ac:spMk id="4" creationId="{4F5E66BC-68CB-C878-218D-34250F0CAA7D}"/>
          </ac:spMkLst>
        </pc:spChg>
        <pc:spChg chg="add mod">
          <ac:chgData name="Morgane Miyazawa" userId="0e79a180b5149995" providerId="LiveId" clId="{B116D462-0269-4BF7-AD65-348FF8222132}" dt="2025-03-09T13:33:18.709" v="48" actId="208"/>
          <ac:spMkLst>
            <pc:docMk/>
            <pc:sldMk cId="2431195140" sldId="258"/>
            <ac:spMk id="6" creationId="{1836E77E-1CF8-D17A-9C22-63317EAA0489}"/>
          </ac:spMkLst>
        </pc:spChg>
        <pc:spChg chg="add mod">
          <ac:chgData name="Morgane Miyazawa" userId="0e79a180b5149995" providerId="LiveId" clId="{B116D462-0269-4BF7-AD65-348FF8222132}" dt="2025-03-09T13:33:18.709" v="48" actId="208"/>
          <ac:spMkLst>
            <pc:docMk/>
            <pc:sldMk cId="2431195140" sldId="258"/>
            <ac:spMk id="7" creationId="{3527293A-F626-810E-F1CC-BED597F871F4}"/>
          </ac:spMkLst>
        </pc:spChg>
        <pc:spChg chg="add mod">
          <ac:chgData name="Morgane Miyazawa" userId="0e79a180b5149995" providerId="LiveId" clId="{B116D462-0269-4BF7-AD65-348FF8222132}" dt="2025-03-09T18:12:00.016" v="647" actId="1035"/>
          <ac:spMkLst>
            <pc:docMk/>
            <pc:sldMk cId="2431195140" sldId="258"/>
            <ac:spMk id="8" creationId="{B02612E9-2B43-87D3-01C1-19A332F6A525}"/>
          </ac:spMkLst>
        </pc:spChg>
        <pc:spChg chg="mod">
          <ac:chgData name="Morgane Miyazawa" userId="0e79a180b5149995" providerId="LiveId" clId="{B116D462-0269-4BF7-AD65-348FF8222132}" dt="2025-03-09T13:34:03.996" v="104" actId="1037"/>
          <ac:spMkLst>
            <pc:docMk/>
            <pc:sldMk cId="2431195140" sldId="258"/>
            <ac:spMk id="9" creationId="{546E8BA4-8858-2A67-13A0-59BFC9525598}"/>
          </ac:spMkLst>
        </pc:spChg>
        <pc:spChg chg="add mod">
          <ac:chgData name="Morgane Miyazawa" userId="0e79a180b5149995" providerId="LiveId" clId="{B116D462-0269-4BF7-AD65-348FF8222132}" dt="2025-03-09T18:12:00.016" v="647" actId="1035"/>
          <ac:spMkLst>
            <pc:docMk/>
            <pc:sldMk cId="2431195140" sldId="258"/>
            <ac:spMk id="10" creationId="{3FF306FD-18D0-62B2-89E9-BAC9FD0AADF9}"/>
          </ac:spMkLst>
        </pc:spChg>
        <pc:spChg chg="mod">
          <ac:chgData name="Morgane Miyazawa" userId="0e79a180b5149995" providerId="LiveId" clId="{B116D462-0269-4BF7-AD65-348FF8222132}" dt="2025-03-09T13:33:44.922" v="90" actId="14100"/>
          <ac:spMkLst>
            <pc:docMk/>
            <pc:sldMk cId="2431195140" sldId="258"/>
            <ac:spMk id="12" creationId="{00000000-0000-0000-0000-000000000000}"/>
          </ac:spMkLst>
        </pc:spChg>
        <pc:spChg chg="mod">
          <ac:chgData name="Morgane Miyazawa" userId="0e79a180b5149995" providerId="LiveId" clId="{B116D462-0269-4BF7-AD65-348FF8222132}" dt="2025-03-09T18:12:00.016" v="647" actId="1035"/>
          <ac:spMkLst>
            <pc:docMk/>
            <pc:sldMk cId="2431195140" sldId="258"/>
            <ac:spMk id="13" creationId="{B49FF189-C5C6-56AF-DA3B-F83F072266CC}"/>
          </ac:spMkLst>
        </pc:spChg>
        <pc:spChg chg="mod">
          <ac:chgData name="Morgane Miyazawa" userId="0e79a180b5149995" providerId="LiveId" clId="{B116D462-0269-4BF7-AD65-348FF8222132}" dt="2025-03-09T13:33:39.219" v="89" actId="1037"/>
          <ac:spMkLst>
            <pc:docMk/>
            <pc:sldMk cId="2431195140" sldId="258"/>
            <ac:spMk id="14" creationId="{5976C93B-9465-D4EF-29E9-9BA62A74928E}"/>
          </ac:spMkLst>
        </pc:spChg>
        <pc:spChg chg="mod">
          <ac:chgData name="Morgane Miyazawa" userId="0e79a180b5149995" providerId="LiveId" clId="{B116D462-0269-4BF7-AD65-348FF8222132}" dt="2025-03-09T18:12:10.453" v="649" actId="207"/>
          <ac:spMkLst>
            <pc:docMk/>
            <pc:sldMk cId="2431195140" sldId="258"/>
            <ac:spMk id="15" creationId="{7112FDBD-BC59-77EE-A17D-45FB17D0B113}"/>
          </ac:spMkLst>
        </pc:spChg>
        <pc:spChg chg="mod">
          <ac:chgData name="Morgane Miyazawa" userId="0e79a180b5149995" providerId="LiveId" clId="{B116D462-0269-4BF7-AD65-348FF8222132}" dt="2025-03-09T18:12:14.188" v="650" actId="207"/>
          <ac:spMkLst>
            <pc:docMk/>
            <pc:sldMk cId="2431195140" sldId="258"/>
            <ac:spMk id="23" creationId="{2E3D542B-E040-745E-B4E4-5E91452D8E54}"/>
          </ac:spMkLst>
        </pc:spChg>
        <pc:picChg chg="mod">
          <ac:chgData name="Morgane Miyazawa" userId="0e79a180b5149995" providerId="LiveId" clId="{B116D462-0269-4BF7-AD65-348FF8222132}" dt="2025-03-09T13:33:33.706" v="72" actId="1037"/>
          <ac:picMkLst>
            <pc:docMk/>
            <pc:sldMk cId="2431195140" sldId="258"/>
            <ac:picMk id="5" creationId="{4AC91F5A-AE4F-D868-6DD6-AE28A5427685}"/>
          </ac:picMkLst>
        </pc:picChg>
      </pc:sldChg>
      <pc:sldChg chg="addSp delSp modSp mod">
        <pc:chgData name="Morgane Miyazawa" userId="0e79a180b5149995" providerId="LiveId" clId="{B116D462-0269-4BF7-AD65-348FF8222132}" dt="2025-03-09T13:49:13.125" v="574" actId="20577"/>
        <pc:sldMkLst>
          <pc:docMk/>
          <pc:sldMk cId="220857754" sldId="266"/>
        </pc:sldMkLst>
        <pc:spChg chg="mod">
          <ac:chgData name="Morgane Miyazawa" userId="0e79a180b5149995" providerId="LiveId" clId="{B116D462-0269-4BF7-AD65-348FF8222132}" dt="2025-03-09T13:49:13.125" v="574" actId="20577"/>
          <ac:spMkLst>
            <pc:docMk/>
            <pc:sldMk cId="220857754" sldId="266"/>
            <ac:spMk id="4" creationId="{B0D5FF88-A947-E5BC-1DDC-FFDCA63B5787}"/>
          </ac:spMkLst>
        </pc:spChg>
        <pc:spChg chg="del">
          <ac:chgData name="Morgane Miyazawa" userId="0e79a180b5149995" providerId="LiveId" clId="{B116D462-0269-4BF7-AD65-348FF8222132}" dt="2025-03-09T13:46:48.432" v="567" actId="478"/>
          <ac:spMkLst>
            <pc:docMk/>
            <pc:sldMk cId="220857754" sldId="266"/>
            <ac:spMk id="5" creationId="{00000000-0000-0000-0000-000000000000}"/>
          </ac:spMkLst>
        </pc:spChg>
        <pc:picChg chg="del">
          <ac:chgData name="Morgane Miyazawa" userId="0e79a180b5149995" providerId="LiveId" clId="{B116D462-0269-4BF7-AD65-348FF8222132}" dt="2025-03-09T13:48:46.655" v="568" actId="478"/>
          <ac:picMkLst>
            <pc:docMk/>
            <pc:sldMk cId="220857754" sldId="266"/>
            <ac:picMk id="7" creationId="{85D192DB-87FA-FE58-252D-F64C9EEFB1E9}"/>
          </ac:picMkLst>
        </pc:picChg>
        <pc:picChg chg="add mod">
          <ac:chgData name="Morgane Miyazawa" userId="0e79a180b5149995" providerId="LiveId" clId="{B116D462-0269-4BF7-AD65-348FF8222132}" dt="2025-03-09T13:49:03.204" v="571" actId="1076"/>
          <ac:picMkLst>
            <pc:docMk/>
            <pc:sldMk cId="220857754" sldId="266"/>
            <ac:picMk id="8" creationId="{2CAE12B8-960B-AE00-CB05-B5C7A5135327}"/>
          </ac:picMkLst>
        </pc:picChg>
        <pc:picChg chg="mod modCrop">
          <ac:chgData name="Morgane Miyazawa" userId="0e79a180b5149995" providerId="LiveId" clId="{B116D462-0269-4BF7-AD65-348FF8222132}" dt="2025-03-09T13:48:57.235" v="570" actId="732"/>
          <ac:picMkLst>
            <pc:docMk/>
            <pc:sldMk cId="220857754" sldId="266"/>
            <ac:picMk id="11" creationId="{D972F0FA-1124-6A0E-7B96-E680069E0C74}"/>
          </ac:picMkLst>
        </pc:picChg>
      </pc:sldChg>
      <pc:sldChg chg="delSp modSp mod">
        <pc:chgData name="Morgane Miyazawa" userId="0e79a180b5149995" providerId="LiveId" clId="{B116D462-0269-4BF7-AD65-348FF8222132}" dt="2025-03-09T13:49:45.782" v="611" actId="732"/>
        <pc:sldMkLst>
          <pc:docMk/>
          <pc:sldMk cId="1853194764" sldId="267"/>
        </pc:sldMkLst>
        <pc:spChg chg="mod">
          <ac:chgData name="Morgane Miyazawa" userId="0e79a180b5149995" providerId="LiveId" clId="{B116D462-0269-4BF7-AD65-348FF8222132}" dt="2025-03-09T13:49:31.877" v="590" actId="20577"/>
          <ac:spMkLst>
            <pc:docMk/>
            <pc:sldMk cId="1853194764" sldId="267"/>
            <ac:spMk id="2" creationId="{7510493E-AA25-E91E-0A87-2F9C9CAF158E}"/>
          </ac:spMkLst>
        </pc:spChg>
        <pc:spChg chg="del">
          <ac:chgData name="Morgane Miyazawa" userId="0e79a180b5149995" providerId="LiveId" clId="{B116D462-0269-4BF7-AD65-348FF8222132}" dt="2025-03-09T13:37:31.297" v="139" actId="478"/>
          <ac:spMkLst>
            <pc:docMk/>
            <pc:sldMk cId="1853194764" sldId="267"/>
            <ac:spMk id="11" creationId="{E3E32CDE-55C3-397A-BB6B-B8F4CD5B10E5}"/>
          </ac:spMkLst>
        </pc:spChg>
        <pc:picChg chg="mod modCrop">
          <ac:chgData name="Morgane Miyazawa" userId="0e79a180b5149995" providerId="LiveId" clId="{B116D462-0269-4BF7-AD65-348FF8222132}" dt="2025-03-09T13:49:45.782" v="611" actId="732"/>
          <ac:picMkLst>
            <pc:docMk/>
            <pc:sldMk cId="1853194764" sldId="267"/>
            <ac:picMk id="10" creationId="{85D192DB-87FA-FE58-252D-F64C9EEFB1E9}"/>
          </ac:picMkLst>
        </pc:picChg>
      </pc:sldChg>
      <pc:sldChg chg="addSp delSp modSp add mod">
        <pc:chgData name="Morgane Miyazawa" userId="0e79a180b5149995" providerId="LiveId" clId="{B116D462-0269-4BF7-AD65-348FF8222132}" dt="2025-03-09T18:06:12.891" v="614" actId="20577"/>
        <pc:sldMkLst>
          <pc:docMk/>
          <pc:sldMk cId="2540495607" sldId="2330"/>
        </pc:sldMkLst>
        <pc:spChg chg="mod">
          <ac:chgData name="Morgane Miyazawa" userId="0e79a180b5149995" providerId="LiveId" clId="{B116D462-0269-4BF7-AD65-348FF8222132}" dt="2025-03-09T13:43:09.860" v="470" actId="1076"/>
          <ac:spMkLst>
            <pc:docMk/>
            <pc:sldMk cId="2540495607" sldId="2330"/>
            <ac:spMk id="3" creationId="{DA06D82A-D041-012E-0F4E-96110A50A466}"/>
          </ac:spMkLst>
        </pc:spChg>
        <pc:spChg chg="add mod">
          <ac:chgData name="Morgane Miyazawa" userId="0e79a180b5149995" providerId="LiveId" clId="{B116D462-0269-4BF7-AD65-348FF8222132}" dt="2025-03-09T18:06:12.891" v="614" actId="20577"/>
          <ac:spMkLst>
            <pc:docMk/>
            <pc:sldMk cId="2540495607" sldId="2330"/>
            <ac:spMk id="5" creationId="{64B01EA7-A6C8-9D88-4115-D1E5B9E32359}"/>
          </ac:spMkLst>
        </pc:spChg>
        <pc:spChg chg="del mod">
          <ac:chgData name="Morgane Miyazawa" userId="0e79a180b5149995" providerId="LiveId" clId="{B116D462-0269-4BF7-AD65-348FF8222132}" dt="2025-03-09T13:44:55.203" v="537" actId="478"/>
          <ac:spMkLst>
            <pc:docMk/>
            <pc:sldMk cId="2540495607" sldId="2330"/>
            <ac:spMk id="11" creationId="{BAE6AB74-E498-9FA7-2515-2819FBBD6C7D}"/>
          </ac:spMkLst>
        </pc:spChg>
        <pc:picChg chg="mod">
          <ac:chgData name="Morgane Miyazawa" userId="0e79a180b5149995" providerId="LiveId" clId="{B116D462-0269-4BF7-AD65-348FF8222132}" dt="2025-03-09T13:43:05.141" v="469" actId="1076"/>
          <ac:picMkLst>
            <pc:docMk/>
            <pc:sldMk cId="2540495607" sldId="2330"/>
            <ac:picMk id="10" creationId="{7E287FCF-A5C7-64DD-269A-0843CA904741}"/>
          </ac:picMkLst>
        </pc:picChg>
        <pc:picChg chg="del">
          <ac:chgData name="Morgane Miyazawa" userId="0e79a180b5149995" providerId="LiveId" clId="{B116D462-0269-4BF7-AD65-348FF8222132}" dt="2025-03-09T13:37:40.234" v="140" actId="478"/>
          <ac:picMkLst>
            <pc:docMk/>
            <pc:sldMk cId="2540495607" sldId="2330"/>
            <ac:picMk id="13" creationId="{F41E9D18-FE2C-7E44-72F7-AE826281509A}"/>
          </ac:picMkLst>
        </pc:picChg>
      </pc:sldChg>
    </pc:docChg>
  </pc:docChgLst>
  <pc:docChgLst>
    <pc:chgData name="Morgane Miyazawa" userId="0e79a180b5149995" providerId="LiveId" clId="{CC0DB0C4-7C95-47A7-AA6D-519D39C4943D}"/>
    <pc:docChg chg="undo custSel modSld">
      <pc:chgData name="Morgane Miyazawa" userId="0e79a180b5149995" providerId="LiveId" clId="{CC0DB0C4-7C95-47A7-AA6D-519D39C4943D}" dt="2025-03-07T17:11:43.113" v="772" actId="1076"/>
      <pc:docMkLst>
        <pc:docMk/>
      </pc:docMkLst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4291562252" sldId="256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291562252" sldId="256"/>
            <ac:spMk id="2" creationId="{EBEB5CCF-9FD2-ADA8-7549-8709A3800913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291562252" sldId="256"/>
            <ac:spMk id="3" creationId="{71DA66D6-8C31-1391-08E1-79D4706FA63B}"/>
          </ac:spMkLst>
        </pc:spChg>
      </pc:sldChg>
      <pc:sldChg chg="addSp delSp modSp mod">
        <pc:chgData name="Morgane Miyazawa" userId="0e79a180b5149995" providerId="LiveId" clId="{CC0DB0C4-7C95-47A7-AA6D-519D39C4943D}" dt="2025-02-26T15:06:47.459" v="498" actId="1076"/>
        <pc:sldMkLst>
          <pc:docMk/>
          <pc:sldMk cId="2431195140" sldId="258"/>
        </pc:sldMkLst>
        <pc:spChg chg="mod">
          <ac:chgData name="Morgane Miyazawa" userId="0e79a180b5149995" providerId="LiveId" clId="{CC0DB0C4-7C95-47A7-AA6D-519D39C4943D}" dt="2025-02-26T09:49:49.336" v="10" actId="1037"/>
          <ac:spMkLst>
            <pc:docMk/>
            <pc:sldMk cId="2431195140" sldId="258"/>
            <ac:spMk id="14" creationId="{5976C93B-9465-D4EF-29E9-9BA62A74928E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431195140" sldId="258"/>
            <ac:spMk id="21" creationId="{F4F18DBB-3AEE-4AA5-1ECD-1D7359077B7A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431195140" sldId="258"/>
            <ac:spMk id="22" creationId="{B6B00A75-FF1D-85F9-3F82-CFCCF64BB502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431195140" sldId="258"/>
            <ac:spMk id="23" creationId="{2E3D542B-E040-745E-B4E4-5E91452D8E54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431195140" sldId="258"/>
            <ac:spMk id="28" creationId="{478B7A74-2863-B272-3F1B-05198DCDAB55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431195140" sldId="258"/>
            <ac:spMk id="38" creationId="{697D3996-40E6-151F-496B-272EB1C73632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431195140" sldId="258"/>
            <ac:spMk id="43" creationId="{B7A75A00-8B50-D6F4-D6C9-C964B0150D43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431195140" sldId="258"/>
            <ac:spMk id="47" creationId="{9E5806B8-0CB9-FA82-A347-1C4016ED06CB}"/>
          </ac:spMkLst>
        </pc:spChg>
      </pc:sldChg>
      <pc:sldChg chg="modSp mod">
        <pc:chgData name="Morgane Miyazawa" userId="0e79a180b5149995" providerId="LiveId" clId="{CC0DB0C4-7C95-47A7-AA6D-519D39C4943D}" dt="2025-02-26T14:58:23.451" v="338" actId="1076"/>
        <pc:sldMkLst>
          <pc:docMk/>
          <pc:sldMk cId="178650457" sldId="262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78650457" sldId="262"/>
            <ac:spMk id="2" creationId="{AAFB89E3-A842-CD86-2C3C-B435DE14E62E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78650457" sldId="262"/>
            <ac:spMk id="4" creationId="{80B592ED-E244-DC5A-DFFD-E4FEB6803D31}"/>
          </ac:spMkLst>
        </pc:spChg>
        <pc:spChg chg="mod">
          <ac:chgData name="Morgane Miyazawa" userId="0e79a180b5149995" providerId="LiveId" clId="{CC0DB0C4-7C95-47A7-AA6D-519D39C4943D}" dt="2025-02-26T14:58:23.451" v="338" actId="1076"/>
          <ac:spMkLst>
            <pc:docMk/>
            <pc:sldMk cId="178650457" sldId="262"/>
            <ac:spMk id="7" creationId="{2F129ED9-6988-EDA0-2653-38C11A22FB8C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78650457" sldId="262"/>
            <ac:spMk id="12" creationId="{D6AE4AB6-3158-7FF3-DD98-6FD7AAC84BE4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78650457" sldId="262"/>
            <ac:spMk id="13" creationId="{FF2415BF-2814-E9F1-595B-A1EFDD6DAC6E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78650457" sldId="262"/>
            <ac:spMk id="14" creationId="{B6E3BA31-992C-60DA-58A7-42F14863AFD6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78650457" sldId="262"/>
            <ac:spMk id="15" creationId="{868AA55A-005F-9922-F61D-B7E7AD7BD692}"/>
          </ac:spMkLst>
        </pc:spChg>
      </pc:sldChg>
      <pc:sldChg chg="addSp modSp mod">
        <pc:chgData name="Morgane Miyazawa" userId="0e79a180b5149995" providerId="LiveId" clId="{CC0DB0C4-7C95-47A7-AA6D-519D39C4943D}" dt="2025-03-07T17:08:39.756" v="690" actId="20577"/>
        <pc:sldMkLst>
          <pc:docMk/>
          <pc:sldMk cId="3553826622" sldId="263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553826622" sldId="263"/>
            <ac:spMk id="2" creationId="{6458FB2A-B569-815C-14E3-3E9FB4D8BD62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553826622" sldId="263"/>
            <ac:spMk id="3" creationId="{513CD6DA-AAFA-B48F-5D31-C4F8E9A17EC7}"/>
          </ac:spMkLst>
        </pc:spChg>
        <pc:spChg chg="add mod">
          <ac:chgData name="Morgane Miyazawa" userId="0e79a180b5149995" providerId="LiveId" clId="{CC0DB0C4-7C95-47A7-AA6D-519D39C4943D}" dt="2025-03-07T17:08:39.756" v="690" actId="20577"/>
          <ac:spMkLst>
            <pc:docMk/>
            <pc:sldMk cId="3553826622" sldId="263"/>
            <ac:spMk id="4" creationId="{BE55246F-2411-C92C-EDC3-867AC32DB3EE}"/>
          </ac:spMkLst>
        </pc:spChg>
      </pc:sldChg>
      <pc:sldChg chg="addSp modSp mod">
        <pc:chgData name="Morgane Miyazawa" userId="0e79a180b5149995" providerId="LiveId" clId="{CC0DB0C4-7C95-47A7-AA6D-519D39C4943D}" dt="2025-03-07T17:10:34.537" v="761" actId="20577"/>
        <pc:sldMkLst>
          <pc:docMk/>
          <pc:sldMk cId="2694817650" sldId="265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694817650" sldId="265"/>
            <ac:spMk id="2" creationId="{D3C43B78-85FD-8C13-06A9-A1D4BD21B929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694817650" sldId="265"/>
            <ac:spMk id="3" creationId="{CCB12008-26C5-7204-0E30-FB8E0B7CE077}"/>
          </ac:spMkLst>
        </pc:spChg>
        <pc:spChg chg="add mod">
          <ac:chgData name="Morgane Miyazawa" userId="0e79a180b5149995" providerId="LiveId" clId="{CC0DB0C4-7C95-47A7-AA6D-519D39C4943D}" dt="2025-02-26T14:58:47.882" v="343" actId="207"/>
          <ac:spMkLst>
            <pc:docMk/>
            <pc:sldMk cId="2694817650" sldId="265"/>
            <ac:spMk id="4" creationId="{8D55C592-A0F8-FDA9-6ACD-F103EE41DB8B}"/>
          </ac:spMkLst>
        </pc:spChg>
        <pc:spChg chg="add mod">
          <ac:chgData name="Morgane Miyazawa" userId="0e79a180b5149995" providerId="LiveId" clId="{CC0DB0C4-7C95-47A7-AA6D-519D39C4943D}" dt="2025-03-07T17:10:34.537" v="761" actId="20577"/>
          <ac:spMkLst>
            <pc:docMk/>
            <pc:sldMk cId="2694817650" sldId="265"/>
            <ac:spMk id="5" creationId="{91C23E78-130C-AA21-19D6-931D169D47A2}"/>
          </ac:spMkLst>
        </pc:spChg>
        <pc:picChg chg="add mod modCrop">
          <ac:chgData name="Morgane Miyazawa" userId="0e79a180b5149995" providerId="LiveId" clId="{CC0DB0C4-7C95-47A7-AA6D-519D39C4943D}" dt="2025-02-26T15:00:09.654" v="353" actId="732"/>
          <ac:picMkLst>
            <pc:docMk/>
            <pc:sldMk cId="2694817650" sldId="265"/>
            <ac:picMk id="6" creationId="{330E6BA8-C8FA-8CF4-1802-88C8CDB5329A}"/>
          </ac:picMkLst>
        </pc:picChg>
        <pc:picChg chg="add mod modCrop">
          <ac:chgData name="Morgane Miyazawa" userId="0e79a180b5149995" providerId="LiveId" clId="{CC0DB0C4-7C95-47A7-AA6D-519D39C4943D}" dt="2025-02-26T15:00:45.357" v="357" actId="1076"/>
          <ac:picMkLst>
            <pc:docMk/>
            <pc:sldMk cId="2694817650" sldId="265"/>
            <ac:picMk id="7" creationId="{B7C48004-B2E0-4DC6-9326-338B8A96A91A}"/>
          </ac:picMkLst>
        </pc:picChg>
      </pc:sldChg>
      <pc:sldChg chg="addSp modSp mod">
        <pc:chgData name="Morgane Miyazawa" userId="0e79a180b5149995" providerId="LiveId" clId="{CC0DB0C4-7C95-47A7-AA6D-519D39C4943D}" dt="2025-03-07T17:11:29.227" v="770" actId="1076"/>
        <pc:sldMkLst>
          <pc:docMk/>
          <pc:sldMk cId="220857754" sldId="266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0857754" sldId="266"/>
            <ac:spMk id="2" creationId="{E7004811-89D8-C7B2-45F1-326FA9B96FB2}"/>
          </ac:spMkLst>
        </pc:spChg>
        <pc:spChg chg="add mod">
          <ac:chgData name="Morgane Miyazawa" userId="0e79a180b5149995" providerId="LiveId" clId="{CC0DB0C4-7C95-47A7-AA6D-519D39C4943D}" dt="2025-03-07T17:11:29.227" v="770" actId="1076"/>
          <ac:spMkLst>
            <pc:docMk/>
            <pc:sldMk cId="220857754" sldId="266"/>
            <ac:spMk id="3" creationId="{9248B0E6-89AB-CD5C-764D-D47100BACAB4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0857754" sldId="266"/>
            <ac:spMk id="4" creationId="{B0D5FF88-A947-E5BC-1DDC-FFDCA63B5787}"/>
          </ac:spMkLst>
        </pc:spChg>
      </pc:sldChg>
      <pc:sldChg chg="addSp modSp mod">
        <pc:chgData name="Morgane Miyazawa" userId="0e79a180b5149995" providerId="LiveId" clId="{CC0DB0C4-7C95-47A7-AA6D-519D39C4943D}" dt="2025-03-07T17:11:43.113" v="772" actId="1076"/>
        <pc:sldMkLst>
          <pc:docMk/>
          <pc:sldMk cId="1853194764" sldId="267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853194764" sldId="267"/>
            <ac:spMk id="2" creationId="{7510493E-AA25-E91E-0A87-2F9C9CAF158E}"/>
          </ac:spMkLst>
        </pc:spChg>
        <pc:spChg chg="add mod">
          <ac:chgData name="Morgane Miyazawa" userId="0e79a180b5149995" providerId="LiveId" clId="{CC0DB0C4-7C95-47A7-AA6D-519D39C4943D}" dt="2025-03-07T17:11:43.113" v="772" actId="1076"/>
          <ac:spMkLst>
            <pc:docMk/>
            <pc:sldMk cId="1853194764" sldId="267"/>
            <ac:spMk id="3" creationId="{1854C152-A458-3B41-CFA8-F3863FFE8A8B}"/>
          </ac:spMkLst>
        </pc:spChg>
        <pc:spChg chg="mod">
          <ac:chgData name="Morgane Miyazawa" userId="0e79a180b5149995" providerId="LiveId" clId="{CC0DB0C4-7C95-47A7-AA6D-519D39C4943D}" dt="2025-02-26T15:09:12.081" v="518" actId="207"/>
          <ac:spMkLst>
            <pc:docMk/>
            <pc:sldMk cId="1853194764" sldId="267"/>
            <ac:spMk id="4" creationId="{D5A8F4FA-A81B-7DB9-C72F-E9289BA45E23}"/>
          </ac:spMkLst>
        </pc:sp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3798836526" sldId="327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4" creationId="{0A48C456-2692-A16F-92C8-CA18225A96BA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6" creationId="{317B70B5-8E15-CCFF-63E3-209230058842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8" creationId="{C7EF99BF-21BA-78ED-1DE8-0753344250B6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13" creationId="{7AC11ACF-FA72-B507-F96D-CDA20BA44262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15" creationId="{F94E1D04-6A38-9797-9B70-2F97167F6279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17" creationId="{9B462070-56FA-2D0F-7631-8800291544B2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20" creationId="{F32822B6-C1AE-054A-3F73-0ACDE198121D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22" creationId="{1ADA58BA-2834-8FF9-E098-C78C4EAEEC40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26" creationId="{41D91D79-A153-76B7-EE6B-8C710591C0CE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798836526" sldId="327"/>
            <ac:spMk id="39" creationId="{1CBBD438-3887-C9DC-5E2C-C2F555246A05}"/>
          </ac:spMkLst>
        </pc:spChg>
      </pc:sldChg>
      <pc:sldChg chg="modSp mod">
        <pc:chgData name="Morgane Miyazawa" userId="0e79a180b5149995" providerId="LiveId" clId="{CC0DB0C4-7C95-47A7-AA6D-519D39C4943D}" dt="2025-02-26T14:57:08.263" v="323" actId="14100"/>
        <pc:sldMkLst>
          <pc:docMk/>
          <pc:sldMk cId="4865322" sldId="329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865322" sldId="329"/>
            <ac:spMk id="2" creationId="{4EAF23B5-8CCA-E3B0-9B6A-5614D04019EF}"/>
          </ac:spMkLst>
        </pc:spChg>
        <pc:spChg chg="mod">
          <ac:chgData name="Morgane Miyazawa" userId="0e79a180b5149995" providerId="LiveId" clId="{CC0DB0C4-7C95-47A7-AA6D-519D39C4943D}" dt="2025-02-26T14:56:52.696" v="320" actId="1076"/>
          <ac:spMkLst>
            <pc:docMk/>
            <pc:sldMk cId="4865322" sldId="329"/>
            <ac:spMk id="3" creationId="{5BFF9E3E-2A9C-BC21-6EB9-AAB7E424BCD7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865322" sldId="329"/>
            <ac:spMk id="5" creationId="{C1E35B4F-2654-7E8C-ACCB-592C41776F1B}"/>
          </ac:spMkLst>
        </pc:spChg>
        <pc:picChg chg="mod">
          <ac:chgData name="Morgane Miyazawa" userId="0e79a180b5149995" providerId="LiveId" clId="{CC0DB0C4-7C95-47A7-AA6D-519D39C4943D}" dt="2025-02-26T14:57:08.263" v="323" actId="14100"/>
          <ac:picMkLst>
            <pc:docMk/>
            <pc:sldMk cId="4865322" sldId="329"/>
            <ac:picMk id="4" creationId="{0247CDE5-D3CC-EF23-B4F1-C1DF21BE4028}"/>
          </ac:picMkLst>
        </pc:pic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210973070" sldId="2309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10973070" sldId="2309"/>
            <ac:spMk id="2" creationId="{F9E8D1CC-8FEA-DB7F-A6E2-79C70A7F0D8F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10973070" sldId="2309"/>
            <ac:spMk id="3" creationId="{88FF583D-6474-8F12-613F-0479954478EA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10973070" sldId="2309"/>
            <ac:spMk id="4" creationId="{52F64973-F9E4-68CE-495C-DD3E1D00BC90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10973070" sldId="2309"/>
            <ac:spMk id="7" creationId="{5B4F44A0-F240-FC08-BDB8-9FB618ECA7FE}"/>
          </ac:spMkLst>
        </pc:sp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2295733365" sldId="2312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95733365" sldId="2312"/>
            <ac:spMk id="2" creationId="{7049EF42-1CEB-534F-2B93-76CC2ECB2619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95733365" sldId="2312"/>
            <ac:spMk id="3" creationId="{8E679C1F-4AC8-435D-6DD5-19B600AEE754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95733365" sldId="2312"/>
            <ac:spMk id="7" creationId="{0F312687-1FE5-51AD-4CA6-498E0A9DA396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95733365" sldId="2312"/>
            <ac:spMk id="8" creationId="{B5F4D082-4E30-580D-6CB6-8C307FD1A38D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95733365" sldId="2312"/>
            <ac:spMk id="11" creationId="{87CAE7D6-39A1-8B20-988B-2BB623B0D4B8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95733365" sldId="2312"/>
            <ac:spMk id="12" creationId="{C1F0F517-84EF-C167-756C-5DD34898DD94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95733365" sldId="2312"/>
            <ac:spMk id="13" creationId="{D6C4B09C-B2C1-60BE-88AC-E85A8A8C3928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295733365" sldId="2312"/>
            <ac:spMk id="14" creationId="{6C94B0FE-DBE5-3C75-68C4-E8DA99982E77}"/>
          </ac:spMkLst>
        </pc:sp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3034000169" sldId="2313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034000169" sldId="2313"/>
            <ac:spMk id="2" creationId="{CF83E85B-4CB5-1EAF-4C9C-55BF99C53A4B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034000169" sldId="2313"/>
            <ac:spMk id="3" creationId="{91AA970C-CCC5-E78D-FF07-F039E2708E40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034000169" sldId="2313"/>
            <ac:spMk id="6" creationId="{6325A6F1-B889-F51C-98C9-C77A2041F890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034000169" sldId="2313"/>
            <ac:spMk id="11" creationId="{3C2F2209-75C6-5D17-2874-4A4E4CD6B232}"/>
          </ac:spMkLst>
        </pc:sp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472291931" sldId="2314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97" creationId="{7ABD3591-A4C4-C227-E065-C9A3A079D646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98" creationId="{969AEF90-BDB6-0BCA-BD0B-4803CE839078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111" creationId="{D2035F49-A8D9-2219-B443-C3A577BA69D5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116" creationId="{DB6009ED-B1C7-422A-A293-C0D94901B865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117" creationId="{CF2DAD40-D648-9B3F-3412-6F2B311D6A9E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127" creationId="{2D98A3F8-8D2F-697E-6C33-29280372132A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142" creationId="{96338DC7-F172-1B73-9464-1B96010C007B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147" creationId="{A20E9CD9-A0AA-DB71-5943-3868217A5C9A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151" creationId="{AB1805C0-DBF5-1331-3769-DC22CA4BCD80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72291931" sldId="2314"/>
            <ac:spMk id="154" creationId="{DA744791-2557-C5D7-91A0-423E311C7C2C}"/>
          </ac:spMkLst>
        </pc:sp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2325746064" sldId="2315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325746064" sldId="2315"/>
            <ac:spMk id="2" creationId="{82E4E29F-B3BB-D698-3C88-E62C94E30C97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325746064" sldId="2315"/>
            <ac:spMk id="3" creationId="{8EB7077B-61CF-B21A-8B04-1387E51110CE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325746064" sldId="2315"/>
            <ac:spMk id="7" creationId="{5ECEC10B-5DE8-C0FF-DF1F-409409BF0F69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325746064" sldId="2315"/>
            <ac:spMk id="8" creationId="{20A2A3FD-A784-4CEC-FE6D-BEF417C9BCFA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325746064" sldId="2315"/>
            <ac:spMk id="14" creationId="{76CEA2B5-0110-BD18-45DE-C7127F9F66EC}"/>
          </ac:spMkLst>
        </pc:spChg>
      </pc:sldChg>
      <pc:sldChg chg="addSp delSp modSp mod delAnim modAnim">
        <pc:chgData name="Morgane Miyazawa" userId="0e79a180b5149995" providerId="LiveId" clId="{CC0DB0C4-7C95-47A7-AA6D-519D39C4943D}" dt="2025-03-07T17:08:21.025" v="687" actId="20577"/>
        <pc:sldMkLst>
          <pc:docMk/>
          <pc:sldMk cId="3964848882" sldId="2318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964848882" sldId="2318"/>
            <ac:spMk id="2" creationId="{365057E2-3A3C-19FC-2138-862C22356EF5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964848882" sldId="2318"/>
            <ac:spMk id="3" creationId="{1BB98990-E46C-D69F-8E19-AEA2FB151350}"/>
          </ac:spMkLst>
        </pc:spChg>
        <pc:spChg chg="mod ord">
          <ac:chgData name="Morgane Miyazawa" userId="0e79a180b5149995" providerId="LiveId" clId="{CC0DB0C4-7C95-47A7-AA6D-519D39C4943D}" dt="2025-02-26T14:54:08.763" v="304" actId="14100"/>
          <ac:spMkLst>
            <pc:docMk/>
            <pc:sldMk cId="3964848882" sldId="2318"/>
            <ac:spMk id="5" creationId="{4F327CAE-6E8F-B226-61BA-45D7D09395A3}"/>
          </ac:spMkLst>
        </pc:spChg>
        <pc:spChg chg="add mod">
          <ac:chgData name="Morgane Miyazawa" userId="0e79a180b5149995" providerId="LiveId" clId="{CC0DB0C4-7C95-47A7-AA6D-519D39C4943D}" dt="2025-03-07T17:08:21.025" v="687" actId="20577"/>
          <ac:spMkLst>
            <pc:docMk/>
            <pc:sldMk cId="3964848882" sldId="2318"/>
            <ac:spMk id="7" creationId="{99F7E8A0-5B44-E34E-03B0-D3693A0B949A}"/>
          </ac:spMkLst>
        </pc:spChg>
        <pc:spChg chg="add mod">
          <ac:chgData name="Morgane Miyazawa" userId="0e79a180b5149995" providerId="LiveId" clId="{CC0DB0C4-7C95-47A7-AA6D-519D39C4943D}" dt="2025-02-26T14:42:26.373" v="107" actId="20577"/>
          <ac:spMkLst>
            <pc:docMk/>
            <pc:sldMk cId="3964848882" sldId="2318"/>
            <ac:spMk id="12" creationId="{704B71FB-153B-83D0-E47F-ADF031308BF3}"/>
          </ac:spMkLst>
        </pc:spChg>
        <pc:graphicFrameChg chg="add mod ord">
          <ac:chgData name="Morgane Miyazawa" userId="0e79a180b5149995" providerId="LiveId" clId="{CC0DB0C4-7C95-47A7-AA6D-519D39C4943D}" dt="2025-02-26T14:54:00.154" v="302" actId="14100"/>
          <ac:graphicFrameMkLst>
            <pc:docMk/>
            <pc:sldMk cId="3964848882" sldId="2318"/>
            <ac:graphicFrameMk id="18" creationId="{4BC40E60-C7C5-F260-A11F-8CBDD5FBC806}"/>
          </ac:graphicFrameMkLst>
        </pc:graphicFrameChg>
        <pc:graphicFrameChg chg="add mod ord">
          <ac:chgData name="Morgane Miyazawa" userId="0e79a180b5149995" providerId="LiveId" clId="{CC0DB0C4-7C95-47A7-AA6D-519D39C4943D}" dt="2025-02-26T14:54:00.154" v="302" actId="14100"/>
          <ac:graphicFrameMkLst>
            <pc:docMk/>
            <pc:sldMk cId="3964848882" sldId="2318"/>
            <ac:graphicFrameMk id="19" creationId="{07FFB26B-5328-2651-EF74-A25736A3B601}"/>
          </ac:graphicFrameMkLst>
        </pc:graphicFrameChg>
        <pc:graphicFrameChg chg="add mod ord">
          <ac:chgData name="Morgane Miyazawa" userId="0e79a180b5149995" providerId="LiveId" clId="{CC0DB0C4-7C95-47A7-AA6D-519D39C4943D}" dt="2025-02-26T14:54:00.154" v="302" actId="14100"/>
          <ac:graphicFrameMkLst>
            <pc:docMk/>
            <pc:sldMk cId="3964848882" sldId="2318"/>
            <ac:graphicFrameMk id="20" creationId="{A39D2268-7C26-13B9-2DB8-D1CC4E73E092}"/>
          </ac:graphicFrameMkLst>
        </pc:graphicFrameChg>
        <pc:graphicFrameChg chg="add mod ord">
          <ac:chgData name="Morgane Miyazawa" userId="0e79a180b5149995" providerId="LiveId" clId="{CC0DB0C4-7C95-47A7-AA6D-519D39C4943D}" dt="2025-02-26T14:54:00.154" v="302" actId="14100"/>
          <ac:graphicFrameMkLst>
            <pc:docMk/>
            <pc:sldMk cId="3964848882" sldId="2318"/>
            <ac:graphicFrameMk id="21" creationId="{153899B6-F6FD-7A06-AB08-2B6CCB845D7D}"/>
          </ac:graphicFrameMkLst>
        </pc:graphicFrameChg>
        <pc:picChg chg="add mod ord modCrop">
          <ac:chgData name="Morgane Miyazawa" userId="0e79a180b5149995" providerId="LiveId" clId="{CC0DB0C4-7C95-47A7-AA6D-519D39C4943D}" dt="2025-02-26T14:54:13.195" v="305" actId="1076"/>
          <ac:picMkLst>
            <pc:docMk/>
            <pc:sldMk cId="3964848882" sldId="2318"/>
            <ac:picMk id="11" creationId="{8A8CDD5C-7721-B57D-6489-3CF62D8648CF}"/>
          </ac:picMkLst>
        </pc:pic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3643654996" sldId="2321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2" creationId="{BB3D59E9-7EA3-5226-2367-9CF3787395CA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3" creationId="{D00830DB-A492-2CCF-0DEF-BF7C14CED21C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12" creationId="{36012CC4-85E4-7664-4281-6A8D1C12B346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13" creationId="{919D262E-C69A-6DF3-888D-75CCC1982F2B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14" creationId="{18D77148-6357-495B-4CDF-76D2D037C5F9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15" creationId="{CC1F58D3-0737-CE40-0073-84AE39F103DB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16" creationId="{D610E7E7-D3AD-82AF-EE50-5F08C99B6357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18" creationId="{AD515785-9FC5-BCDA-8A02-B773EB9E7B44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20" creationId="{49C282C2-C8F3-2E91-404B-BDF2FEE78E55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643654996" sldId="2321"/>
            <ac:spMk id="21" creationId="{9E12E7E2-D5BA-1E2F-777A-236E591D33BC}"/>
          </ac:spMkLst>
        </pc:spChg>
      </pc:sldChg>
      <pc:sldChg chg="addSp modSp mod">
        <pc:chgData name="Morgane Miyazawa" userId="0e79a180b5149995" providerId="LiveId" clId="{CC0DB0C4-7C95-47A7-AA6D-519D39C4943D}" dt="2025-03-07T17:10:41.205" v="763" actId="1076"/>
        <pc:sldMkLst>
          <pc:docMk/>
          <pc:sldMk cId="1013272705" sldId="2323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013272705" sldId="2323"/>
            <ac:spMk id="2" creationId="{58841A93-6DD9-A079-EBCA-B111F6D180C7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013272705" sldId="2323"/>
            <ac:spMk id="3" creationId="{F34354AE-E2F2-BF33-460F-ADC60DFB1BD1}"/>
          </ac:spMkLst>
        </pc:spChg>
        <pc:spChg chg="add mod">
          <ac:chgData name="Morgane Miyazawa" userId="0e79a180b5149995" providerId="LiveId" clId="{CC0DB0C4-7C95-47A7-AA6D-519D39C4943D}" dt="2025-03-07T17:10:41.205" v="763" actId="1076"/>
          <ac:spMkLst>
            <pc:docMk/>
            <pc:sldMk cId="1013272705" sldId="2323"/>
            <ac:spMk id="4" creationId="{1E62689C-20F9-9A23-BD30-EF50C7B91607}"/>
          </ac:spMkLst>
        </pc:spChg>
        <pc:picChg chg="add mod">
          <ac:chgData name="Morgane Miyazawa" userId="0e79a180b5149995" providerId="LiveId" clId="{CC0DB0C4-7C95-47A7-AA6D-519D39C4943D}" dt="2025-02-26T15:01:08.208" v="360" actId="14100"/>
          <ac:picMkLst>
            <pc:docMk/>
            <pc:sldMk cId="1013272705" sldId="2323"/>
            <ac:picMk id="5" creationId="{17CD5567-66F8-7742-6BA3-26FADFAC31E5}"/>
          </ac:picMkLst>
        </pc:picChg>
      </pc:sldChg>
      <pc:sldChg chg="addSp modSp mod">
        <pc:chgData name="Morgane Miyazawa" userId="0e79a180b5149995" providerId="LiveId" clId="{CC0DB0C4-7C95-47A7-AA6D-519D39C4943D}" dt="2025-02-26T15:08:04.179" v="516" actId="1076"/>
        <pc:sldMkLst>
          <pc:docMk/>
          <pc:sldMk cId="4253082156" sldId="2324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253082156" sldId="2324"/>
            <ac:spMk id="2" creationId="{15BAFE62-84F4-59E9-85E1-EFCF64D372E2}"/>
          </ac:spMkLst>
        </pc:spChg>
        <pc:spChg chg="add mod">
          <ac:chgData name="Morgane Miyazawa" userId="0e79a180b5149995" providerId="LiveId" clId="{CC0DB0C4-7C95-47A7-AA6D-519D39C4943D}" dt="2025-02-26T15:07:55.717" v="514" actId="164"/>
          <ac:spMkLst>
            <pc:docMk/>
            <pc:sldMk cId="4253082156" sldId="2324"/>
            <ac:spMk id="3" creationId="{F82A516D-8A95-F04F-60AC-5B5431ABB119}"/>
          </ac:spMkLst>
        </pc:spChg>
        <pc:spChg chg="add mod">
          <ac:chgData name="Morgane Miyazawa" userId="0e79a180b5149995" providerId="LiveId" clId="{CC0DB0C4-7C95-47A7-AA6D-519D39C4943D}" dt="2025-02-26T15:07:55.717" v="514" actId="164"/>
          <ac:spMkLst>
            <pc:docMk/>
            <pc:sldMk cId="4253082156" sldId="2324"/>
            <ac:spMk id="4" creationId="{2386F256-4A90-119A-0D65-67AB45F5F13F}"/>
          </ac:spMkLst>
        </pc:spChg>
        <pc:spChg chg="add mod">
          <ac:chgData name="Morgane Miyazawa" userId="0e79a180b5149995" providerId="LiveId" clId="{CC0DB0C4-7C95-47A7-AA6D-519D39C4943D}" dt="2025-02-26T15:07:55.717" v="514" actId="164"/>
          <ac:spMkLst>
            <pc:docMk/>
            <pc:sldMk cId="4253082156" sldId="2324"/>
            <ac:spMk id="5" creationId="{3B852D7B-9921-9733-6BFC-6BC5B876E20F}"/>
          </ac:spMkLst>
        </pc:spChg>
        <pc:spChg chg="add mod">
          <ac:chgData name="Morgane Miyazawa" userId="0e79a180b5149995" providerId="LiveId" clId="{CC0DB0C4-7C95-47A7-AA6D-519D39C4943D}" dt="2025-02-26T15:07:55.717" v="514" actId="164"/>
          <ac:spMkLst>
            <pc:docMk/>
            <pc:sldMk cId="4253082156" sldId="2324"/>
            <ac:spMk id="6" creationId="{490440A3-03B6-0651-4CE8-8750A4D2FDEF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4253082156" sldId="2324"/>
            <ac:spMk id="8" creationId="{7FA87CA2-E069-6C8A-80CB-DDA396E34D3D}"/>
          </ac:spMkLst>
        </pc:spChg>
        <pc:spChg chg="add mod">
          <ac:chgData name="Morgane Miyazawa" userId="0e79a180b5149995" providerId="LiveId" clId="{CC0DB0C4-7C95-47A7-AA6D-519D39C4943D}" dt="2025-02-26T15:07:55.717" v="514" actId="164"/>
          <ac:spMkLst>
            <pc:docMk/>
            <pc:sldMk cId="4253082156" sldId="2324"/>
            <ac:spMk id="9" creationId="{F497F2D4-2B52-261A-A7DC-CF54E83A3E64}"/>
          </ac:spMkLst>
        </pc:spChg>
        <pc:spChg chg="add mod">
          <ac:chgData name="Morgane Miyazawa" userId="0e79a180b5149995" providerId="LiveId" clId="{CC0DB0C4-7C95-47A7-AA6D-519D39C4943D}" dt="2025-02-26T15:07:55.717" v="514" actId="164"/>
          <ac:spMkLst>
            <pc:docMk/>
            <pc:sldMk cId="4253082156" sldId="2324"/>
            <ac:spMk id="10" creationId="{8B168770-D1C5-A0B8-9054-46FCFD2D780C}"/>
          </ac:spMkLst>
        </pc:spChg>
        <pc:spChg chg="add mod">
          <ac:chgData name="Morgane Miyazawa" userId="0e79a180b5149995" providerId="LiveId" clId="{CC0DB0C4-7C95-47A7-AA6D-519D39C4943D}" dt="2025-02-26T15:08:04.179" v="516" actId="1076"/>
          <ac:spMkLst>
            <pc:docMk/>
            <pc:sldMk cId="4253082156" sldId="2324"/>
            <ac:spMk id="12" creationId="{005531F1-DA69-1CB9-0A8B-187174335A70}"/>
          </ac:spMkLst>
        </pc:spChg>
        <pc:grpChg chg="add mod">
          <ac:chgData name="Morgane Miyazawa" userId="0e79a180b5149995" providerId="LiveId" clId="{CC0DB0C4-7C95-47A7-AA6D-519D39C4943D}" dt="2025-02-26T15:08:00.093" v="515" actId="14100"/>
          <ac:grpSpMkLst>
            <pc:docMk/>
            <pc:sldMk cId="4253082156" sldId="2324"/>
            <ac:grpSpMk id="13" creationId="{75BA7BA5-041B-35F0-74CD-D4D45D21FEFB}"/>
          </ac:grpSpMkLst>
        </pc:grpChg>
        <pc:picChg chg="mod">
          <ac:chgData name="Morgane Miyazawa" userId="0e79a180b5149995" providerId="LiveId" clId="{CC0DB0C4-7C95-47A7-AA6D-519D39C4943D}" dt="2025-02-26T15:07:55.717" v="514" actId="164"/>
          <ac:picMkLst>
            <pc:docMk/>
            <pc:sldMk cId="4253082156" sldId="2324"/>
            <ac:picMk id="7" creationId="{C9EE8683-FAC6-27AE-62C3-350A3D0E6C9B}"/>
          </ac:picMkLst>
        </pc:pic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353773012" sldId="2325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53773012" sldId="2325"/>
            <ac:spMk id="2" creationId="{E7E37D27-5458-A54B-0890-CC0105755E13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53773012" sldId="2325"/>
            <ac:spMk id="3" creationId="{792052E8-A0C3-C5DE-9D8D-99F823BDADE0}"/>
          </ac:spMkLst>
        </pc:spChg>
      </pc:sldChg>
      <pc:sldChg chg="addSp modSp mod">
        <pc:chgData name="Morgane Miyazawa" userId="0e79a180b5149995" providerId="LiveId" clId="{CC0DB0C4-7C95-47A7-AA6D-519D39C4943D}" dt="2025-02-26T15:03:14.638" v="408" actId="1076"/>
        <pc:sldMkLst>
          <pc:docMk/>
          <pc:sldMk cId="282148231" sldId="2326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82148231" sldId="2326"/>
            <ac:spMk id="2" creationId="{92737D71-732D-0D64-D8BA-8CD9C796C5BA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82148231" sldId="2326"/>
            <ac:spMk id="3" creationId="{01375308-38EB-C689-0333-57E69611DFA3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82148231" sldId="2326"/>
            <ac:spMk id="4" creationId="{A54B1394-A7C8-E373-2196-CD096BA87CB7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282148231" sldId="2326"/>
            <ac:spMk id="7" creationId="{0C3E7B0A-7998-B7E8-2AF3-7D7A7D20FBC8}"/>
          </ac:spMkLst>
        </pc:spChg>
        <pc:picChg chg="mod">
          <ac:chgData name="Morgane Miyazawa" userId="0e79a180b5149995" providerId="LiveId" clId="{CC0DB0C4-7C95-47A7-AA6D-519D39C4943D}" dt="2025-02-26T15:02:42.903" v="400" actId="1076"/>
          <ac:picMkLst>
            <pc:docMk/>
            <pc:sldMk cId="282148231" sldId="2326"/>
            <ac:picMk id="5" creationId="{D1CEC3F0-EB67-FA98-4FCD-188EB4DDB7FF}"/>
          </ac:picMkLst>
        </pc:pic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3461381222" sldId="2327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6" creationId="{10238E8F-6D86-E190-0A50-522E990B082B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8" creationId="{9EC9D76A-76E4-9487-A411-D865C6929122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10" creationId="{267D71A7-D982-B6B3-4CF6-795801BEABD2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12" creationId="{0687469A-C600-A181-5EF1-4573B87DBF4B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13" creationId="{4A56BCB7-F04E-63EE-A665-248A3C0201E2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14" creationId="{91489A91-2264-7620-1D72-A1007A08EF7C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16" creationId="{02DD5C5F-716F-E1B9-134D-07B25B7B1CF0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32" creationId="{1A17A131-E76A-5890-7C51-0F00CED6E52B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35" creationId="{F3687E3A-496B-7911-1A39-7E4948EAA0E1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461381222" sldId="2327"/>
            <ac:spMk id="36" creationId="{0DFC05C4-4319-31D7-B156-A4C55FE2F0C5}"/>
          </ac:spMkLst>
        </pc:sp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1976930294" sldId="2328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976930294" sldId="2328"/>
            <ac:spMk id="2" creationId="{2EFCC203-CE6D-F440-9542-2DD003921BF4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1976930294" sldId="2328"/>
            <ac:spMk id="4" creationId="{19814CAD-877F-FBDD-5E7B-E8326FCBF9C3}"/>
          </ac:spMkLst>
        </pc:spChg>
      </pc:sldChg>
      <pc:sldChg chg="modSp mod">
        <pc:chgData name="Morgane Miyazawa" userId="0e79a180b5149995" providerId="LiveId" clId="{CC0DB0C4-7C95-47A7-AA6D-519D39C4943D}" dt="2025-02-26T14:42:18.421" v="104" actId="790"/>
        <pc:sldMkLst>
          <pc:docMk/>
          <pc:sldMk cId="318516923" sldId="2329"/>
        </pc:sldMkLst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18516923" sldId="2329"/>
            <ac:spMk id="2" creationId="{A170DECC-D1B1-CE9E-C196-7EEC01002D97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18516923" sldId="2329"/>
            <ac:spMk id="3" creationId="{5194AF94-1000-5769-93D5-008FE90F2F73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18516923" sldId="2329"/>
            <ac:spMk id="4" creationId="{FE9B8126-A45E-3840-CF35-94E80F6ECE51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18516923" sldId="2329"/>
            <ac:spMk id="6" creationId="{1E210805-5A45-9BE8-1A0F-931C93C7E278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18516923" sldId="2329"/>
            <ac:spMk id="7" creationId="{4DCFB814-8014-1B6C-EE7A-8332EB0C6D9A}"/>
          </ac:spMkLst>
        </pc:spChg>
        <pc:spChg chg="mod">
          <ac:chgData name="Morgane Miyazawa" userId="0e79a180b5149995" providerId="LiveId" clId="{CC0DB0C4-7C95-47A7-AA6D-519D39C4943D}" dt="2025-02-26T14:42:18.421" v="104" actId="790"/>
          <ac:spMkLst>
            <pc:docMk/>
            <pc:sldMk cId="318516923" sldId="2329"/>
            <ac:spMk id="8" creationId="{DEFFB82C-B8A4-92CE-DFF0-91840760969F}"/>
          </ac:spMkLst>
        </pc:spChg>
      </pc:sldChg>
    </pc:docChg>
  </pc:docChgLst>
  <pc:docChgLst>
    <pc:chgData name="Morgane Miyazawa" userId="0e79a180b5149995" providerId="LiveId" clId="{F53B35A9-A75A-412A-8E37-531AE76229DF}"/>
    <pc:docChg chg="undo custSel addSld delSld modSld sldOrd addSection delSection modSection">
      <pc:chgData name="Morgane Miyazawa" userId="0e79a180b5149995" providerId="LiveId" clId="{F53B35A9-A75A-412A-8E37-531AE76229DF}" dt="2025-03-07T15:13:05.160" v="2384" actId="14100"/>
      <pc:docMkLst>
        <pc:docMk/>
      </pc:docMkLst>
      <pc:sldChg chg="modSp add del mod">
        <pc:chgData name="Morgane Miyazawa" userId="0e79a180b5149995" providerId="LiveId" clId="{F53B35A9-A75A-412A-8E37-531AE76229DF}" dt="2025-02-25T13:09:13.782" v="1175" actId="20577"/>
        <pc:sldMkLst>
          <pc:docMk/>
          <pc:sldMk cId="4291562252" sldId="256"/>
        </pc:sldMkLst>
        <pc:spChg chg="mod">
          <ac:chgData name="Morgane Miyazawa" userId="0e79a180b5149995" providerId="LiveId" clId="{F53B35A9-A75A-412A-8E37-531AE76229DF}" dt="2025-02-25T13:09:13.782" v="1175" actId="20577"/>
          <ac:spMkLst>
            <pc:docMk/>
            <pc:sldMk cId="4291562252" sldId="256"/>
            <ac:spMk id="2" creationId="{EBEB5CCF-9FD2-ADA8-7549-8709A3800913}"/>
          </ac:spMkLst>
        </pc:spChg>
        <pc:spChg chg="mod">
          <ac:chgData name="Morgane Miyazawa" userId="0e79a180b5149995" providerId="LiveId" clId="{F53B35A9-A75A-412A-8E37-531AE76229DF}" dt="2025-02-25T13:07:57.296" v="1155" actId="115"/>
          <ac:spMkLst>
            <pc:docMk/>
            <pc:sldMk cId="4291562252" sldId="256"/>
            <ac:spMk id="3" creationId="{71DA66D6-8C31-1391-08E1-79D4706FA63B}"/>
          </ac:spMkLst>
        </pc:spChg>
      </pc:sldChg>
      <pc:sldChg chg="addSp delSp modSp add del mod modTransition delAnim modAnim">
        <pc:chgData name="Morgane Miyazawa" userId="0e79a180b5149995" providerId="LiveId" clId="{F53B35A9-A75A-412A-8E37-531AE76229DF}" dt="2025-03-07T10:24:28.924" v="1838" actId="1076"/>
        <pc:sldMkLst>
          <pc:docMk/>
          <pc:sldMk cId="2431195140" sldId="258"/>
        </pc:sldMkLst>
        <pc:spChg chg="mod">
          <ac:chgData name="Morgane Miyazawa" userId="0e79a180b5149995" providerId="LiveId" clId="{F53B35A9-A75A-412A-8E37-531AE76229DF}" dt="2025-02-25T13:31:36.104" v="1200" actId="20577"/>
          <ac:spMkLst>
            <pc:docMk/>
            <pc:sldMk cId="2431195140" sldId="258"/>
            <ac:spMk id="2" creationId="{0C7DC442-51F7-FFC7-2DB3-113458698E32}"/>
          </ac:spMkLst>
        </pc:spChg>
        <pc:spChg chg="add mod">
          <ac:chgData name="Morgane Miyazawa" userId="0e79a180b5149995" providerId="LiveId" clId="{F53B35A9-A75A-412A-8E37-531AE76229DF}" dt="2025-02-28T09:05:45.896" v="1672" actId="1076"/>
          <ac:spMkLst>
            <pc:docMk/>
            <pc:sldMk cId="2431195140" sldId="258"/>
            <ac:spMk id="9" creationId="{546E8BA4-8858-2A67-13A0-59BFC9525598}"/>
          </ac:spMkLst>
        </pc:spChg>
        <pc:spChg chg="add mod">
          <ac:chgData name="Morgane Miyazawa" userId="0e79a180b5149995" providerId="LiveId" clId="{F53B35A9-A75A-412A-8E37-531AE76229DF}" dt="2025-02-25T13:37:21.197" v="1329" actId="1036"/>
          <ac:spMkLst>
            <pc:docMk/>
            <pc:sldMk cId="2431195140" sldId="258"/>
            <ac:spMk id="13" creationId="{B49FF189-C5C6-56AF-DA3B-F83F072266CC}"/>
          </ac:spMkLst>
        </pc:spChg>
        <pc:spChg chg="add mod ord">
          <ac:chgData name="Morgane Miyazawa" userId="0e79a180b5149995" providerId="LiveId" clId="{F53B35A9-A75A-412A-8E37-531AE76229DF}" dt="2025-02-28T09:04:41.762" v="1646" actId="1038"/>
          <ac:spMkLst>
            <pc:docMk/>
            <pc:sldMk cId="2431195140" sldId="258"/>
            <ac:spMk id="14" creationId="{5976C93B-9465-D4EF-29E9-9BA62A74928E}"/>
          </ac:spMkLst>
        </pc:spChg>
        <pc:spChg chg="add mod">
          <ac:chgData name="Morgane Miyazawa" userId="0e79a180b5149995" providerId="LiveId" clId="{F53B35A9-A75A-412A-8E37-531AE76229DF}" dt="2025-02-25T13:37:21.197" v="1329" actId="1036"/>
          <ac:spMkLst>
            <pc:docMk/>
            <pc:sldMk cId="2431195140" sldId="258"/>
            <ac:spMk id="15" creationId="{7112FDBD-BC59-77EE-A17D-45FB17D0B113}"/>
          </ac:spMkLst>
        </pc:spChg>
        <pc:spChg chg="mod">
          <ac:chgData name="Morgane Miyazawa" userId="0e79a180b5149995" providerId="LiveId" clId="{F53B35A9-A75A-412A-8E37-531AE76229DF}" dt="2025-02-25T13:37:00.968" v="1255" actId="1035"/>
          <ac:spMkLst>
            <pc:docMk/>
            <pc:sldMk cId="2431195140" sldId="258"/>
            <ac:spMk id="21" creationId="{F4F18DBB-3AEE-4AA5-1ECD-1D7359077B7A}"/>
          </ac:spMkLst>
        </pc:spChg>
        <pc:spChg chg="mod">
          <ac:chgData name="Morgane Miyazawa" userId="0e79a180b5149995" providerId="LiveId" clId="{F53B35A9-A75A-412A-8E37-531AE76229DF}" dt="2025-02-25T13:37:00.968" v="1255" actId="1035"/>
          <ac:spMkLst>
            <pc:docMk/>
            <pc:sldMk cId="2431195140" sldId="258"/>
            <ac:spMk id="22" creationId="{B6B00A75-FF1D-85F9-3F82-CFCCF64BB502}"/>
          </ac:spMkLst>
        </pc:spChg>
        <pc:spChg chg="add mod">
          <ac:chgData name="Morgane Miyazawa" userId="0e79a180b5149995" providerId="LiveId" clId="{F53B35A9-A75A-412A-8E37-531AE76229DF}" dt="2025-02-25T13:37:00.968" v="1255" actId="1035"/>
          <ac:spMkLst>
            <pc:docMk/>
            <pc:sldMk cId="2431195140" sldId="258"/>
            <ac:spMk id="23" creationId="{2E3D542B-E040-745E-B4E4-5E91452D8E54}"/>
          </ac:spMkLst>
        </pc:spChg>
        <pc:spChg chg="mod">
          <ac:chgData name="Morgane Miyazawa" userId="0e79a180b5149995" providerId="LiveId" clId="{F53B35A9-A75A-412A-8E37-531AE76229DF}" dt="2025-02-25T13:37:00.968" v="1255" actId="1035"/>
          <ac:spMkLst>
            <pc:docMk/>
            <pc:sldMk cId="2431195140" sldId="258"/>
            <ac:spMk id="28" creationId="{478B7A74-2863-B272-3F1B-05198DCDAB55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38" creationId="{697D3996-40E6-151F-496B-272EB1C73632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39" creationId="{07591A2E-1CCC-9C1C-533B-1F78BF98CFF1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40" creationId="{AF06005B-6630-D086-65C1-BD8A2011D9DB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42" creationId="{7C79977D-E5E2-3312-2D0F-B41D243A4C28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43" creationId="{B7A75A00-8B50-D6F4-D6C9-C964B0150D43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44" creationId="{85344218-DD1F-4CF9-3954-CAA067185C68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47" creationId="{9E5806B8-0CB9-FA82-A347-1C4016ED06CB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48" creationId="{D01A6119-22DA-9AAC-E7F6-5F9ACCC4863A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50" creationId="{40B51725-DFFC-DB3A-F8F2-FC4A97D50720}"/>
          </ac:spMkLst>
        </pc:spChg>
        <pc:spChg chg="mod">
          <ac:chgData name="Morgane Miyazawa" userId="0e79a180b5149995" providerId="LiveId" clId="{F53B35A9-A75A-412A-8E37-531AE76229DF}" dt="2025-02-25T09:53:52.615" v="580"/>
          <ac:spMkLst>
            <pc:docMk/>
            <pc:sldMk cId="2431195140" sldId="258"/>
            <ac:spMk id="51" creationId="{52355171-4321-4479-5132-11FFE64532EB}"/>
          </ac:spMkLst>
        </pc:spChg>
        <pc:grpChg chg="mod">
          <ac:chgData name="Morgane Miyazawa" userId="0e79a180b5149995" providerId="LiveId" clId="{F53B35A9-A75A-412A-8E37-531AE76229DF}" dt="2025-02-25T10:42:43.743" v="715" actId="1037"/>
          <ac:grpSpMkLst>
            <pc:docMk/>
            <pc:sldMk cId="2431195140" sldId="258"/>
            <ac:grpSpMk id="37" creationId="{BF857854-EF6F-250D-39CD-139FE87EC492}"/>
          </ac:grpSpMkLst>
        </pc:grpChg>
        <pc:grpChg chg="mod">
          <ac:chgData name="Morgane Miyazawa" userId="0e79a180b5149995" providerId="LiveId" clId="{F53B35A9-A75A-412A-8E37-531AE76229DF}" dt="2025-02-25T10:42:48.651" v="725" actId="1038"/>
          <ac:grpSpMkLst>
            <pc:docMk/>
            <pc:sldMk cId="2431195140" sldId="258"/>
            <ac:grpSpMk id="41" creationId="{40539DD6-7A39-8392-ED99-9EFBC00DF64D}"/>
          </ac:grpSpMkLst>
        </pc:grpChg>
        <pc:grpChg chg="mod">
          <ac:chgData name="Morgane Miyazawa" userId="0e79a180b5149995" providerId="LiveId" clId="{F53B35A9-A75A-412A-8E37-531AE76229DF}" dt="2025-03-07T10:24:28.924" v="1838" actId="1076"/>
          <ac:grpSpMkLst>
            <pc:docMk/>
            <pc:sldMk cId="2431195140" sldId="258"/>
            <ac:grpSpMk id="45" creationId="{AE96756C-4A58-4C08-9320-D463CE265DDB}"/>
          </ac:grpSpMkLst>
        </pc:grpChg>
        <pc:grpChg chg="mod">
          <ac:chgData name="Morgane Miyazawa" userId="0e79a180b5149995" providerId="LiveId" clId="{F53B35A9-A75A-412A-8E37-531AE76229DF}" dt="2025-03-07T10:24:21.096" v="1836" actId="1076"/>
          <ac:grpSpMkLst>
            <pc:docMk/>
            <pc:sldMk cId="2431195140" sldId="258"/>
            <ac:grpSpMk id="49" creationId="{409AEFDA-53F4-3D07-9ADB-4728AE7AA642}"/>
          </ac:grpSpMkLst>
        </pc:grpChg>
        <pc:picChg chg="add mod">
          <ac:chgData name="Morgane Miyazawa" userId="0e79a180b5149995" providerId="LiveId" clId="{F53B35A9-A75A-412A-8E37-531AE76229DF}" dt="2025-02-28T09:04:11.733" v="1638" actId="1076"/>
          <ac:picMkLst>
            <pc:docMk/>
            <pc:sldMk cId="2431195140" sldId="258"/>
            <ac:picMk id="5" creationId="{4AC91F5A-AE4F-D868-6DD6-AE28A5427685}"/>
          </ac:picMkLst>
        </pc:picChg>
      </pc:sldChg>
      <pc:sldChg chg="modSp add del mod">
        <pc:chgData name="Morgane Miyazawa" userId="0e79a180b5149995" providerId="LiveId" clId="{F53B35A9-A75A-412A-8E37-531AE76229DF}" dt="2025-02-25T11:07:46.277" v="865" actId="1076"/>
        <pc:sldMkLst>
          <pc:docMk/>
          <pc:sldMk cId="178650457" sldId="262"/>
        </pc:sldMkLst>
        <pc:spChg chg="mod">
          <ac:chgData name="Morgane Miyazawa" userId="0e79a180b5149995" providerId="LiveId" clId="{F53B35A9-A75A-412A-8E37-531AE76229DF}" dt="2025-02-25T11:07:46.277" v="865" actId="1076"/>
          <ac:spMkLst>
            <pc:docMk/>
            <pc:sldMk cId="178650457" sldId="262"/>
            <ac:spMk id="2" creationId="{AAFB89E3-A842-CD86-2C3C-B435DE14E62E}"/>
          </ac:spMkLst>
        </pc:spChg>
      </pc:sldChg>
      <pc:sldChg chg="add del">
        <pc:chgData name="Morgane Miyazawa" userId="0e79a180b5149995" providerId="LiveId" clId="{F53B35A9-A75A-412A-8E37-531AE76229DF}" dt="2025-02-25T09:46:53.137" v="501" actId="2696"/>
        <pc:sldMkLst>
          <pc:docMk/>
          <pc:sldMk cId="3553826622" sldId="263"/>
        </pc:sldMkLst>
      </pc:sldChg>
      <pc:sldChg chg="add del">
        <pc:chgData name="Morgane Miyazawa" userId="0e79a180b5149995" providerId="LiveId" clId="{F53B35A9-A75A-412A-8E37-531AE76229DF}" dt="2025-02-25T09:46:53.137" v="501" actId="2696"/>
        <pc:sldMkLst>
          <pc:docMk/>
          <pc:sldMk cId="2694817650" sldId="265"/>
        </pc:sldMkLst>
      </pc:sldChg>
      <pc:sldChg chg="addSp delSp modSp add del mod modAnim">
        <pc:chgData name="Morgane Miyazawa" userId="0e79a180b5149995" providerId="LiveId" clId="{F53B35A9-A75A-412A-8E37-531AE76229DF}" dt="2025-03-07T14:50:59.837" v="1968" actId="478"/>
        <pc:sldMkLst>
          <pc:docMk/>
          <pc:sldMk cId="220857754" sldId="266"/>
        </pc:sldMkLst>
        <pc:spChg chg="add mod ord">
          <ac:chgData name="Morgane Miyazawa" userId="0e79a180b5149995" providerId="LiveId" clId="{F53B35A9-A75A-412A-8E37-531AE76229DF}" dt="2025-02-25T12:27:31.062" v="1114" actId="166"/>
          <ac:spMkLst>
            <pc:docMk/>
            <pc:sldMk cId="220857754" sldId="266"/>
            <ac:spMk id="4" creationId="{B0D5FF88-A947-E5BC-1DDC-FFDCA63B5787}"/>
          </ac:spMkLst>
        </pc:spChg>
        <pc:spChg chg="add mod">
          <ac:chgData name="Morgane Miyazawa" userId="0e79a180b5149995" providerId="LiveId" clId="{F53B35A9-A75A-412A-8E37-531AE76229DF}" dt="2025-02-28T13:44:49.040" v="1788" actId="1076"/>
          <ac:spMkLst>
            <pc:docMk/>
            <pc:sldMk cId="220857754" sldId="266"/>
            <ac:spMk id="9" creationId="{22EF91C6-0132-1925-2B4B-F6D92C2A6C27}"/>
          </ac:spMkLst>
        </pc:spChg>
        <pc:picChg chg="add mod">
          <ac:chgData name="Morgane Miyazawa" userId="0e79a180b5149995" providerId="LiveId" clId="{F53B35A9-A75A-412A-8E37-531AE76229DF}" dt="2025-02-28T15:28:25.020" v="1810" actId="1076"/>
          <ac:picMkLst>
            <pc:docMk/>
            <pc:sldMk cId="220857754" sldId="266"/>
            <ac:picMk id="11" creationId="{D972F0FA-1124-6A0E-7B96-E680069E0C74}"/>
          </ac:picMkLst>
        </pc:picChg>
      </pc:sldChg>
      <pc:sldChg chg="addSp delSp modSp add del mod setBg delDesignElem">
        <pc:chgData name="Morgane Miyazawa" userId="0e79a180b5149995" providerId="LiveId" clId="{F53B35A9-A75A-412A-8E37-531AE76229DF}" dt="2025-03-07T14:55:15.648" v="1974" actId="14100"/>
        <pc:sldMkLst>
          <pc:docMk/>
          <pc:sldMk cId="1853194764" sldId="267"/>
        </pc:sldMkLst>
        <pc:spChg chg="mod">
          <ac:chgData name="Morgane Miyazawa" userId="0e79a180b5149995" providerId="LiveId" clId="{F53B35A9-A75A-412A-8E37-531AE76229DF}" dt="2025-03-07T14:47:30.093" v="1904" actId="1076"/>
          <ac:spMkLst>
            <pc:docMk/>
            <pc:sldMk cId="1853194764" sldId="267"/>
            <ac:spMk id="2" creationId="{7510493E-AA25-E91E-0A87-2F9C9CAF158E}"/>
          </ac:spMkLst>
        </pc:spChg>
        <pc:picChg chg="add mod">
          <ac:chgData name="Morgane Miyazawa" userId="0e79a180b5149995" providerId="LiveId" clId="{F53B35A9-A75A-412A-8E37-531AE76229DF}" dt="2025-03-07T14:48:27.735" v="1932" actId="1076"/>
          <ac:picMkLst>
            <pc:docMk/>
            <pc:sldMk cId="1853194764" sldId="267"/>
            <ac:picMk id="10" creationId="{85D192DB-87FA-FE58-252D-F64C9EEFB1E9}"/>
          </ac:picMkLst>
        </pc:picChg>
        <pc:picChg chg="add mod">
          <ac:chgData name="Morgane Miyazawa" userId="0e79a180b5149995" providerId="LiveId" clId="{F53B35A9-A75A-412A-8E37-531AE76229DF}" dt="2025-03-07T14:55:15.648" v="1974" actId="14100"/>
          <ac:picMkLst>
            <pc:docMk/>
            <pc:sldMk cId="1853194764" sldId="267"/>
            <ac:picMk id="13" creationId="{E9BF8D71-856D-A9B6-35FB-B405CD5210EE}"/>
          </ac:picMkLst>
        </pc:picChg>
      </pc:sldChg>
      <pc:sldChg chg="delSp del mod">
        <pc:chgData name="Morgane Miyazawa" userId="0e79a180b5149995" providerId="LiveId" clId="{F53B35A9-A75A-412A-8E37-531AE76229DF}" dt="2025-02-24T14:31:12.015" v="167" actId="47"/>
        <pc:sldMkLst>
          <pc:docMk/>
          <pc:sldMk cId="1910934049" sldId="267"/>
        </pc:sldMkLst>
      </pc:sldChg>
      <pc:sldChg chg="addSp modSp add del ord">
        <pc:chgData name="Morgane Miyazawa" userId="0e79a180b5149995" providerId="LiveId" clId="{F53B35A9-A75A-412A-8E37-531AE76229DF}" dt="2025-02-25T09:49:38.589" v="532"/>
        <pc:sldMkLst>
          <pc:docMk/>
          <pc:sldMk cId="3798836526" sldId="327"/>
        </pc:sldMkLst>
      </pc:sldChg>
      <pc:sldChg chg="addSp modSp add del mod ord">
        <pc:chgData name="Morgane Miyazawa" userId="0e79a180b5149995" providerId="LiveId" clId="{F53B35A9-A75A-412A-8E37-531AE76229DF}" dt="2025-03-07T15:13:05.160" v="2384" actId="14100"/>
        <pc:sldMkLst>
          <pc:docMk/>
          <pc:sldMk cId="4865322" sldId="329"/>
        </pc:sldMkLst>
        <pc:spChg chg="mod">
          <ac:chgData name="Morgane Miyazawa" userId="0e79a180b5149995" providerId="LiveId" clId="{F53B35A9-A75A-412A-8E37-531AE76229DF}" dt="2025-02-25T13:53:41.598" v="1401" actId="6549"/>
          <ac:spMkLst>
            <pc:docMk/>
            <pc:sldMk cId="4865322" sldId="329"/>
            <ac:spMk id="2" creationId="{4EAF23B5-8CCA-E3B0-9B6A-5614D04019EF}"/>
          </ac:spMkLst>
        </pc:spChg>
        <pc:spChg chg="mod">
          <ac:chgData name="Morgane Miyazawa" userId="0e79a180b5149995" providerId="LiveId" clId="{F53B35A9-A75A-412A-8E37-531AE76229DF}" dt="2025-03-07T10:26:55.198" v="1874" actId="1076"/>
          <ac:spMkLst>
            <pc:docMk/>
            <pc:sldMk cId="4865322" sldId="329"/>
            <ac:spMk id="3" creationId="{5BFF9E3E-2A9C-BC21-6EB9-AAB7E424BCD7}"/>
          </ac:spMkLst>
        </pc:spChg>
        <pc:spChg chg="add mod">
          <ac:chgData name="Morgane Miyazawa" userId="0e79a180b5149995" providerId="LiveId" clId="{F53B35A9-A75A-412A-8E37-531AE76229DF}" dt="2025-03-07T15:13:05.160" v="2384" actId="14100"/>
          <ac:spMkLst>
            <pc:docMk/>
            <pc:sldMk cId="4865322" sldId="329"/>
            <ac:spMk id="6" creationId="{66CF531F-0C62-4C72-2957-26A406D30610}"/>
          </ac:spMkLst>
        </pc:spChg>
        <pc:picChg chg="mod">
          <ac:chgData name="Morgane Miyazawa" userId="0e79a180b5149995" providerId="LiveId" clId="{F53B35A9-A75A-412A-8E37-531AE76229DF}" dt="2025-03-07T10:27:02.012" v="1876" actId="14100"/>
          <ac:picMkLst>
            <pc:docMk/>
            <pc:sldMk cId="4865322" sldId="329"/>
            <ac:picMk id="4" creationId="{0247CDE5-D3CC-EF23-B4F1-C1DF21BE4028}"/>
          </ac:picMkLst>
        </pc:picChg>
      </pc:sldChg>
      <pc:sldChg chg="modSp add del mod ord">
        <pc:chgData name="Morgane Miyazawa" userId="0e79a180b5149995" providerId="LiveId" clId="{F53B35A9-A75A-412A-8E37-531AE76229DF}" dt="2025-02-25T09:46:53.137" v="501" actId="2696"/>
        <pc:sldMkLst>
          <pc:docMk/>
          <pc:sldMk cId="210973070" sldId="2309"/>
        </pc:sldMkLst>
        <pc:spChg chg="mod">
          <ac:chgData name="Morgane Miyazawa" userId="0e79a180b5149995" providerId="LiveId" clId="{F53B35A9-A75A-412A-8E37-531AE76229DF}" dt="2025-02-24T16:08:37.162" v="381" actId="20577"/>
          <ac:spMkLst>
            <pc:docMk/>
            <pc:sldMk cId="210973070" sldId="2309"/>
            <ac:spMk id="4" creationId="{52F64973-F9E4-68CE-495C-DD3E1D00BC90}"/>
          </ac:spMkLst>
        </pc:spChg>
        <pc:picChg chg="mod">
          <ac:chgData name="Morgane Miyazawa" userId="0e79a180b5149995" providerId="LiveId" clId="{F53B35A9-A75A-412A-8E37-531AE76229DF}" dt="2025-02-24T16:09:38.646" v="383" actId="1035"/>
          <ac:picMkLst>
            <pc:docMk/>
            <pc:sldMk cId="210973070" sldId="2309"/>
            <ac:picMk id="1026" creationId="{DC0A6A4A-9013-5280-DB61-7369B0070E5B}"/>
          </ac:picMkLst>
        </pc:picChg>
      </pc:sldChg>
      <pc:sldChg chg="delSp modSp add del mod ord">
        <pc:chgData name="Morgane Miyazawa" userId="0e79a180b5149995" providerId="LiveId" clId="{F53B35A9-A75A-412A-8E37-531AE76229DF}" dt="2025-02-25T09:49:47.069" v="534"/>
        <pc:sldMkLst>
          <pc:docMk/>
          <pc:sldMk cId="2295733365" sldId="2312"/>
        </pc:sldMkLst>
        <pc:spChg chg="mod">
          <ac:chgData name="Morgane Miyazawa" userId="0e79a180b5149995" providerId="LiveId" clId="{F53B35A9-A75A-412A-8E37-531AE76229DF}" dt="2025-02-24T15:03:25.576" v="231" actId="1076"/>
          <ac:spMkLst>
            <pc:docMk/>
            <pc:sldMk cId="2295733365" sldId="2312"/>
            <ac:spMk id="14" creationId="{6C94B0FE-DBE5-3C75-68C4-E8DA99982E77}"/>
          </ac:spMkLst>
        </pc:spChg>
      </pc:sldChg>
      <pc:sldChg chg="addSp modSp add del mod ord modAnim">
        <pc:chgData name="Morgane Miyazawa" userId="0e79a180b5149995" providerId="LiveId" clId="{F53B35A9-A75A-412A-8E37-531AE76229DF}" dt="2025-02-25T09:58:52.264" v="616" actId="1076"/>
        <pc:sldMkLst>
          <pc:docMk/>
          <pc:sldMk cId="3034000169" sldId="2313"/>
        </pc:sldMkLst>
        <pc:spChg chg="mod">
          <ac:chgData name="Morgane Miyazawa" userId="0e79a180b5149995" providerId="LiveId" clId="{F53B35A9-A75A-412A-8E37-531AE76229DF}" dt="2025-02-24T12:47:56.531" v="154" actId="20577"/>
          <ac:spMkLst>
            <pc:docMk/>
            <pc:sldMk cId="3034000169" sldId="2313"/>
            <ac:spMk id="2" creationId="{CF83E85B-4CB5-1EAF-4C9C-55BF99C53A4B}"/>
          </ac:spMkLst>
        </pc:spChg>
        <pc:spChg chg="mod">
          <ac:chgData name="Morgane Miyazawa" userId="0e79a180b5149995" providerId="LiveId" clId="{F53B35A9-A75A-412A-8E37-531AE76229DF}" dt="2025-02-25T09:58:52.264" v="616" actId="1076"/>
          <ac:spMkLst>
            <pc:docMk/>
            <pc:sldMk cId="3034000169" sldId="2313"/>
            <ac:spMk id="6" creationId="{6325A6F1-B889-F51C-98C9-C77A2041F890}"/>
          </ac:spMkLst>
        </pc:spChg>
        <pc:spChg chg="add mod">
          <ac:chgData name="Morgane Miyazawa" userId="0e79a180b5149995" providerId="LiveId" clId="{F53B35A9-A75A-412A-8E37-531AE76229DF}" dt="2025-02-25T09:48:03.348" v="513" actId="208"/>
          <ac:spMkLst>
            <pc:docMk/>
            <pc:sldMk cId="3034000169" sldId="2313"/>
            <ac:spMk id="11" creationId="{3C2F2209-75C6-5D17-2874-4A4E4CD6B232}"/>
          </ac:spMkLst>
        </pc:spChg>
      </pc:sldChg>
      <pc:sldChg chg="addSp delSp modSp add del mod ord">
        <pc:chgData name="Morgane Miyazawa" userId="0e79a180b5149995" providerId="LiveId" clId="{F53B35A9-A75A-412A-8E37-531AE76229DF}" dt="2025-02-25T13:51:13.012" v="1333"/>
        <pc:sldMkLst>
          <pc:docMk/>
          <pc:sldMk cId="472291931" sldId="2314"/>
        </pc:sldMkLst>
        <pc:spChg chg="mod">
          <ac:chgData name="Morgane Miyazawa" userId="0e79a180b5149995" providerId="LiveId" clId="{F53B35A9-A75A-412A-8E37-531AE76229DF}" dt="2025-02-24T12:44:13.974" v="11" actId="20577"/>
          <ac:spMkLst>
            <pc:docMk/>
            <pc:sldMk cId="472291931" sldId="2314"/>
            <ac:spMk id="2" creationId="{CAE8F7E2-179E-7FF7-0AA1-8ED964156B30}"/>
          </ac:spMkLst>
        </pc:spChg>
        <pc:spChg chg="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79" creationId="{DF31D1A4-4EE6-2A0D-361D-A86FA92E1DFE}"/>
          </ac:spMkLst>
        </pc:spChg>
        <pc:spChg chg="add mod">
          <ac:chgData name="Morgane Miyazawa" userId="0e79a180b5149995" providerId="LiveId" clId="{F53B35A9-A75A-412A-8E37-531AE76229DF}" dt="2025-02-24T12:43:57.202" v="4"/>
          <ac:spMkLst>
            <pc:docMk/>
            <pc:sldMk cId="472291931" sldId="2314"/>
            <ac:spMk id="81" creationId="{C0D8F18E-724F-F134-B130-F1DD70C1ECA3}"/>
          </ac:spMkLst>
        </pc:spChg>
        <pc:spChg chg="mod">
          <ac:chgData name="Morgane Miyazawa" userId="0e79a180b5149995" providerId="LiveId" clId="{F53B35A9-A75A-412A-8E37-531AE76229DF}" dt="2025-02-24T12:43:57.202" v="4"/>
          <ac:spMkLst>
            <pc:docMk/>
            <pc:sldMk cId="472291931" sldId="2314"/>
            <ac:spMk id="91" creationId="{284F58B5-1B24-6850-AC2F-5378AC472D78}"/>
          </ac:spMkLst>
        </pc:spChg>
        <pc:spChg chg="mod">
          <ac:chgData name="Morgane Miyazawa" userId="0e79a180b5149995" providerId="LiveId" clId="{F53B35A9-A75A-412A-8E37-531AE76229DF}" dt="2025-02-24T12:43:57.202" v="4"/>
          <ac:spMkLst>
            <pc:docMk/>
            <pc:sldMk cId="472291931" sldId="2314"/>
            <ac:spMk id="96" creationId="{1C4B4800-B53A-87B4-A1AA-3B758F2949E9}"/>
          </ac:spMkLst>
        </pc:spChg>
        <pc:spChg chg="add mod">
          <ac:chgData name="Morgane Miyazawa" userId="0e79a180b5149995" providerId="LiveId" clId="{F53B35A9-A75A-412A-8E37-531AE76229DF}" dt="2025-02-24T12:43:57.202" v="4"/>
          <ac:spMkLst>
            <pc:docMk/>
            <pc:sldMk cId="472291931" sldId="2314"/>
            <ac:spMk id="98" creationId="{969AEF90-BDB6-0BCA-BD0B-4803CE839078}"/>
          </ac:spMkLst>
        </pc:spChg>
        <pc:spChg chg="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99" creationId="{DE458158-75BA-E011-8140-CDA4B18D869B}"/>
          </ac:spMkLst>
        </pc:spChg>
        <pc:spChg chg="mod">
          <ac:chgData name="Morgane Miyazawa" userId="0e79a180b5149995" providerId="LiveId" clId="{F53B35A9-A75A-412A-8E37-531AE76229DF}" dt="2025-02-24T12:43:57.202" v="4"/>
          <ac:spMkLst>
            <pc:docMk/>
            <pc:sldMk cId="472291931" sldId="2314"/>
            <ac:spMk id="117" creationId="{CF2DAD40-D648-9B3F-3412-6F2B311D6A9E}"/>
          </ac:spMkLst>
        </pc:spChg>
        <pc:spChg chg="mod">
          <ac:chgData name="Morgane Miyazawa" userId="0e79a180b5149995" providerId="LiveId" clId="{F53B35A9-A75A-412A-8E37-531AE76229DF}" dt="2025-02-24T12:43:57.202" v="4"/>
          <ac:spMkLst>
            <pc:docMk/>
            <pc:sldMk cId="472291931" sldId="2314"/>
            <ac:spMk id="119" creationId="{433AF168-45E2-EBD2-5A9A-BC7871540BFD}"/>
          </ac:spMkLst>
        </pc:spChg>
        <pc:spChg chg="mod">
          <ac:chgData name="Morgane Miyazawa" userId="0e79a180b5149995" providerId="LiveId" clId="{F53B35A9-A75A-412A-8E37-531AE76229DF}" dt="2025-02-24T12:43:57.202" v="4"/>
          <ac:spMkLst>
            <pc:docMk/>
            <pc:sldMk cId="472291931" sldId="2314"/>
            <ac:spMk id="120" creationId="{5B3C8D57-792B-8BCB-FF39-911E984BB953}"/>
          </ac:spMkLst>
        </pc:spChg>
        <pc:spChg chg="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131" creationId="{6B564DFF-E3E5-D825-7FBE-A1DF85211389}"/>
          </ac:spMkLst>
        </pc:spChg>
        <pc:spChg chg="mod">
          <ac:chgData name="Morgane Miyazawa" userId="0e79a180b5149995" providerId="LiveId" clId="{F53B35A9-A75A-412A-8E37-531AE76229DF}" dt="2025-02-24T12:43:57.202" v="4"/>
          <ac:spMkLst>
            <pc:docMk/>
            <pc:sldMk cId="472291931" sldId="2314"/>
            <ac:spMk id="137" creationId="{5D9B97F3-150F-4EA6-A92C-BFF883C5FE4E}"/>
          </ac:spMkLst>
        </pc:spChg>
        <pc:spChg chg="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145" creationId="{10F73D87-D669-16D2-79E4-8F793A9771A0}"/>
          </ac:spMkLst>
        </pc:spChg>
        <pc:spChg chg="add 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147" creationId="{A20E9CD9-A0AA-DB71-5943-3868217A5C9A}"/>
          </ac:spMkLst>
        </pc:spChg>
        <pc:spChg chg="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149" creationId="{2855F607-DBB8-4986-6F23-A7F2A99287CE}"/>
          </ac:spMkLst>
        </pc:spChg>
        <pc:spChg chg="add 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151" creationId="{AB1805C0-DBF5-1331-3769-DC22CA4BCD80}"/>
          </ac:spMkLst>
        </pc:spChg>
        <pc:spChg chg="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152" creationId="{3B0D6A92-5A67-FBDB-400E-000F1ED8C172}"/>
          </ac:spMkLst>
        </pc:spChg>
        <pc:spChg chg="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153" creationId="{A9EB0973-A0B9-F9D3-7BA7-3987D1EFCE98}"/>
          </ac:spMkLst>
        </pc:spChg>
        <pc:spChg chg="mod">
          <ac:chgData name="Morgane Miyazawa" userId="0e79a180b5149995" providerId="LiveId" clId="{F53B35A9-A75A-412A-8E37-531AE76229DF}" dt="2025-02-24T12:44:02.760" v="5" actId="1076"/>
          <ac:spMkLst>
            <pc:docMk/>
            <pc:sldMk cId="472291931" sldId="2314"/>
            <ac:spMk id="154" creationId="{DA744791-2557-C5D7-91A0-423E311C7C2C}"/>
          </ac:spMkLst>
        </pc:spChg>
      </pc:sldChg>
      <pc:sldChg chg="addSp delSp modSp new add del mod delAnim modAnim">
        <pc:chgData name="Morgane Miyazawa" userId="0e79a180b5149995" providerId="LiveId" clId="{F53B35A9-A75A-412A-8E37-531AE76229DF}" dt="2025-03-07T15:07:53.289" v="2032"/>
        <pc:sldMkLst>
          <pc:docMk/>
          <pc:sldMk cId="2325746064" sldId="2315"/>
        </pc:sldMkLst>
        <pc:spChg chg="mod">
          <ac:chgData name="Morgane Miyazawa" userId="0e79a180b5149995" providerId="LiveId" clId="{F53B35A9-A75A-412A-8E37-531AE76229DF}" dt="2025-02-28T13:37:18.924" v="1746" actId="20577"/>
          <ac:spMkLst>
            <pc:docMk/>
            <pc:sldMk cId="2325746064" sldId="2315"/>
            <ac:spMk id="2" creationId="{82E4E29F-B3BB-D698-3C88-E62C94E30C97}"/>
          </ac:spMkLst>
        </pc:spChg>
        <pc:spChg chg="add mod">
          <ac:chgData name="Morgane Miyazawa" userId="0e79a180b5149995" providerId="LiveId" clId="{F53B35A9-A75A-412A-8E37-531AE76229DF}" dt="2025-02-28T13:36:32.279" v="1738" actId="14100"/>
          <ac:spMkLst>
            <pc:docMk/>
            <pc:sldMk cId="2325746064" sldId="2315"/>
            <ac:spMk id="4" creationId="{14BDE71A-9D13-415A-F1B2-76C7D5FEE715}"/>
          </ac:spMkLst>
        </pc:spChg>
        <pc:spChg chg="add mod">
          <ac:chgData name="Morgane Miyazawa" userId="0e79a180b5149995" providerId="LiveId" clId="{F53B35A9-A75A-412A-8E37-531AE76229DF}" dt="2025-03-07T15:06:14.376" v="2012" actId="1076"/>
          <ac:spMkLst>
            <pc:docMk/>
            <pc:sldMk cId="2325746064" sldId="2315"/>
            <ac:spMk id="5" creationId="{8CE98719-7097-D8E8-751F-E76BD7AC0A30}"/>
          </ac:spMkLst>
        </pc:spChg>
        <pc:spChg chg="add mod">
          <ac:chgData name="Morgane Miyazawa" userId="0e79a180b5149995" providerId="LiveId" clId="{F53B35A9-A75A-412A-8E37-531AE76229DF}" dt="2025-02-27T15:37:49.669" v="1540" actId="12788"/>
          <ac:spMkLst>
            <pc:docMk/>
            <pc:sldMk cId="2325746064" sldId="2315"/>
            <ac:spMk id="7" creationId="{5ECEC10B-5DE8-C0FF-DF1F-409409BF0F69}"/>
          </ac:spMkLst>
        </pc:spChg>
        <pc:spChg chg="add mod">
          <ac:chgData name="Morgane Miyazawa" userId="0e79a180b5149995" providerId="LiveId" clId="{F53B35A9-A75A-412A-8E37-531AE76229DF}" dt="2025-02-27T15:37:49.669" v="1540" actId="12788"/>
          <ac:spMkLst>
            <pc:docMk/>
            <pc:sldMk cId="2325746064" sldId="2315"/>
            <ac:spMk id="8" creationId="{20A2A3FD-A784-4CEC-FE6D-BEF417C9BCFA}"/>
          </ac:spMkLst>
        </pc:spChg>
        <pc:spChg chg="add mod ord">
          <ac:chgData name="Morgane Miyazawa" userId="0e79a180b5149995" providerId="LiveId" clId="{F53B35A9-A75A-412A-8E37-531AE76229DF}" dt="2025-02-27T15:47:14.935" v="1572" actId="1076"/>
          <ac:spMkLst>
            <pc:docMk/>
            <pc:sldMk cId="2325746064" sldId="2315"/>
            <ac:spMk id="14" creationId="{76CEA2B5-0110-BD18-45DE-C7127F9F66EC}"/>
          </ac:spMkLst>
        </pc:spChg>
        <pc:spChg chg="add mod">
          <ac:chgData name="Morgane Miyazawa" userId="0e79a180b5149995" providerId="LiveId" clId="{F53B35A9-A75A-412A-8E37-531AE76229DF}" dt="2025-02-27T15:51:05.705" v="1613" actId="1076"/>
          <ac:spMkLst>
            <pc:docMk/>
            <pc:sldMk cId="2325746064" sldId="2315"/>
            <ac:spMk id="32" creationId="{1E6A1F8D-2AF2-77A5-CC88-128A051F07DC}"/>
          </ac:spMkLst>
        </pc:spChg>
        <pc:spChg chg="add mod">
          <ac:chgData name="Morgane Miyazawa" userId="0e79a180b5149995" providerId="LiveId" clId="{F53B35A9-A75A-412A-8E37-531AE76229DF}" dt="2025-03-07T15:07:13.414" v="2026" actId="1076"/>
          <ac:spMkLst>
            <pc:docMk/>
            <pc:sldMk cId="2325746064" sldId="2315"/>
            <ac:spMk id="33" creationId="{656B8865-D7CE-B374-43A8-E4B61D1331F4}"/>
          </ac:spMkLst>
        </pc:spChg>
        <pc:spChg chg="add mod">
          <ac:chgData name="Morgane Miyazawa" userId="0e79a180b5149995" providerId="LiveId" clId="{F53B35A9-A75A-412A-8E37-531AE76229DF}" dt="2025-03-07T15:04:55.844" v="1992" actId="1076"/>
          <ac:spMkLst>
            <pc:docMk/>
            <pc:sldMk cId="2325746064" sldId="2315"/>
            <ac:spMk id="34" creationId="{DE39DC33-861E-C4D4-C54E-D1BA48490EC3}"/>
          </ac:spMkLst>
        </pc:spChg>
        <pc:spChg chg="add mod ord">
          <ac:chgData name="Morgane Miyazawa" userId="0e79a180b5149995" providerId="LiveId" clId="{F53B35A9-A75A-412A-8E37-531AE76229DF}" dt="2025-03-07T15:05:40.468" v="2003" actId="171"/>
          <ac:spMkLst>
            <pc:docMk/>
            <pc:sldMk cId="2325746064" sldId="2315"/>
            <ac:spMk id="35" creationId="{D147AEB2-A18C-6791-5731-412D25CF3F8D}"/>
          </ac:spMkLst>
        </pc:spChg>
        <pc:picChg chg="add mod ord">
          <ac:chgData name="Morgane Miyazawa" userId="0e79a180b5149995" providerId="LiveId" clId="{F53B35A9-A75A-412A-8E37-531AE76229DF}" dt="2025-02-27T15:50:00.626" v="1594" actId="1076"/>
          <ac:picMkLst>
            <pc:docMk/>
            <pc:sldMk cId="2325746064" sldId="2315"/>
            <ac:picMk id="12" creationId="{142F7CFC-BDA1-E4B6-7B2E-204DEAD4ADDD}"/>
          </ac:picMkLst>
        </pc:picChg>
        <pc:picChg chg="add mod ord">
          <ac:chgData name="Morgane Miyazawa" userId="0e79a180b5149995" providerId="LiveId" clId="{F53B35A9-A75A-412A-8E37-531AE76229DF}" dt="2025-03-07T15:07:01.252" v="2024" actId="167"/>
          <ac:picMkLst>
            <pc:docMk/>
            <pc:sldMk cId="2325746064" sldId="2315"/>
            <ac:picMk id="30" creationId="{9F70AF45-B484-4719-B870-399A6879FBE9}"/>
          </ac:picMkLst>
        </pc:picChg>
        <pc:cxnChg chg="add mod">
          <ac:chgData name="Morgane Miyazawa" userId="0e79a180b5149995" providerId="LiveId" clId="{F53B35A9-A75A-412A-8E37-531AE76229DF}" dt="2025-03-07T15:06:17.434" v="2013" actId="14100"/>
          <ac:cxnSpMkLst>
            <pc:docMk/>
            <pc:sldMk cId="2325746064" sldId="2315"/>
            <ac:cxnSpMk id="9" creationId="{457B568C-9AB6-84CC-9AB3-F1563DD11260}"/>
          </ac:cxnSpMkLst>
        </pc:cxnChg>
        <pc:cxnChg chg="add mod ord">
          <ac:chgData name="Morgane Miyazawa" userId="0e79a180b5149995" providerId="LiveId" clId="{F53B35A9-A75A-412A-8E37-531AE76229DF}" dt="2025-03-07T15:06:54.035" v="2022" actId="14100"/>
          <ac:cxnSpMkLst>
            <pc:docMk/>
            <pc:sldMk cId="2325746064" sldId="2315"/>
            <ac:cxnSpMk id="10" creationId="{C334DADF-92C1-85FD-26CE-D5CF604F71B9}"/>
          </ac:cxnSpMkLst>
        </pc:cxnChg>
        <pc:cxnChg chg="add mod ord">
          <ac:chgData name="Morgane Miyazawa" userId="0e79a180b5149995" providerId="LiveId" clId="{F53B35A9-A75A-412A-8E37-531AE76229DF}" dt="2025-03-07T15:06:58.435" v="2023" actId="14100"/>
          <ac:cxnSpMkLst>
            <pc:docMk/>
            <pc:sldMk cId="2325746064" sldId="2315"/>
            <ac:cxnSpMk id="11" creationId="{8B83D52E-54E3-1A02-8A5C-F9193758E976}"/>
          </ac:cxnSpMkLst>
        </pc:cxnChg>
        <pc:cxnChg chg="add mod">
          <ac:chgData name="Morgane Miyazawa" userId="0e79a180b5149995" providerId="LiveId" clId="{F53B35A9-A75A-412A-8E37-531AE76229DF}" dt="2025-03-07T15:07:06.920" v="2025" actId="14100"/>
          <ac:cxnSpMkLst>
            <pc:docMk/>
            <pc:sldMk cId="2325746064" sldId="2315"/>
            <ac:cxnSpMk id="15" creationId="{086C8638-DEA8-00D1-3AE2-DA14FE5319BB}"/>
          </ac:cxnSpMkLst>
        </pc:cxnChg>
        <pc:cxnChg chg="add mod">
          <ac:chgData name="Morgane Miyazawa" userId="0e79a180b5149995" providerId="LiveId" clId="{F53B35A9-A75A-412A-8E37-531AE76229DF}" dt="2025-03-07T15:07:21.800" v="2028" actId="14100"/>
          <ac:cxnSpMkLst>
            <pc:docMk/>
            <pc:sldMk cId="2325746064" sldId="2315"/>
            <ac:cxnSpMk id="23" creationId="{1C763F65-2C7D-BADD-09C7-739AD798EE82}"/>
          </ac:cxnSpMkLst>
        </pc:cxnChg>
        <pc:cxnChg chg="add mod">
          <ac:chgData name="Morgane Miyazawa" userId="0e79a180b5149995" providerId="LiveId" clId="{F53B35A9-A75A-412A-8E37-531AE76229DF}" dt="2025-02-27T15:51:12.267" v="1615" actId="14100"/>
          <ac:cxnSpMkLst>
            <pc:docMk/>
            <pc:sldMk cId="2325746064" sldId="2315"/>
            <ac:cxnSpMk id="37" creationId="{985B3EFC-DA02-B228-AC8C-07EE35A77314}"/>
          </ac:cxnSpMkLst>
        </pc:cxnChg>
        <pc:cxnChg chg="add mod ord">
          <ac:chgData name="Morgane Miyazawa" userId="0e79a180b5149995" providerId="LiveId" clId="{F53B35A9-A75A-412A-8E37-531AE76229DF}" dt="2025-03-07T15:05:40.468" v="2003" actId="171"/>
          <ac:cxnSpMkLst>
            <pc:docMk/>
            <pc:sldMk cId="2325746064" sldId="2315"/>
            <ac:cxnSpMk id="42" creationId="{8EE2D202-31F1-48B6-FA8D-74AD57223CE3}"/>
          </ac:cxnSpMkLst>
        </pc:cxnChg>
      </pc:sldChg>
      <pc:sldChg chg="modSp new del mod">
        <pc:chgData name="Morgane Miyazawa" userId="0e79a180b5149995" providerId="LiveId" clId="{F53B35A9-A75A-412A-8E37-531AE76229DF}" dt="2025-02-24T14:31:10.952" v="166" actId="47"/>
        <pc:sldMkLst>
          <pc:docMk/>
          <pc:sldMk cId="2827601004" sldId="2316"/>
        </pc:sldMkLst>
      </pc:sldChg>
      <pc:sldChg chg="new del">
        <pc:chgData name="Morgane Miyazawa" userId="0e79a180b5149995" providerId="LiveId" clId="{F53B35A9-A75A-412A-8E37-531AE76229DF}" dt="2025-02-24T14:31:14.161" v="169" actId="47"/>
        <pc:sldMkLst>
          <pc:docMk/>
          <pc:sldMk cId="14371748" sldId="2317"/>
        </pc:sldMkLst>
      </pc:sldChg>
      <pc:sldChg chg="addSp delSp modSp add del mod ord delAnim modAnim">
        <pc:chgData name="Morgane Miyazawa" userId="0e79a180b5149995" providerId="LiveId" clId="{F53B35A9-A75A-412A-8E37-531AE76229DF}" dt="2025-03-07T10:25:39.851" v="1847" actId="1076"/>
        <pc:sldMkLst>
          <pc:docMk/>
          <pc:sldMk cId="3964848882" sldId="2318"/>
        </pc:sldMkLst>
        <pc:spChg chg="mod">
          <ac:chgData name="Morgane Miyazawa" userId="0e79a180b5149995" providerId="LiveId" clId="{F53B35A9-A75A-412A-8E37-531AE76229DF}" dt="2025-02-24T15:12:58.746" v="272" actId="20577"/>
          <ac:spMkLst>
            <pc:docMk/>
            <pc:sldMk cId="3964848882" sldId="2318"/>
            <ac:spMk id="2" creationId="{365057E2-3A3C-19FC-2138-862C22356EF5}"/>
          </ac:spMkLst>
        </pc:spChg>
        <pc:spChg chg="add mod">
          <ac:chgData name="Morgane Miyazawa" userId="0e79a180b5149995" providerId="LiveId" clId="{F53B35A9-A75A-412A-8E37-531AE76229DF}" dt="2025-03-07T10:25:39.851" v="1847" actId="1076"/>
          <ac:spMkLst>
            <pc:docMk/>
            <pc:sldMk cId="3964848882" sldId="2318"/>
            <ac:spMk id="4" creationId="{6BB596EC-F921-DDDB-D4B4-49456F1C9648}"/>
          </ac:spMkLst>
        </pc:spChg>
        <pc:spChg chg="add mod">
          <ac:chgData name="Morgane Miyazawa" userId="0e79a180b5149995" providerId="LiveId" clId="{F53B35A9-A75A-412A-8E37-531AE76229DF}" dt="2025-02-25T11:05:36.417" v="834" actId="14100"/>
          <ac:spMkLst>
            <pc:docMk/>
            <pc:sldMk cId="3964848882" sldId="2318"/>
            <ac:spMk id="5" creationId="{4F327CAE-6E8F-B226-61BA-45D7D09395A3}"/>
          </ac:spMkLst>
        </pc:spChg>
      </pc:sldChg>
      <pc:sldChg chg="modSp add del mod ord">
        <pc:chgData name="Morgane Miyazawa" userId="0e79a180b5149995" providerId="LiveId" clId="{F53B35A9-A75A-412A-8E37-531AE76229DF}" dt="2025-02-25T14:00:56.252" v="1403"/>
        <pc:sldMkLst>
          <pc:docMk/>
          <pc:sldMk cId="3643654996" sldId="2321"/>
        </pc:sldMkLst>
        <pc:grpChg chg="mod">
          <ac:chgData name="Morgane Miyazawa" userId="0e79a180b5149995" providerId="LiveId" clId="{F53B35A9-A75A-412A-8E37-531AE76229DF}" dt="2025-02-24T15:40:22.512" v="370" actId="1076"/>
          <ac:grpSpMkLst>
            <pc:docMk/>
            <pc:sldMk cId="3643654996" sldId="2321"/>
            <ac:grpSpMk id="17" creationId="{E7F1AB0A-77E4-4ECE-F964-63D0136E415A}"/>
          </ac:grpSpMkLst>
        </pc:grpChg>
      </pc:sldChg>
      <pc:sldChg chg="new del">
        <pc:chgData name="Morgane Miyazawa" userId="0e79a180b5149995" providerId="LiveId" clId="{F53B35A9-A75A-412A-8E37-531AE76229DF}" dt="2025-02-24T14:31:13.299" v="168" actId="47"/>
        <pc:sldMkLst>
          <pc:docMk/>
          <pc:sldMk cId="2664221906" sldId="2322"/>
        </pc:sldMkLst>
      </pc:sldChg>
      <pc:sldChg chg="modSp add del">
        <pc:chgData name="Morgane Miyazawa" userId="0e79a180b5149995" providerId="LiveId" clId="{F53B35A9-A75A-412A-8E37-531AE76229DF}" dt="2025-02-25T09:46:53.137" v="501" actId="2696"/>
        <pc:sldMkLst>
          <pc:docMk/>
          <pc:sldMk cId="1013272705" sldId="2323"/>
        </pc:sldMkLst>
        <pc:graphicFrameChg chg="mod">
          <ac:chgData name="Morgane Miyazawa" userId="0e79a180b5149995" providerId="LiveId" clId="{F53B35A9-A75A-412A-8E37-531AE76229DF}" dt="2025-02-24T15:15:07.946" v="321"/>
          <ac:graphicFrameMkLst>
            <pc:docMk/>
            <pc:sldMk cId="1013272705" sldId="2323"/>
            <ac:graphicFrameMk id="12" creationId="{6B75CCD4-0F3D-E815-DE30-561DA99C0BEF}"/>
          </ac:graphicFrameMkLst>
        </pc:graphicFrameChg>
      </pc:sldChg>
      <pc:sldChg chg="addSp delSp modSp new add del mod">
        <pc:chgData name="Morgane Miyazawa" userId="0e79a180b5149995" providerId="LiveId" clId="{F53B35A9-A75A-412A-8E37-531AE76229DF}" dt="2025-02-28T13:24:10.274" v="1696" actId="170"/>
        <pc:sldMkLst>
          <pc:docMk/>
          <pc:sldMk cId="4253082156" sldId="2324"/>
        </pc:sldMkLst>
        <pc:spChg chg="add mod ord">
          <ac:chgData name="Morgane Miyazawa" userId="0e79a180b5149995" providerId="LiveId" clId="{F53B35A9-A75A-412A-8E37-531AE76229DF}" dt="2025-02-28T13:24:10.274" v="1696" actId="170"/>
          <ac:spMkLst>
            <pc:docMk/>
            <pc:sldMk cId="4253082156" sldId="2324"/>
            <ac:spMk id="8" creationId="{7FA87CA2-E069-6C8A-80CB-DDA396E34D3D}"/>
          </ac:spMkLst>
        </pc:spChg>
        <pc:picChg chg="add mod">
          <ac:chgData name="Morgane Miyazawa" userId="0e79a180b5149995" providerId="LiveId" clId="{F53B35A9-A75A-412A-8E37-531AE76229DF}" dt="2025-02-25T11:58:46.186" v="1021" actId="1076"/>
          <ac:picMkLst>
            <pc:docMk/>
            <pc:sldMk cId="4253082156" sldId="2324"/>
            <ac:picMk id="7" creationId="{C9EE8683-FAC6-27AE-62C3-350A3D0E6C9B}"/>
          </ac:picMkLst>
        </pc:picChg>
      </pc:sldChg>
      <pc:sldChg chg="add del">
        <pc:chgData name="Morgane Miyazawa" userId="0e79a180b5149995" providerId="LiveId" clId="{F53B35A9-A75A-412A-8E37-531AE76229DF}" dt="2025-02-25T09:46:53.137" v="501" actId="2696"/>
        <pc:sldMkLst>
          <pc:docMk/>
          <pc:sldMk cId="353773012" sldId="2325"/>
        </pc:sldMkLst>
      </pc:sldChg>
      <pc:sldChg chg="addSp delSp modSp new add del mod ord">
        <pc:chgData name="Morgane Miyazawa" userId="0e79a180b5149995" providerId="LiveId" clId="{F53B35A9-A75A-412A-8E37-531AE76229DF}" dt="2025-02-28T15:29:16.446" v="1823" actId="207"/>
        <pc:sldMkLst>
          <pc:docMk/>
          <pc:sldMk cId="282148231" sldId="2326"/>
        </pc:sldMkLst>
        <pc:spChg chg="mod">
          <ac:chgData name="Morgane Miyazawa" userId="0e79a180b5149995" providerId="LiveId" clId="{F53B35A9-A75A-412A-8E37-531AE76229DF}" dt="2025-02-24T15:13:35.542" v="316" actId="20577"/>
          <ac:spMkLst>
            <pc:docMk/>
            <pc:sldMk cId="282148231" sldId="2326"/>
            <ac:spMk id="2" creationId="{92737D71-732D-0D64-D8BA-8CD9C796C5BA}"/>
          </ac:spMkLst>
        </pc:spChg>
        <pc:spChg chg="add mod">
          <ac:chgData name="Morgane Miyazawa" userId="0e79a180b5149995" providerId="LiveId" clId="{F53B35A9-A75A-412A-8E37-531AE76229DF}" dt="2025-02-25T11:09:27.091" v="890" actId="1076"/>
          <ac:spMkLst>
            <pc:docMk/>
            <pc:sldMk cId="282148231" sldId="2326"/>
            <ac:spMk id="4" creationId="{A54B1394-A7C8-E373-2196-CD096BA87CB7}"/>
          </ac:spMkLst>
        </pc:spChg>
        <pc:spChg chg="add mod">
          <ac:chgData name="Morgane Miyazawa" userId="0e79a180b5149995" providerId="LiveId" clId="{F53B35A9-A75A-412A-8E37-531AE76229DF}" dt="2025-02-28T13:51:04.617" v="1801" actId="20577"/>
          <ac:spMkLst>
            <pc:docMk/>
            <pc:sldMk cId="282148231" sldId="2326"/>
            <ac:spMk id="7" creationId="{0C3E7B0A-7998-B7E8-2AF3-7D7A7D20FBC8}"/>
          </ac:spMkLst>
        </pc:spChg>
        <pc:spChg chg="add mod ord">
          <ac:chgData name="Morgane Miyazawa" userId="0e79a180b5149995" providerId="LiveId" clId="{F53B35A9-A75A-412A-8E37-531AE76229DF}" dt="2025-02-28T15:29:16.446" v="1823" actId="207"/>
          <ac:spMkLst>
            <pc:docMk/>
            <pc:sldMk cId="282148231" sldId="2326"/>
            <ac:spMk id="12" creationId="{C7B0D564-7BF2-0A8B-3D82-0CF4840647F8}"/>
          </ac:spMkLst>
        </pc:spChg>
        <pc:picChg chg="add mod">
          <ac:chgData name="Morgane Miyazawa" userId="0e79a180b5149995" providerId="LiveId" clId="{F53B35A9-A75A-412A-8E37-531AE76229DF}" dt="2025-02-24T15:15:57.735" v="326" actId="14100"/>
          <ac:picMkLst>
            <pc:docMk/>
            <pc:sldMk cId="282148231" sldId="2326"/>
            <ac:picMk id="5" creationId="{D1CEC3F0-EB67-FA98-4FCD-188EB4DDB7FF}"/>
          </ac:picMkLst>
        </pc:picChg>
        <pc:picChg chg="add mod">
          <ac:chgData name="Morgane Miyazawa" userId="0e79a180b5149995" providerId="LiveId" clId="{F53B35A9-A75A-412A-8E37-531AE76229DF}" dt="2025-02-25T12:30:29.056" v="1126" actId="1076"/>
          <ac:picMkLst>
            <pc:docMk/>
            <pc:sldMk cId="282148231" sldId="2326"/>
            <ac:picMk id="9" creationId="{4781C7B7-AFB6-81F4-0610-071E6115330E}"/>
          </ac:picMkLst>
        </pc:picChg>
      </pc:sldChg>
      <pc:sldChg chg="new del">
        <pc:chgData name="Morgane Miyazawa" userId="0e79a180b5149995" providerId="LiveId" clId="{F53B35A9-A75A-412A-8E37-531AE76229DF}" dt="2025-02-24T14:40:49.644" v="230" actId="47"/>
        <pc:sldMkLst>
          <pc:docMk/>
          <pc:sldMk cId="2669806998" sldId="2326"/>
        </pc:sldMkLst>
      </pc:sldChg>
      <pc:sldChg chg="new add del">
        <pc:chgData name="Morgane Miyazawa" userId="0e79a180b5149995" providerId="LiveId" clId="{F53B35A9-A75A-412A-8E37-531AE76229DF}" dt="2025-02-25T09:46:58.974" v="502" actId="2696"/>
        <pc:sldMkLst>
          <pc:docMk/>
          <pc:sldMk cId="583391830" sldId="2327"/>
        </pc:sldMkLst>
      </pc:sldChg>
      <pc:sldChg chg="addSp delSp modSp new mod">
        <pc:chgData name="Morgane Miyazawa" userId="0e79a180b5149995" providerId="LiveId" clId="{F53B35A9-A75A-412A-8E37-531AE76229DF}" dt="2025-02-25T09:53:43.832" v="579" actId="164"/>
        <pc:sldMkLst>
          <pc:docMk/>
          <pc:sldMk cId="3461381222" sldId="2327"/>
        </pc:sldMkLst>
        <pc:spChg chg="mod">
          <ac:chgData name="Morgane Miyazawa" userId="0e79a180b5149995" providerId="LiveId" clId="{F53B35A9-A75A-412A-8E37-531AE76229DF}" dt="2025-02-25T09:52:44.555" v="569"/>
          <ac:spMkLst>
            <pc:docMk/>
            <pc:sldMk cId="3461381222" sldId="2327"/>
            <ac:spMk id="6" creationId="{10238E8F-6D86-E190-0A50-522E990B082B}"/>
          </ac:spMkLst>
        </pc:spChg>
        <pc:spChg chg="mod">
          <ac:chgData name="Morgane Miyazawa" userId="0e79a180b5149995" providerId="LiveId" clId="{F53B35A9-A75A-412A-8E37-531AE76229DF}" dt="2025-02-25T09:52:44.555" v="569"/>
          <ac:spMkLst>
            <pc:docMk/>
            <pc:sldMk cId="3461381222" sldId="2327"/>
            <ac:spMk id="7" creationId="{C189809D-2E83-20CD-E553-EB44D151AE02}"/>
          </ac:spMkLst>
        </pc:spChg>
        <pc:spChg chg="mod">
          <ac:chgData name="Morgane Miyazawa" userId="0e79a180b5149995" providerId="LiveId" clId="{F53B35A9-A75A-412A-8E37-531AE76229DF}" dt="2025-02-25T09:52:44.555" v="569"/>
          <ac:spMkLst>
            <pc:docMk/>
            <pc:sldMk cId="3461381222" sldId="2327"/>
            <ac:spMk id="8" creationId="{9EC9D76A-76E4-9487-A411-D865C6929122}"/>
          </ac:spMkLst>
        </pc:spChg>
        <pc:spChg chg="mod">
          <ac:chgData name="Morgane Miyazawa" userId="0e79a180b5149995" providerId="LiveId" clId="{F53B35A9-A75A-412A-8E37-531AE76229DF}" dt="2025-02-25T09:52:48.978" v="571"/>
          <ac:spMkLst>
            <pc:docMk/>
            <pc:sldMk cId="3461381222" sldId="2327"/>
            <ac:spMk id="10" creationId="{267D71A7-D982-B6B3-4CF6-795801BEABD2}"/>
          </ac:spMkLst>
        </pc:spChg>
        <pc:spChg chg="mod">
          <ac:chgData name="Morgane Miyazawa" userId="0e79a180b5149995" providerId="LiveId" clId="{F53B35A9-A75A-412A-8E37-531AE76229DF}" dt="2025-02-25T09:52:48.978" v="571"/>
          <ac:spMkLst>
            <pc:docMk/>
            <pc:sldMk cId="3461381222" sldId="2327"/>
            <ac:spMk id="11" creationId="{FB550F4A-716F-94BC-52AA-E359B7F98531}"/>
          </ac:spMkLst>
        </pc:spChg>
        <pc:spChg chg="mod">
          <ac:chgData name="Morgane Miyazawa" userId="0e79a180b5149995" providerId="LiveId" clId="{F53B35A9-A75A-412A-8E37-531AE76229DF}" dt="2025-02-25T09:52:48.978" v="571"/>
          <ac:spMkLst>
            <pc:docMk/>
            <pc:sldMk cId="3461381222" sldId="2327"/>
            <ac:spMk id="12" creationId="{0687469A-C600-A181-5EF1-4573B87DBF4B}"/>
          </ac:spMkLst>
        </pc:spChg>
        <pc:spChg chg="add mod">
          <ac:chgData name="Morgane Miyazawa" userId="0e79a180b5149995" providerId="LiveId" clId="{F53B35A9-A75A-412A-8E37-531AE76229DF}" dt="2025-02-25T09:53:43.832" v="579" actId="164"/>
          <ac:spMkLst>
            <pc:docMk/>
            <pc:sldMk cId="3461381222" sldId="2327"/>
            <ac:spMk id="13" creationId="{4A56BCB7-F04E-63EE-A665-248A3C0201E2}"/>
          </ac:spMkLst>
        </pc:spChg>
        <pc:spChg chg="add mod">
          <ac:chgData name="Morgane Miyazawa" userId="0e79a180b5149995" providerId="LiveId" clId="{F53B35A9-A75A-412A-8E37-531AE76229DF}" dt="2025-02-25T09:53:43.832" v="579" actId="164"/>
          <ac:spMkLst>
            <pc:docMk/>
            <pc:sldMk cId="3461381222" sldId="2327"/>
            <ac:spMk id="14" creationId="{91489A91-2264-7620-1D72-A1007A08EF7C}"/>
          </ac:spMkLst>
        </pc:spChg>
        <pc:spChg chg="add mod">
          <ac:chgData name="Morgane Miyazawa" userId="0e79a180b5149995" providerId="LiveId" clId="{F53B35A9-A75A-412A-8E37-531AE76229DF}" dt="2025-02-25T09:52:40.336" v="568" actId="164"/>
          <ac:spMkLst>
            <pc:docMk/>
            <pc:sldMk cId="3461381222" sldId="2327"/>
            <ac:spMk id="32" creationId="{1A17A131-E76A-5890-7C51-0F00CED6E52B}"/>
          </ac:spMkLst>
        </pc:spChg>
        <pc:spChg chg="add mod ord">
          <ac:chgData name="Morgane Miyazawa" userId="0e79a180b5149995" providerId="LiveId" clId="{F53B35A9-A75A-412A-8E37-531AE76229DF}" dt="2025-02-25T09:52:40.336" v="568" actId="164"/>
          <ac:spMkLst>
            <pc:docMk/>
            <pc:sldMk cId="3461381222" sldId="2327"/>
            <ac:spMk id="35" creationId="{F3687E3A-496B-7911-1A39-7E4948EAA0E1}"/>
          </ac:spMkLst>
        </pc:spChg>
        <pc:spChg chg="add mod ord">
          <ac:chgData name="Morgane Miyazawa" userId="0e79a180b5149995" providerId="LiveId" clId="{F53B35A9-A75A-412A-8E37-531AE76229DF}" dt="2025-02-25T09:52:40.336" v="568" actId="164"/>
          <ac:spMkLst>
            <pc:docMk/>
            <pc:sldMk cId="3461381222" sldId="2327"/>
            <ac:spMk id="36" creationId="{0DFC05C4-4319-31D7-B156-A4C55FE2F0C5}"/>
          </ac:spMkLst>
        </pc:spChg>
        <pc:grpChg chg="add mod">
          <ac:chgData name="Morgane Miyazawa" userId="0e79a180b5149995" providerId="LiveId" clId="{F53B35A9-A75A-412A-8E37-531AE76229DF}" dt="2025-02-25T09:52:40.336" v="568" actId="164"/>
          <ac:grpSpMkLst>
            <pc:docMk/>
            <pc:sldMk cId="3461381222" sldId="2327"/>
            <ac:grpSpMk id="4" creationId="{FC09FC76-D8AD-5720-C194-7B0145B14B0F}"/>
          </ac:grpSpMkLst>
        </pc:grpChg>
        <pc:grpChg chg="add mod">
          <ac:chgData name="Morgane Miyazawa" userId="0e79a180b5149995" providerId="LiveId" clId="{F53B35A9-A75A-412A-8E37-531AE76229DF}" dt="2025-02-25T09:52:47.024" v="570" actId="1076"/>
          <ac:grpSpMkLst>
            <pc:docMk/>
            <pc:sldMk cId="3461381222" sldId="2327"/>
            <ac:grpSpMk id="5" creationId="{785B0EAA-3CCD-1CA8-0B85-B8061BFC72CF}"/>
          </ac:grpSpMkLst>
        </pc:grpChg>
        <pc:grpChg chg="add mod">
          <ac:chgData name="Morgane Miyazawa" userId="0e79a180b5149995" providerId="LiveId" clId="{F53B35A9-A75A-412A-8E37-531AE76229DF}" dt="2025-02-25T09:52:51.185" v="572" actId="1076"/>
          <ac:grpSpMkLst>
            <pc:docMk/>
            <pc:sldMk cId="3461381222" sldId="2327"/>
            <ac:grpSpMk id="9" creationId="{3C9D121A-F7A7-06B1-46A4-70D4AA9667F9}"/>
          </ac:grpSpMkLst>
        </pc:grpChg>
        <pc:grpChg chg="add mod">
          <ac:chgData name="Morgane Miyazawa" userId="0e79a180b5149995" providerId="LiveId" clId="{F53B35A9-A75A-412A-8E37-531AE76229DF}" dt="2025-02-25T09:53:43.832" v="579" actId="164"/>
          <ac:grpSpMkLst>
            <pc:docMk/>
            <pc:sldMk cId="3461381222" sldId="2327"/>
            <ac:grpSpMk id="15" creationId="{CAA059AD-0D42-2058-2BC2-74ED1D696B8C}"/>
          </ac:grpSpMkLst>
        </pc:grpChg>
      </pc:sldChg>
      <pc:sldChg chg="delSp modSp add del mod modTransition delAnim">
        <pc:chgData name="Morgane Miyazawa" userId="0e79a180b5149995" providerId="LiveId" clId="{F53B35A9-A75A-412A-8E37-531AE76229DF}" dt="2025-02-25T09:46:34.294" v="495" actId="2696"/>
        <pc:sldMkLst>
          <pc:docMk/>
          <pc:sldMk cId="1363800926" sldId="2328"/>
        </pc:sldMkLst>
      </pc:sldChg>
      <pc:sldChg chg="addSp delSp modSp new mod ord">
        <pc:chgData name="Morgane Miyazawa" userId="0e79a180b5149995" providerId="LiveId" clId="{F53B35A9-A75A-412A-8E37-531AE76229DF}" dt="2025-02-25T10:35:00.159" v="634"/>
        <pc:sldMkLst>
          <pc:docMk/>
          <pc:sldMk cId="1976930294" sldId="2328"/>
        </pc:sldMkLst>
        <pc:spChg chg="mod">
          <ac:chgData name="Morgane Miyazawa" userId="0e79a180b5149995" providerId="LiveId" clId="{F53B35A9-A75A-412A-8E37-531AE76229DF}" dt="2025-02-25T10:14:36.746" v="618"/>
          <ac:spMkLst>
            <pc:docMk/>
            <pc:sldMk cId="1976930294" sldId="2328"/>
            <ac:spMk id="2" creationId="{2EFCC203-CE6D-F440-9542-2DD003921BF4}"/>
          </ac:spMkLst>
        </pc:spChg>
        <pc:picChg chg="add mod">
          <ac:chgData name="Morgane Miyazawa" userId="0e79a180b5149995" providerId="LiveId" clId="{F53B35A9-A75A-412A-8E37-531AE76229DF}" dt="2025-02-25T10:34:54.161" v="632" actId="1076"/>
          <ac:picMkLst>
            <pc:docMk/>
            <pc:sldMk cId="1976930294" sldId="2328"/>
            <ac:picMk id="7" creationId="{AB0E9D8D-1EF4-A0C6-385D-850DD0D94604}"/>
          </ac:picMkLst>
        </pc:picChg>
      </pc:sldChg>
      <pc:sldChg chg="addSp delSp modSp add mod ord">
        <pc:chgData name="Morgane Miyazawa" userId="0e79a180b5149995" providerId="LiveId" clId="{F53B35A9-A75A-412A-8E37-531AE76229DF}" dt="2025-02-25T14:17:44.736" v="1405"/>
        <pc:sldMkLst>
          <pc:docMk/>
          <pc:sldMk cId="318516923" sldId="2329"/>
        </pc:sldMkLst>
        <pc:spChg chg="mod">
          <ac:chgData name="Morgane Miyazawa" userId="0e79a180b5149995" providerId="LiveId" clId="{F53B35A9-A75A-412A-8E37-531AE76229DF}" dt="2025-02-25T12:00:17.386" v="1082" actId="20577"/>
          <ac:spMkLst>
            <pc:docMk/>
            <pc:sldMk cId="318516923" sldId="2329"/>
            <ac:spMk id="2" creationId="{A170DECC-D1B1-CE9E-C196-7EEC01002D97}"/>
          </ac:spMkLst>
        </pc:spChg>
        <pc:spChg chg="add mod">
          <ac:chgData name="Morgane Miyazawa" userId="0e79a180b5149995" providerId="LiveId" clId="{F53B35A9-A75A-412A-8E37-531AE76229DF}" dt="2025-02-25T12:31:14.199" v="1129" actId="1076"/>
          <ac:spMkLst>
            <pc:docMk/>
            <pc:sldMk cId="318516923" sldId="2329"/>
            <ac:spMk id="6" creationId="{1E210805-5A45-9BE8-1A0F-931C93C7E278}"/>
          </ac:spMkLst>
        </pc:spChg>
        <pc:spChg chg="add mod">
          <ac:chgData name="Morgane Miyazawa" userId="0e79a180b5149995" providerId="LiveId" clId="{F53B35A9-A75A-412A-8E37-531AE76229DF}" dt="2025-02-25T12:31:28.832" v="1132" actId="1076"/>
          <ac:spMkLst>
            <pc:docMk/>
            <pc:sldMk cId="318516923" sldId="2329"/>
            <ac:spMk id="8" creationId="{DEFFB82C-B8A4-92CE-DFF0-91840760969F}"/>
          </ac:spMkLst>
        </pc:spChg>
        <pc:picChg chg="add mod">
          <ac:chgData name="Morgane Miyazawa" userId="0e79a180b5149995" providerId="LiveId" clId="{F53B35A9-A75A-412A-8E37-531AE76229DF}" dt="2025-02-25T12:30:34.508" v="1127"/>
          <ac:picMkLst>
            <pc:docMk/>
            <pc:sldMk cId="318516923" sldId="2329"/>
            <ac:picMk id="10" creationId="{B1828CE3-F077-BAD1-5864-C901FC0547A9}"/>
          </ac:picMkLst>
        </pc:picChg>
      </pc:sldChg>
      <pc:sldChg chg="addSp delSp modSp new del mod">
        <pc:chgData name="Morgane Miyazawa" userId="0e79a180b5149995" providerId="LiveId" clId="{F53B35A9-A75A-412A-8E37-531AE76229DF}" dt="2025-02-25T09:45:58.565" v="491" actId="47"/>
        <pc:sldMkLst>
          <pc:docMk/>
          <pc:sldMk cId="4067242067" sldId="2329"/>
        </pc:sldMkLst>
      </pc:sldChg>
      <pc:sldChg chg="add del">
        <pc:chgData name="Morgane Miyazawa" userId="0e79a180b5149995" providerId="LiveId" clId="{F53B35A9-A75A-412A-8E37-531AE76229DF}" dt="2025-03-07T10:43:14.823" v="1884" actId="2696"/>
        <pc:sldMkLst>
          <pc:docMk/>
          <pc:sldMk cId="1065471965" sldId="2330"/>
        </pc:sldMkLst>
      </pc:sldChg>
      <pc:sldChg chg="addSp delSp modSp new del mod modTransition">
        <pc:chgData name="Morgane Miyazawa" userId="0e79a180b5149995" providerId="LiveId" clId="{F53B35A9-A75A-412A-8E37-531AE76229DF}" dt="2025-02-25T09:45:58.565" v="491" actId="47"/>
        <pc:sldMkLst>
          <pc:docMk/>
          <pc:sldMk cId="3011677825" sldId="233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C2CC-473B-49E4-8AB5-8E62880FF3B6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1199-E2FC-4B86-AC05-6A0499350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44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Ajuster</a:t>
            </a:r>
            <a:r>
              <a:rPr lang="en-US" dirty="0"/>
              <a:t> les animations! (</a:t>
            </a:r>
            <a:r>
              <a:rPr lang="en-US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tu</a:t>
            </a:r>
            <a:r>
              <a:rPr lang="en-US" baseline="0" dirty="0"/>
              <a:t> </a:t>
            </a:r>
            <a:r>
              <a:rPr lang="en-US" baseline="0" dirty="0" err="1"/>
              <a:t>gardes</a:t>
            </a:r>
            <a:r>
              <a:rPr lang="en-US" baseline="0" dirty="0"/>
              <a:t> </a:t>
            </a:r>
            <a:r>
              <a:rPr lang="en-US" baseline="0" dirty="0" err="1"/>
              <a:t>cette</a:t>
            </a:r>
            <a:r>
              <a:rPr lang="en-US" baseline="0" dirty="0"/>
              <a:t> option)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199-E2FC-4B86-AC05-6A049935038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82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baseline="0" dirty="0"/>
              <a:t> </a:t>
            </a:r>
            <a:r>
              <a:rPr lang="en-US" baseline="0" dirty="0" err="1"/>
              <a:t>pourrais</a:t>
            </a:r>
            <a:r>
              <a:rPr lang="en-US" baseline="0" dirty="0"/>
              <a:t> </a:t>
            </a:r>
            <a:r>
              <a:rPr lang="en-US" baseline="0" dirty="0" err="1"/>
              <a:t>utiliser</a:t>
            </a:r>
            <a:r>
              <a:rPr lang="en-US" baseline="0" dirty="0"/>
              <a:t> un </a:t>
            </a:r>
            <a:r>
              <a:rPr lang="en-US" baseline="0" dirty="0" err="1"/>
              <a:t>arrièreplan</a:t>
            </a:r>
            <a:r>
              <a:rPr lang="en-US" baseline="0" dirty="0"/>
              <a:t> different pour le foreign?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199-E2FC-4B86-AC05-6A049935038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02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/>
              <a:t>En</a:t>
            </a:r>
            <a:r>
              <a:rPr lang="en-US" sz="1000" dirty="0"/>
              <a:t> fait </a:t>
            </a:r>
            <a:r>
              <a:rPr lang="en-US" sz="1000" dirty="0" err="1"/>
              <a:t>dans</a:t>
            </a:r>
            <a:r>
              <a:rPr lang="en-US" sz="1000" dirty="0"/>
              <a:t> </a:t>
            </a:r>
            <a:r>
              <a:rPr lang="en-US" sz="1000" dirty="0" err="1"/>
              <a:t>cette</a:t>
            </a:r>
            <a:r>
              <a:rPr lang="en-US" sz="1000" dirty="0"/>
              <a:t> unite</a:t>
            </a:r>
            <a:r>
              <a:rPr lang="en-US" sz="1000" baseline="0" dirty="0"/>
              <a:t> </a:t>
            </a:r>
            <a:r>
              <a:rPr lang="en-US" sz="1000" baseline="0" dirty="0" err="1"/>
              <a:t>il</a:t>
            </a:r>
            <a:r>
              <a:rPr lang="en-US" sz="1000" baseline="0" dirty="0"/>
              <a:t> y a </a:t>
            </a:r>
            <a:r>
              <a:rPr lang="en-US" sz="1000" baseline="0" dirty="0" err="1"/>
              <a:t>une</a:t>
            </a:r>
            <a:r>
              <a:rPr lang="en-US" sz="1000" baseline="0" dirty="0"/>
              <a:t> </a:t>
            </a:r>
            <a:r>
              <a:rPr lang="en-US" sz="1000" baseline="0" dirty="0" err="1"/>
              <a:t>faible</a:t>
            </a:r>
            <a:r>
              <a:rPr lang="en-US" sz="1000" baseline="0" dirty="0"/>
              <a:t>  T dependence de MTCKD </a:t>
            </a:r>
            <a:r>
              <a:rPr lang="en-US" sz="1000" baseline="0" dirty="0" err="1"/>
              <a:t>opposée</a:t>
            </a:r>
            <a:r>
              <a:rPr lang="en-US" sz="1000" baseline="0" dirty="0"/>
              <a:t> à la </a:t>
            </a:r>
            <a:r>
              <a:rPr lang="en-US" sz="1000" baseline="0" dirty="0" err="1"/>
              <a:t>tienne</a:t>
            </a:r>
            <a:r>
              <a:rPr lang="en-US" sz="1000" baseline="0" dirty="0"/>
              <a:t>!! </a:t>
            </a:r>
            <a:r>
              <a:rPr lang="en-US" sz="1000" baseline="0" dirty="0" err="1"/>
              <a:t>Tu</a:t>
            </a:r>
            <a:r>
              <a:rPr lang="en-US" sz="1000" baseline="0" dirty="0"/>
              <a:t> </a:t>
            </a:r>
            <a:r>
              <a:rPr lang="en-US" sz="1000" baseline="0" dirty="0" err="1"/>
              <a:t>confirmes</a:t>
            </a:r>
            <a:r>
              <a:rPr lang="en-US" sz="1000" baseline="0" dirty="0"/>
              <a:t>?</a:t>
            </a:r>
            <a:endParaRPr lang="en-US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199-E2FC-4B86-AC05-6A049935038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19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manque</a:t>
            </a:r>
            <a:r>
              <a:rPr lang="en-US" baseline="0" dirty="0"/>
              <a:t> </a:t>
            </a:r>
            <a:r>
              <a:rPr lang="en-US" baseline="0" dirty="0" err="1"/>
              <a:t>une</a:t>
            </a:r>
            <a:r>
              <a:rPr lang="en-US" baseline="0" dirty="0"/>
              <a:t> slide </a:t>
            </a:r>
            <a:r>
              <a:rPr lang="en-US" baseline="0" dirty="0" err="1"/>
              <a:t>résumant</a:t>
            </a:r>
            <a:r>
              <a:rPr lang="en-US" baseline="0" dirty="0"/>
              <a:t>  les points forts:</a:t>
            </a:r>
          </a:p>
          <a:p>
            <a:r>
              <a:rPr lang="en-US" baseline="0" dirty="0" err="1"/>
              <a:t>Amélioration</a:t>
            </a:r>
            <a:r>
              <a:rPr lang="en-US" baseline="0" dirty="0"/>
              <a:t> de la </a:t>
            </a:r>
            <a:r>
              <a:rPr lang="en-US" baseline="0" dirty="0" err="1"/>
              <a:t>mesure</a:t>
            </a:r>
            <a:r>
              <a:rPr lang="en-US" baseline="0" dirty="0"/>
              <a:t> du self à 296 K et de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dépendance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T</a:t>
            </a:r>
          </a:p>
          <a:p>
            <a:r>
              <a:rPr lang="en-US" baseline="0" dirty="0"/>
              <a:t>Première </a:t>
            </a:r>
            <a:r>
              <a:rPr lang="en-US" baseline="0" dirty="0" err="1"/>
              <a:t>étude</a:t>
            </a:r>
            <a:r>
              <a:rPr lang="en-US" baseline="0" dirty="0"/>
              <a:t> </a:t>
            </a:r>
            <a:r>
              <a:rPr lang="en-US" baseline="0" dirty="0" err="1"/>
              <a:t>dédiée</a:t>
            </a:r>
            <a:r>
              <a:rPr lang="en-US" baseline="0" dirty="0"/>
              <a:t> à la </a:t>
            </a:r>
            <a:r>
              <a:rPr lang="en-US" baseline="0" dirty="0" err="1"/>
              <a:t>dependenace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T du foreign air et confirmation </a:t>
            </a:r>
            <a:r>
              <a:rPr lang="en-US" baseline="0" dirty="0" err="1"/>
              <a:t>qu’elle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faible</a:t>
            </a:r>
            <a:r>
              <a:rPr lang="en-US" baseline="0" dirty="0"/>
              <a:t> (le foreign air </a:t>
            </a:r>
            <a:r>
              <a:rPr lang="en-US" baseline="0" dirty="0" err="1"/>
              <a:t>semble</a:t>
            </a:r>
            <a:r>
              <a:rPr lang="en-US" baseline="0" dirty="0"/>
              <a:t> augmenter un </a:t>
            </a:r>
            <a:r>
              <a:rPr lang="en-US" baseline="0" dirty="0" err="1"/>
              <a:t>peu</a:t>
            </a:r>
            <a:r>
              <a:rPr lang="en-US" baseline="0" dirty="0"/>
              <a:t> avec la T)</a:t>
            </a:r>
          </a:p>
          <a:p>
            <a:r>
              <a:rPr lang="en-US" baseline="0" dirty="0"/>
              <a:t>Le foreign O2 </a:t>
            </a:r>
            <a:r>
              <a:rPr lang="en-US" baseline="0" dirty="0" err="1"/>
              <a:t>semble</a:t>
            </a:r>
            <a:r>
              <a:rPr lang="en-US" baseline="0" dirty="0"/>
              <a:t> </a:t>
            </a:r>
            <a:r>
              <a:rPr lang="en-US" baseline="0" dirty="0" err="1"/>
              <a:t>significativement</a:t>
            </a:r>
            <a:r>
              <a:rPr lang="en-US" baseline="0" dirty="0"/>
              <a:t> plus </a:t>
            </a:r>
            <a:r>
              <a:rPr lang="en-US" baseline="0" dirty="0" err="1"/>
              <a:t>faible</a:t>
            </a:r>
            <a:r>
              <a:rPr lang="en-US" baseline="0" dirty="0"/>
              <a:t> que le foreign air à 296 K </a:t>
            </a:r>
            <a:r>
              <a:rPr lang="en-US" baseline="0" dirty="0" err="1"/>
              <a:t>mais</a:t>
            </a:r>
            <a:r>
              <a:rPr lang="en-US" baseline="0" dirty="0"/>
              <a:t> avec </a:t>
            </a:r>
            <a:r>
              <a:rPr lang="en-US" baseline="0" dirty="0" err="1"/>
              <a:t>une</a:t>
            </a:r>
            <a:r>
              <a:rPr lang="en-US" baseline="0" dirty="0"/>
              <a:t> dependence </a:t>
            </a:r>
            <a:r>
              <a:rPr lang="en-US" baseline="0" dirty="0" err="1"/>
              <a:t>en</a:t>
            </a:r>
            <a:r>
              <a:rPr lang="en-US" baseline="0" dirty="0"/>
              <a:t> T </a:t>
            </a:r>
            <a:r>
              <a:rPr lang="en-US" baseline="0" dirty="0" err="1"/>
              <a:t>bien</a:t>
            </a:r>
            <a:r>
              <a:rPr lang="en-US" baseline="0" dirty="0"/>
              <a:t> plus forte (T </a:t>
            </a:r>
            <a:r>
              <a:rPr lang="en-US" baseline="0" dirty="0" err="1"/>
              <a:t>dependance</a:t>
            </a:r>
            <a:r>
              <a:rPr lang="en-US" baseline="0" dirty="0"/>
              <a:t> </a:t>
            </a:r>
            <a:r>
              <a:rPr lang="en-US" baseline="0" dirty="0" err="1"/>
              <a:t>consistante</a:t>
            </a:r>
            <a:r>
              <a:rPr lang="en-US" baseline="0" dirty="0"/>
              <a:t> avec </a:t>
            </a:r>
            <a:r>
              <a:rPr lang="en-US" baseline="0" dirty="0" err="1"/>
              <a:t>celle</a:t>
            </a:r>
            <a:r>
              <a:rPr lang="en-US" baseline="0" dirty="0"/>
              <a:t> </a:t>
            </a:r>
            <a:r>
              <a:rPr lang="en-US" baseline="0" dirty="0" err="1"/>
              <a:t>observée</a:t>
            </a:r>
            <a:r>
              <a:rPr lang="en-US" baseline="0" dirty="0"/>
              <a:t> pour </a:t>
            </a:r>
            <a:r>
              <a:rPr lang="en-US" baseline="0" dirty="0" err="1"/>
              <a:t>l’air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le foreign N2 ne change pas avec la T)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199-E2FC-4B86-AC05-6A049935038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9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7A5A2-7A41-D17E-6487-0F9455DB4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54035D-7CFA-6AA2-18CE-F8AC5E88D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E1ABB9-3107-1BCF-C9DF-CFAFDB351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manque</a:t>
            </a:r>
            <a:r>
              <a:rPr lang="en-US" baseline="0" dirty="0"/>
              <a:t> </a:t>
            </a:r>
            <a:r>
              <a:rPr lang="en-US" baseline="0" dirty="0" err="1"/>
              <a:t>une</a:t>
            </a:r>
            <a:r>
              <a:rPr lang="en-US" baseline="0" dirty="0"/>
              <a:t> slide </a:t>
            </a:r>
            <a:r>
              <a:rPr lang="en-US" baseline="0" dirty="0" err="1"/>
              <a:t>résumant</a:t>
            </a:r>
            <a:r>
              <a:rPr lang="en-US" baseline="0" dirty="0"/>
              <a:t>  les points forts:</a:t>
            </a:r>
          </a:p>
          <a:p>
            <a:r>
              <a:rPr lang="en-US" baseline="0" dirty="0" err="1"/>
              <a:t>Amélioration</a:t>
            </a:r>
            <a:r>
              <a:rPr lang="en-US" baseline="0" dirty="0"/>
              <a:t> de la </a:t>
            </a:r>
            <a:r>
              <a:rPr lang="en-US" baseline="0" dirty="0" err="1"/>
              <a:t>mesure</a:t>
            </a:r>
            <a:r>
              <a:rPr lang="en-US" baseline="0" dirty="0"/>
              <a:t> du self à 296 K et de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dépendance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T</a:t>
            </a:r>
          </a:p>
          <a:p>
            <a:r>
              <a:rPr lang="en-US" baseline="0" dirty="0"/>
              <a:t>Première </a:t>
            </a:r>
            <a:r>
              <a:rPr lang="en-US" baseline="0" dirty="0" err="1"/>
              <a:t>étude</a:t>
            </a:r>
            <a:r>
              <a:rPr lang="en-US" baseline="0" dirty="0"/>
              <a:t> </a:t>
            </a:r>
            <a:r>
              <a:rPr lang="en-US" baseline="0" dirty="0" err="1"/>
              <a:t>dédiée</a:t>
            </a:r>
            <a:r>
              <a:rPr lang="en-US" baseline="0" dirty="0"/>
              <a:t> à la </a:t>
            </a:r>
            <a:r>
              <a:rPr lang="en-US" baseline="0" dirty="0" err="1"/>
              <a:t>dependenace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T du foreign air et confirmation </a:t>
            </a:r>
            <a:r>
              <a:rPr lang="en-US" baseline="0" dirty="0" err="1"/>
              <a:t>qu’elle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faible</a:t>
            </a:r>
            <a:r>
              <a:rPr lang="en-US" baseline="0" dirty="0"/>
              <a:t> (le foreign air </a:t>
            </a:r>
            <a:r>
              <a:rPr lang="en-US" baseline="0" dirty="0" err="1"/>
              <a:t>semble</a:t>
            </a:r>
            <a:r>
              <a:rPr lang="en-US" baseline="0" dirty="0"/>
              <a:t> augmenter un </a:t>
            </a:r>
            <a:r>
              <a:rPr lang="en-US" baseline="0" dirty="0" err="1"/>
              <a:t>peu</a:t>
            </a:r>
            <a:r>
              <a:rPr lang="en-US" baseline="0" dirty="0"/>
              <a:t> avec la T)</a:t>
            </a:r>
          </a:p>
          <a:p>
            <a:r>
              <a:rPr lang="en-US" baseline="0" dirty="0"/>
              <a:t>Le foreign O2 </a:t>
            </a:r>
            <a:r>
              <a:rPr lang="en-US" baseline="0" dirty="0" err="1"/>
              <a:t>semble</a:t>
            </a:r>
            <a:r>
              <a:rPr lang="en-US" baseline="0" dirty="0"/>
              <a:t> </a:t>
            </a:r>
            <a:r>
              <a:rPr lang="en-US" baseline="0" dirty="0" err="1"/>
              <a:t>significativement</a:t>
            </a:r>
            <a:r>
              <a:rPr lang="en-US" baseline="0" dirty="0"/>
              <a:t> plus </a:t>
            </a:r>
            <a:r>
              <a:rPr lang="en-US" baseline="0" dirty="0" err="1"/>
              <a:t>faible</a:t>
            </a:r>
            <a:r>
              <a:rPr lang="en-US" baseline="0" dirty="0"/>
              <a:t> que le foreign air à 296 K </a:t>
            </a:r>
            <a:r>
              <a:rPr lang="en-US" baseline="0" dirty="0" err="1"/>
              <a:t>mais</a:t>
            </a:r>
            <a:r>
              <a:rPr lang="en-US" baseline="0" dirty="0"/>
              <a:t> avec </a:t>
            </a:r>
            <a:r>
              <a:rPr lang="en-US" baseline="0" dirty="0" err="1"/>
              <a:t>une</a:t>
            </a:r>
            <a:r>
              <a:rPr lang="en-US" baseline="0" dirty="0"/>
              <a:t> dependence </a:t>
            </a:r>
            <a:r>
              <a:rPr lang="en-US" baseline="0" dirty="0" err="1"/>
              <a:t>en</a:t>
            </a:r>
            <a:r>
              <a:rPr lang="en-US" baseline="0" dirty="0"/>
              <a:t> T </a:t>
            </a:r>
            <a:r>
              <a:rPr lang="en-US" baseline="0" dirty="0" err="1"/>
              <a:t>bien</a:t>
            </a:r>
            <a:r>
              <a:rPr lang="en-US" baseline="0" dirty="0"/>
              <a:t> plus forte (T </a:t>
            </a:r>
            <a:r>
              <a:rPr lang="en-US" baseline="0" dirty="0" err="1"/>
              <a:t>dependance</a:t>
            </a:r>
            <a:r>
              <a:rPr lang="en-US" baseline="0" dirty="0"/>
              <a:t> </a:t>
            </a:r>
            <a:r>
              <a:rPr lang="en-US" baseline="0" dirty="0" err="1"/>
              <a:t>consistante</a:t>
            </a:r>
            <a:r>
              <a:rPr lang="en-US" baseline="0" dirty="0"/>
              <a:t> avec </a:t>
            </a:r>
            <a:r>
              <a:rPr lang="en-US" baseline="0" dirty="0" err="1"/>
              <a:t>celle</a:t>
            </a:r>
            <a:r>
              <a:rPr lang="en-US" baseline="0" dirty="0"/>
              <a:t> </a:t>
            </a:r>
            <a:r>
              <a:rPr lang="en-US" baseline="0" dirty="0" err="1"/>
              <a:t>observée</a:t>
            </a:r>
            <a:r>
              <a:rPr lang="en-US" baseline="0" dirty="0"/>
              <a:t> pour </a:t>
            </a:r>
            <a:r>
              <a:rPr lang="en-US" baseline="0" dirty="0" err="1"/>
              <a:t>l’air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le foreign N2 ne change pas avec la T)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4F7B55-BDDA-18D8-7890-73B846240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199-E2FC-4B86-AC05-6A049935038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84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9A5E4-4929-FA2D-8509-9BD7633A3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FDECDF-C4CD-5AF2-649B-A65A26C48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5EDC8D-D763-38B2-FD91-360E6F81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F2B5-9D9F-43EC-A268-213FFE30D52B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EFE9F-20EC-9C67-8316-1D1D2AA5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6762E-C654-D78F-4F2A-B687DB78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75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DB9F2-4952-D404-6E98-63758892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C3F288-7573-0A32-FA8E-ED5791AC8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43AC58-F4B5-B9E5-A4F2-77969610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B3A-7C31-4FE9-A9E2-A7B40B0CF47F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6B983F-6AA4-FB87-D0CB-28288CDD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86D2B2-63A5-03C7-FEEC-FF98087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34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C1A072-95D0-EFD4-8917-3ADCC51D1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2BFDC1-31F6-9F63-7744-B9AAF94F2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D25862-C404-FA14-A636-F05A54D6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8437-09B4-4F2A-808F-88A5FFC58312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19D9E1-BD72-EBD3-609D-D8C9F8E9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E39569-2101-9A21-79FB-EF01E10A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34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672B6-75EA-5296-CAB0-6DDE246A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44F28-7049-E7FF-6DFA-FD5E2402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4955D0-FFD0-4F53-055B-96BE93E8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CF7D-C92E-4D79-A375-131D92FC9F6C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6F9EC7-581E-C682-2418-6591EA14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71758-81FF-3F2D-B53C-E814D5C5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42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AE85B-7094-708D-3FF5-D9B0E1A5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75D894-D4A9-F445-8C38-24ED29502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58812-155E-F656-79C2-512761BE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195E-A428-4360-B501-6A46C3771A7E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4B381-4AA6-7AA4-A96E-27BE6CFF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6E63FA-B49D-D1D8-415E-10B4C2F1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74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14931-3BAD-9F98-356D-A8EFB3A0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74A07-3216-1C62-9F52-245BA8C8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6F84C3-4EBF-2C56-DE42-F9D9F56E7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3011B6-50B4-ECBF-45C8-5F968DF9C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BD0A-F5DD-4DD6-B5C5-719CD1093E05}" type="datetime1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D9E881-C07B-51DF-A395-64A64611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D8D6FC-F96D-BA9B-6F9A-612EE67D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6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9E79A1-D4BF-CA09-71C0-4FD8D2C5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C7E36B-2CA1-922E-B106-B1EB1B912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87CD0B-BCD7-485D-F05D-AFF493546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6B1754-44A8-E668-A14F-396F655C6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299154-4004-F94A-EE79-61EC9FBAE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DB3DBB-0C16-DC64-1424-9FDA1454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82D9-9FE5-4E37-B55F-09C891B44F3D}" type="datetime1">
              <a:rPr lang="fr-FR" smtClean="0"/>
              <a:t>09/03/2025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CDE04B-15C6-D6BC-A8D0-49C92C17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DD5539-85C7-20C1-1104-7A80FCCD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40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D2480-0039-52B9-08E9-8E0F5724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85AD2E-098B-BC0B-5B1F-4EB11640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F235-044D-4E86-83D4-1560E5CE5C57}" type="datetime1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4D7C95-7D99-8721-D6AF-44688F14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7287B5-488C-9BFA-F366-679C0C55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3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ABB856-8BAF-6CA7-35F6-26B582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17DA-E43B-4A22-A04A-460ADE941157}" type="datetime1">
              <a:rPr lang="fr-FR" smtClean="0"/>
              <a:t>09/03/2025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AD5A6A-A03F-4788-1A00-9A61DA28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04D5CA-830F-769F-25FE-43501C85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6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D871A-2527-CDF6-7F68-EC45D214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BAE211-B305-FFAF-08CF-EFF47274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1AF643-B118-C10E-CB97-06CF602E3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34504F-9698-541E-E769-37BD6161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C315-CF01-49F8-A22C-D9EBA3EE4A5E}" type="datetime1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0D85D1-5904-9A31-DEE1-3E67EA3D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D79DD4-E1B2-1B84-D5D5-B3F93599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99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D3D64-C85B-ECCB-DAD0-AFC1B29A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3609C2-7C0D-DC2D-8CDA-BF67B7462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603C48-7C44-6BB5-4223-FA6BF9E3E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5FD84D-E9D7-34DA-4EF5-A5218F30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0DA-202C-42BE-BEBD-2B5EDF5A1C1E}" type="datetime1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49A013-1022-A397-14C5-53FFBC02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C090A4-C602-C4F6-CF22-0110B264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63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677335-F162-B3EA-8F31-85BE2F4A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E7EE59-C528-58B8-0D04-3616411C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77C36-FDC2-6D30-8DAF-1EDF9573E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7750F-93E0-4F3F-B100-6C8A0806DC32}" type="datetime1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1523D8-A09B-2FE8-CE0F-16E4BF764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92AAE3-62D8-5A78-5251-2CB41563A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2AB6F-10EA-4C5C-BA49-B2B488116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31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0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3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e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B5CCF-9FD2-ADA8-7549-8709A3800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899" y="1122363"/>
            <a:ext cx="9435101" cy="2387600"/>
          </a:xfrm>
        </p:spPr>
        <p:txBody>
          <a:bodyPr>
            <a:normAutofit fontScale="90000"/>
          </a:bodyPr>
          <a:lstStyle/>
          <a:p>
            <a:r>
              <a:rPr lang="en-GB" sz="6000" noProof="0" dirty="0"/>
              <a:t>Temperature dependence of the water vapor continuum </a:t>
            </a:r>
            <a:br>
              <a:rPr lang="en-GB" noProof="0" dirty="0"/>
            </a:br>
            <a:r>
              <a:rPr lang="en-GB" noProof="0" dirty="0"/>
              <a:t>in the </a:t>
            </a:r>
            <a:r>
              <a:rPr lang="en-GB" sz="6000" noProof="0" dirty="0"/>
              <a:t>1.6 </a:t>
            </a:r>
            <a:r>
              <a:rPr lang="en-GB" sz="6000" cap="none" noProof="0" dirty="0"/>
              <a:t>µ</a:t>
            </a:r>
            <a:r>
              <a:rPr lang="en-GB" sz="6000" noProof="0" dirty="0"/>
              <a:t>m window</a:t>
            </a:r>
            <a:endParaRPr lang="en-GB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DA66D6-8C31-1391-08E1-79D4706FA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u="sng" kern="150" cap="none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Morgane </a:t>
            </a:r>
            <a:r>
              <a:rPr lang="en-GB" sz="2400" b="1" u="sng" kern="150" cap="none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Toureille</a:t>
            </a:r>
            <a:r>
              <a:rPr lang="en-GB" sz="2400" kern="150" cap="none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, Didier </a:t>
            </a:r>
            <a:r>
              <a:rPr lang="en-GB" sz="2400" kern="150" cap="none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Mondelain</a:t>
            </a:r>
            <a:r>
              <a:rPr lang="en-GB" sz="2400" kern="150" cap="none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, Alain </a:t>
            </a:r>
            <a:r>
              <a:rPr lang="en-GB" sz="2400" kern="150" cap="none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Campargue</a:t>
            </a:r>
            <a:r>
              <a:rPr lang="en-GB" sz="2400" kern="150" cap="none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, Jean-Luc Martin, Samir Kassi, Hélène </a:t>
            </a:r>
            <a:r>
              <a:rPr lang="en-GB" sz="2400" kern="150" cap="none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Fleurbaey</a:t>
            </a:r>
            <a:r>
              <a:rPr lang="en-GB" sz="2400" kern="150" cap="none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, Hugo </a:t>
            </a:r>
            <a:r>
              <a:rPr lang="en-GB" sz="2400" kern="150" cap="none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Routin</a:t>
            </a:r>
            <a:endParaRPr lang="en-GB" sz="2400" kern="150" cap="none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ED687DA-4BA2-D1B2-A62C-A2735807EE69}"/>
              </a:ext>
            </a:extLst>
          </p:cNvPr>
          <p:cNvGrpSpPr/>
          <p:nvPr/>
        </p:nvGrpSpPr>
        <p:grpSpPr>
          <a:xfrm>
            <a:off x="882141" y="5396008"/>
            <a:ext cx="2596808" cy="766717"/>
            <a:chOff x="4896357" y="-699568"/>
            <a:chExt cx="6838444" cy="2110186"/>
          </a:xfrm>
        </p:grpSpPr>
        <p:pic>
          <p:nvPicPr>
            <p:cNvPr id="5" name="Image 4" descr="Une image contenant Police, Graphique, logo, cercle&#10;&#10;Description générée automatiquement">
              <a:extLst>
                <a:ext uri="{FF2B5EF4-FFF2-40B4-BE49-F238E27FC236}">
                  <a16:creationId xmlns:a16="http://schemas.microsoft.com/office/drawing/2014/main" id="{D16A27D0-017E-9323-4662-BC2B793FD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6357" y="-699568"/>
              <a:ext cx="2110186" cy="211018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04DDEF4-3342-0141-AEBA-A131CDEBF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063" y="-492902"/>
              <a:ext cx="2185416" cy="1695581"/>
            </a:xfrm>
            <a:prstGeom prst="rect">
              <a:avLst/>
            </a:prstGeom>
          </p:spPr>
        </p:pic>
        <p:pic>
          <p:nvPicPr>
            <p:cNvPr id="7" name="Image 6" descr="Une image contenant Police, Graphique, logo, capture d’écran&#10;&#10;Description générée automatiquement">
              <a:extLst>
                <a:ext uri="{FF2B5EF4-FFF2-40B4-BE49-F238E27FC236}">
                  <a16:creationId xmlns:a16="http://schemas.microsoft.com/office/drawing/2014/main" id="{1F40A289-D0D7-FB7B-07F4-77D767B3F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9385" y="-314395"/>
              <a:ext cx="2185416" cy="133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56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41A93-6DD9-A079-EBCA-B111F6D1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More wavelengths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4354AE-E2F2-BF33-460F-ADC60DFB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6A70EDE-5242-CD28-AFD9-61DC24F0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1" y="2417406"/>
            <a:ext cx="3233487" cy="2023187"/>
          </a:xfrm>
          <a:prstGeom prst="rect">
            <a:avLst/>
          </a:prstGeom>
        </p:spPr>
      </p:pic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6B75CCD4-0F3D-E815-DE30-561DA99C0B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1263" y="898525"/>
          <a:ext cx="10907712" cy="761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Graph" r:id="rId4" imgW="40576500" imgH="28324961" progId="Origin50.Graph">
                  <p:embed/>
                </p:oleObj>
              </mc:Choice>
              <mc:Fallback>
                <p:oleObj name="Graph" r:id="rId4" imgW="40576500" imgH="28324961" progId="Origin50.Graph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6B75CCD4-0F3D-E815-DE30-561DA99C0B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1263" y="898525"/>
                        <a:ext cx="10907712" cy="761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7CD5567-66F8-7742-6BA3-26FADFAC3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450" y="1976436"/>
            <a:ext cx="602542" cy="30629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62689C-20F9-9A23-BD30-EF50C7B91607}"/>
              </a:ext>
            </a:extLst>
          </p:cNvPr>
          <p:cNvSpPr txBox="1"/>
          <p:nvPr/>
        </p:nvSpPr>
        <p:spPr>
          <a:xfrm>
            <a:off x="0" y="5617686"/>
            <a:ext cx="3333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Vasilchenko</a:t>
            </a:r>
            <a:r>
              <a:rPr lang="fr-FR" dirty="0"/>
              <a:t> et al., JQSRT (2019)</a:t>
            </a:r>
          </a:p>
          <a:p>
            <a:r>
              <a:rPr lang="fr-FR" dirty="0" err="1"/>
              <a:t>Mlawer</a:t>
            </a:r>
            <a:r>
              <a:rPr lang="fr-FR" dirty="0"/>
              <a:t> et al., JQSRT (2023)</a:t>
            </a:r>
          </a:p>
          <a:p>
            <a:r>
              <a:rPr lang="fr-FR" dirty="0" err="1"/>
              <a:t>Ptashnik</a:t>
            </a:r>
            <a:r>
              <a:rPr lang="fr-FR" dirty="0"/>
              <a:t> et al., SOAM (2015)</a:t>
            </a:r>
          </a:p>
          <a:p>
            <a:r>
              <a:rPr lang="fr-FR" dirty="0" err="1"/>
              <a:t>Mondelain</a:t>
            </a:r>
            <a:r>
              <a:rPr lang="fr-FR" dirty="0"/>
              <a:t> et al., JQSRT (2013)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27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C7B0D564-7BF2-0A8B-3D82-0CF4840647F8}"/>
              </a:ext>
            </a:extLst>
          </p:cNvPr>
          <p:cNvSpPr/>
          <p:nvPr/>
        </p:nvSpPr>
        <p:spPr>
          <a:xfrm>
            <a:off x="6396382" y="2256370"/>
            <a:ext cx="5080169" cy="2517168"/>
          </a:xfrm>
          <a:prstGeom prst="flowChartAlternate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MT_CKD: No </a:t>
            </a:r>
            <a:r>
              <a:rPr lang="fr-FR" sz="3600" dirty="0" err="1">
                <a:solidFill>
                  <a:schemeClr val="tx1"/>
                </a:solidFill>
              </a:rPr>
              <a:t>temperature</a:t>
            </a:r>
            <a:r>
              <a:rPr lang="fr-FR" sz="3600" dirty="0">
                <a:solidFill>
                  <a:schemeClr val="tx1"/>
                </a:solidFill>
              </a:rPr>
              <a:t> </a:t>
            </a:r>
            <a:r>
              <a:rPr lang="fr-FR" sz="3600" dirty="0" err="1">
                <a:solidFill>
                  <a:schemeClr val="tx1"/>
                </a:solidFill>
              </a:rPr>
              <a:t>dependence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737D71-732D-0D64-D8BA-8CD9C796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GB" noProof="0" dirty="0"/>
              <a:t>State of the art: foreign-continuum air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CEC3F0-EB67-FA98-4FCD-188EB4DDB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00" y="1448655"/>
            <a:ext cx="4786182" cy="533922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375308-38EB-C689-0333-57E69611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B1394-A7C8-E373-2196-CD096BA87CB7}"/>
              </a:ext>
            </a:extLst>
          </p:cNvPr>
          <p:cNvSpPr/>
          <p:nvPr/>
        </p:nvSpPr>
        <p:spPr>
          <a:xfrm>
            <a:off x="3986373" y="3514954"/>
            <a:ext cx="893851" cy="4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noProof="0" dirty="0">
                <a:solidFill>
                  <a:srgbClr val="FF0000"/>
                </a:solidFill>
              </a:rPr>
              <a:t>Mondelain2020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3E7B0A-7998-B7E8-2AF3-7D7A7D20FBC8}"/>
              </a:ext>
            </a:extLst>
          </p:cNvPr>
          <p:cNvSpPr txBox="1"/>
          <p:nvPr/>
        </p:nvSpPr>
        <p:spPr>
          <a:xfrm>
            <a:off x="6096000" y="5443698"/>
            <a:ext cx="348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From: </a:t>
            </a:r>
            <a:r>
              <a:rPr lang="en-GB" noProof="0" dirty="0" err="1"/>
              <a:t>Mondelain</a:t>
            </a:r>
            <a:r>
              <a:rPr lang="en-GB" noProof="0" dirty="0"/>
              <a:t> et al., JQSRT (2020)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81C7B7-AFB6-81F4-0610-071E61153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00" y="1690688"/>
            <a:ext cx="676369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BAFE62-84F4-59E9-85E1-EFCF64D3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en-GB" noProof="0" smtClean="0"/>
              <a:t>12</a:t>
            </a:fld>
            <a:endParaRPr lang="en-GB" noProof="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5BA7BA5-041B-35F0-74CD-D4D45D21FEFB}"/>
              </a:ext>
            </a:extLst>
          </p:cNvPr>
          <p:cNvGrpSpPr/>
          <p:nvPr/>
        </p:nvGrpSpPr>
        <p:grpSpPr>
          <a:xfrm>
            <a:off x="1955515" y="539393"/>
            <a:ext cx="7879365" cy="5404207"/>
            <a:chOff x="1955515" y="539393"/>
            <a:chExt cx="8026685" cy="577921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9EE8683-FAC6-27AE-62C3-350A3D0E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5515" y="539393"/>
              <a:ext cx="8026685" cy="5779213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82A516D-8A95-F04F-60AC-5B5431ABB119}"/>
                </a:ext>
              </a:extLst>
            </p:cNvPr>
            <p:cNvSpPr txBox="1"/>
            <p:nvPr/>
          </p:nvSpPr>
          <p:spPr>
            <a:xfrm>
              <a:off x="7584991" y="4094480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monomer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386F256-4A90-119A-0D65-67AB45F5F13F}"/>
                </a:ext>
              </a:extLst>
            </p:cNvPr>
            <p:cNvSpPr txBox="1"/>
            <p:nvPr/>
          </p:nvSpPr>
          <p:spPr>
            <a:xfrm>
              <a:off x="4130591" y="4094480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monomer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B852D7B-9921-9733-6BFC-6BC5B876E20F}"/>
                </a:ext>
              </a:extLst>
            </p:cNvPr>
            <p:cNvSpPr txBox="1"/>
            <p:nvPr/>
          </p:nvSpPr>
          <p:spPr>
            <a:xfrm>
              <a:off x="7730704" y="4889797"/>
              <a:ext cx="86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90440A3-03B6-0651-4CE8-8750A4D2FDEF}"/>
                </a:ext>
              </a:extLst>
            </p:cNvPr>
            <p:cNvSpPr txBox="1"/>
            <p:nvPr/>
          </p:nvSpPr>
          <p:spPr>
            <a:xfrm>
              <a:off x="4276304" y="4705131"/>
              <a:ext cx="86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497F2D4-2B52-261A-A7DC-CF54E83A3E64}"/>
                </a:ext>
              </a:extLst>
            </p:cNvPr>
            <p:cNvSpPr txBox="1"/>
            <p:nvPr/>
          </p:nvSpPr>
          <p:spPr>
            <a:xfrm>
              <a:off x="7890363" y="5234869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self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B168770-D1C5-A0B8-9054-46FCFD2D780C}"/>
                </a:ext>
              </a:extLst>
            </p:cNvPr>
            <p:cNvSpPr txBox="1"/>
            <p:nvPr/>
          </p:nvSpPr>
          <p:spPr>
            <a:xfrm>
              <a:off x="4435963" y="5142611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self</a:t>
              </a:r>
            </a:p>
          </p:txBody>
        </p:sp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id="{7FA87CA2-E069-6C8A-80CB-DDA396E3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3389"/>
            <a:ext cx="10515600" cy="1325563"/>
          </a:xfrm>
        </p:spPr>
        <p:txBody>
          <a:bodyPr/>
          <a:lstStyle/>
          <a:p>
            <a:r>
              <a:rPr lang="en-GB" noProof="0" dirty="0"/>
              <a:t>Humidified 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05531F1-DA69-1CB9-0A8B-187174335A70}"/>
                  </a:ext>
                </a:extLst>
              </p:cNvPr>
              <p:cNvSpPr txBox="1"/>
              <p:nvPr/>
            </p:nvSpPr>
            <p:spPr>
              <a:xfrm>
                <a:off x="3246405" y="6004282"/>
                <a:ext cx="5364195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32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GB" sz="32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2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32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𝑊𝑀𝐿</m:t>
                        </m:r>
                      </m:sub>
                    </m:sSub>
                    <m:r>
                      <a:rPr lang="en-GB" sz="32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noProof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32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GB" sz="3200" noProof="0" dirty="0"/>
                  <a:t>+</a:t>
                </a:r>
                <a:r>
                  <a:rPr lang="en-GB" sz="3200" noProof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32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𝑊𝐶</m:t>
                        </m:r>
                        <m:r>
                          <a:rPr lang="en-GB" sz="32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05531F1-DA69-1CB9-0A8B-187174335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405" y="6004282"/>
                <a:ext cx="5364195" cy="584775"/>
              </a:xfrm>
              <a:prstGeom prst="rect">
                <a:avLst/>
              </a:prstGeom>
              <a:blipFill>
                <a:blip r:embed="rId3"/>
                <a:stretch>
                  <a:fillRect t="-11224" b="-326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08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004811-89D8-C7B2-45F1-326FA9B9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0D5FF88-A947-E5BC-1DDC-FFDCA63B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35014" cy="1325563"/>
          </a:xfrm>
        </p:spPr>
        <p:txBody>
          <a:bodyPr/>
          <a:lstStyle/>
          <a:p>
            <a:r>
              <a:rPr lang="en-GB" sz="4000" dirty="0"/>
              <a:t>Humidified </a:t>
            </a:r>
            <a:r>
              <a:rPr lang="en-GB" dirty="0"/>
              <a:t>air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2EF91C6-0132-1925-2B4B-F6D92C2A6C27}"/>
                  </a:ext>
                </a:extLst>
              </p:cNvPr>
              <p:cNvSpPr txBox="1"/>
              <p:nvPr/>
            </p:nvSpPr>
            <p:spPr>
              <a:xfrm>
                <a:off x="-2478920" y="5874833"/>
                <a:ext cx="9179528" cy="846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𝑊𝐶</m:t>
                          </m:r>
                          <m:r>
                            <a:rPr lang="fr-F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GB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GB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GB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24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sz="2400" noProof="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2EF91C6-0132-1925-2B4B-F6D92C2A6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78920" y="5874833"/>
                <a:ext cx="9179528" cy="846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D972F0FA-1124-6A0E-7B96-E680069E0C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883"/>
          <a:stretch/>
        </p:blipFill>
        <p:spPr>
          <a:xfrm>
            <a:off x="3324455" y="0"/>
            <a:ext cx="4427894" cy="60525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248B0E6-89AB-CD5C-764D-D47100BACAB4}"/>
              </a:ext>
            </a:extLst>
          </p:cNvPr>
          <p:cNvSpPr txBox="1"/>
          <p:nvPr/>
        </p:nvSpPr>
        <p:spPr>
          <a:xfrm>
            <a:off x="7752348" y="6077247"/>
            <a:ext cx="3182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Mlawer</a:t>
            </a:r>
            <a:r>
              <a:rPr lang="fr-FR" dirty="0"/>
              <a:t> et al., JQSRT (2023)</a:t>
            </a:r>
          </a:p>
          <a:p>
            <a:r>
              <a:rPr lang="fr-FR" dirty="0" err="1"/>
              <a:t>Mondelain</a:t>
            </a:r>
            <a:r>
              <a:rPr lang="fr-FR" dirty="0"/>
              <a:t> et al., JQSRT (2020)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AE12B8-960B-AE00-CB05-B5C7A5135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462" y="73530"/>
            <a:ext cx="41814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0493E-AA25-E91E-0A87-2F9C9CAF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77"/>
            <a:ext cx="10259120" cy="1492132"/>
          </a:xfrm>
        </p:spPr>
        <p:txBody>
          <a:bodyPr>
            <a:normAutofit/>
          </a:bodyPr>
          <a:lstStyle/>
          <a:p>
            <a:r>
              <a:rPr lang="en-GB" noProof="0" dirty="0"/>
              <a:t>Work in progress: humidified O</a:t>
            </a:r>
            <a:r>
              <a:rPr lang="en-GB" baseline="-25000" noProof="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A8F4FA-A81B-7DB9-C72F-E9289BA4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DC479A-3090-46EC-A33E-29FF630B025E}" type="slidenum">
              <a:rPr lang="en-GB" noProof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GB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5D192DB-87FA-FE58-252D-F64C9EE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33"/>
          <a:stretch/>
        </p:blipFill>
        <p:spPr>
          <a:xfrm>
            <a:off x="4651706" y="1217721"/>
            <a:ext cx="4184069" cy="55635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9BF8D71-856D-A9B6-35FB-B405CD521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3" y="1161107"/>
            <a:ext cx="4033366" cy="55635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854C152-A458-3B41-CFA8-F3863FFE8A8B}"/>
              </a:ext>
            </a:extLst>
          </p:cNvPr>
          <p:cNvSpPr txBox="1"/>
          <p:nvPr/>
        </p:nvSpPr>
        <p:spPr>
          <a:xfrm>
            <a:off x="8835775" y="5626678"/>
            <a:ext cx="3182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Mlawer</a:t>
            </a:r>
            <a:r>
              <a:rPr lang="fr-FR" dirty="0"/>
              <a:t> et al., JQSRT (2023)</a:t>
            </a:r>
          </a:p>
          <a:p>
            <a:r>
              <a:rPr lang="fr-FR" dirty="0" err="1"/>
              <a:t>Mondelain</a:t>
            </a:r>
            <a:r>
              <a:rPr lang="fr-FR" dirty="0"/>
              <a:t> et al., JQSRT (2020)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19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AAFF-B944-A462-B621-1A8764987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817D0-EA34-5CAF-DF97-AC327C6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77"/>
            <a:ext cx="10259120" cy="1492132"/>
          </a:xfrm>
        </p:spPr>
        <p:txBody>
          <a:bodyPr>
            <a:normAutofit/>
          </a:bodyPr>
          <a:lstStyle/>
          <a:p>
            <a:r>
              <a:rPr lang="en-GB" noProof="0" dirty="0"/>
              <a:t>Conclusion &amp; prospects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E54857-7537-5DE2-9E55-E98E3600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DC479A-3090-46EC-A33E-29FF630B025E}" type="slidenum">
              <a:rPr lang="en-GB" noProof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GB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287FCF-A5C7-64DD-269A-0843CA904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265" y="31408"/>
            <a:ext cx="4184069" cy="59019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A06D82A-D041-012E-0F4E-96110A50A466}"/>
              </a:ext>
            </a:extLst>
          </p:cNvPr>
          <p:cNvSpPr txBox="1"/>
          <p:nvPr/>
        </p:nvSpPr>
        <p:spPr>
          <a:xfrm>
            <a:off x="8095547" y="5798145"/>
            <a:ext cx="3182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Mlawer</a:t>
            </a:r>
            <a:r>
              <a:rPr lang="fr-FR" dirty="0"/>
              <a:t> et al., JQSRT (2023)</a:t>
            </a:r>
          </a:p>
          <a:p>
            <a:r>
              <a:rPr lang="fr-FR" dirty="0" err="1"/>
              <a:t>Mondelain</a:t>
            </a:r>
            <a:r>
              <a:rPr lang="fr-FR" dirty="0"/>
              <a:t> et al., JQSRT (2020)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4B01EA7-A6C8-9D88-4115-D1E5B9E32359}"/>
              </a:ext>
            </a:extLst>
          </p:cNvPr>
          <p:cNvSpPr txBox="1"/>
          <p:nvPr/>
        </p:nvSpPr>
        <p:spPr>
          <a:xfrm>
            <a:off x="236582" y="1511708"/>
            <a:ext cx="77071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Self-continuum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Improvement at room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Temperature dependence of the self-continuum</a:t>
            </a:r>
          </a:p>
          <a:p>
            <a:pPr lvl="1"/>
            <a:endParaRPr lang="en-GB" sz="2400" noProof="0" dirty="0"/>
          </a:p>
          <a:p>
            <a:r>
              <a:rPr lang="en-GB" sz="2400" noProof="0" dirty="0"/>
              <a:t>Foreign-continuum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Temperature dependence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Foreign-continuum O</a:t>
            </a:r>
            <a:r>
              <a:rPr lang="en-GB" sz="2400" baseline="-25000" dirty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Temperature dependence</a:t>
            </a:r>
          </a:p>
          <a:p>
            <a:pPr lvl="1"/>
            <a:endParaRPr lang="en-GB" sz="2400" noProof="0" dirty="0"/>
          </a:p>
          <a:p>
            <a:pPr marL="0" indent="0">
              <a:buNone/>
            </a:pPr>
            <a:r>
              <a:rPr lang="en-GB" sz="2400" noProof="0" dirty="0"/>
              <a:t>Prospects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noProof="0" dirty="0"/>
              <a:t>H</a:t>
            </a:r>
            <a:r>
              <a:rPr lang="en-GB" sz="2400" baseline="-25000" noProof="0" dirty="0"/>
              <a:t>2</a:t>
            </a:r>
            <a:r>
              <a:rPr lang="en-GB" sz="2400" noProof="0" dirty="0"/>
              <a:t>O-CO</a:t>
            </a:r>
            <a:r>
              <a:rPr lang="en-GB" sz="2400" baseline="-25000" noProof="0" dirty="0"/>
              <a:t>2</a:t>
            </a:r>
            <a:endParaRPr lang="en-GB" sz="3200" noProof="0" dirty="0"/>
          </a:p>
          <a:p>
            <a:endParaRPr lang="en-GB" sz="3600" noProof="0" dirty="0"/>
          </a:p>
        </p:txBody>
      </p:sp>
    </p:spTree>
    <p:extLst>
      <p:ext uri="{BB962C8B-B14F-4D97-AF65-F5344CB8AC3E}">
        <p14:creationId xmlns:p14="http://schemas.microsoft.com/office/powerpoint/2010/main" val="254049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F6CE0-5318-D70A-B308-13F10DFE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Crds</a:t>
            </a:r>
            <a:r>
              <a:rPr lang="en-GB" noProof="0" dirty="0"/>
              <a:t> principle</a:t>
            </a:r>
          </a:p>
        </p:txBody>
      </p:sp>
      <p:sp>
        <p:nvSpPr>
          <p:cNvPr id="6" name="Forme libre 87">
            <a:extLst>
              <a:ext uri="{FF2B5EF4-FFF2-40B4-BE49-F238E27FC236}">
                <a16:creationId xmlns:a16="http://schemas.microsoft.com/office/drawing/2014/main" id="{317B70B5-8E15-CCFF-63E3-209230058842}"/>
              </a:ext>
            </a:extLst>
          </p:cNvPr>
          <p:cNvSpPr/>
          <p:nvPr/>
        </p:nvSpPr>
        <p:spPr>
          <a:xfrm>
            <a:off x="4515362" y="1991618"/>
            <a:ext cx="3569011" cy="1416965"/>
          </a:xfrm>
          <a:custGeom>
            <a:avLst/>
            <a:gdLst>
              <a:gd name="connsiteX0" fmla="*/ 0 w 1440180"/>
              <a:gd name="connsiteY0" fmla="*/ 0 h 731520"/>
              <a:gd name="connsiteX1" fmla="*/ 723900 w 1440180"/>
              <a:gd name="connsiteY1" fmla="*/ 213360 h 731520"/>
              <a:gd name="connsiteX2" fmla="*/ 1440180 w 1440180"/>
              <a:gd name="connsiteY2" fmla="*/ 7620 h 731520"/>
              <a:gd name="connsiteX3" fmla="*/ 1440180 w 1440180"/>
              <a:gd name="connsiteY3" fmla="*/ 7620 h 731520"/>
              <a:gd name="connsiteX4" fmla="*/ 1440180 w 1440180"/>
              <a:gd name="connsiteY4" fmla="*/ 731520 h 731520"/>
              <a:gd name="connsiteX5" fmla="*/ 1440180 w 1440180"/>
              <a:gd name="connsiteY5" fmla="*/ 731520 h 731520"/>
              <a:gd name="connsiteX6" fmla="*/ 731520 w 1440180"/>
              <a:gd name="connsiteY6" fmla="*/ 502920 h 731520"/>
              <a:gd name="connsiteX7" fmla="*/ 7620 w 1440180"/>
              <a:gd name="connsiteY7" fmla="*/ 723900 h 731520"/>
              <a:gd name="connsiteX8" fmla="*/ 7620 w 1440180"/>
              <a:gd name="connsiteY8" fmla="*/ 723900 h 731520"/>
              <a:gd name="connsiteX9" fmla="*/ 0 w 1440180"/>
              <a:gd name="connsiteY9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180" h="731520">
                <a:moveTo>
                  <a:pt x="0" y="0"/>
                </a:moveTo>
                <a:cubicBezTo>
                  <a:pt x="241935" y="106045"/>
                  <a:pt x="483870" y="212090"/>
                  <a:pt x="723900" y="213360"/>
                </a:cubicBezTo>
                <a:cubicBezTo>
                  <a:pt x="963930" y="214630"/>
                  <a:pt x="1440180" y="7620"/>
                  <a:pt x="1440180" y="7620"/>
                </a:cubicBezTo>
                <a:lnTo>
                  <a:pt x="1440180" y="7620"/>
                </a:lnTo>
                <a:lnTo>
                  <a:pt x="1440180" y="731520"/>
                </a:lnTo>
                <a:lnTo>
                  <a:pt x="1440180" y="731520"/>
                </a:lnTo>
                <a:cubicBezTo>
                  <a:pt x="1322070" y="693420"/>
                  <a:pt x="970280" y="504190"/>
                  <a:pt x="731520" y="502920"/>
                </a:cubicBezTo>
                <a:cubicBezTo>
                  <a:pt x="492760" y="501650"/>
                  <a:pt x="7620" y="723900"/>
                  <a:pt x="7620" y="723900"/>
                </a:cubicBezTo>
                <a:lnTo>
                  <a:pt x="7620" y="723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2DCDB"/>
              </a:gs>
              <a:gs pos="50000">
                <a:srgbClr val="F5786B"/>
              </a:gs>
              <a:gs pos="100000">
                <a:srgbClr val="F2DCDB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rapèze 6">
            <a:extLst>
              <a:ext uri="{FF2B5EF4-FFF2-40B4-BE49-F238E27FC236}">
                <a16:creationId xmlns:a16="http://schemas.microsoft.com/office/drawing/2014/main" id="{B33EAA24-6700-F140-83AE-BF5746FFA6E7}"/>
              </a:ext>
            </a:extLst>
          </p:cNvPr>
          <p:cNvSpPr/>
          <p:nvPr/>
        </p:nvSpPr>
        <p:spPr>
          <a:xfrm rot="16200000" flipH="1">
            <a:off x="1774184" y="2159342"/>
            <a:ext cx="1588889" cy="1081519"/>
          </a:xfrm>
          <a:prstGeom prst="trapezoid">
            <a:avLst>
              <a:gd name="adj" fmla="val 120000"/>
            </a:avLst>
          </a:prstGeom>
          <a:gradFill>
            <a:gsLst>
              <a:gs pos="0">
                <a:srgbClr val="F2DCDB"/>
              </a:gs>
              <a:gs pos="50000">
                <a:srgbClr val="F5786B"/>
              </a:gs>
              <a:gs pos="100000">
                <a:srgbClr val="F2DCDB"/>
              </a:gs>
            </a:gsLst>
            <a:lin ang="0" scaled="0"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EF99BF-21BA-78ED-1DE8-0753344250B6}"/>
              </a:ext>
            </a:extLst>
          </p:cNvPr>
          <p:cNvSpPr/>
          <p:nvPr/>
        </p:nvSpPr>
        <p:spPr>
          <a:xfrm>
            <a:off x="3109388" y="2097890"/>
            <a:ext cx="1647149" cy="1204420"/>
          </a:xfrm>
          <a:prstGeom prst="rect">
            <a:avLst/>
          </a:prstGeom>
          <a:gradFill>
            <a:gsLst>
              <a:gs pos="0">
                <a:srgbClr val="F2DCDB"/>
              </a:gs>
              <a:gs pos="50000">
                <a:srgbClr val="F5786B"/>
              </a:gs>
              <a:gs pos="100000">
                <a:srgbClr val="F2DCDB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E56E0F-ABD9-5D11-887D-E690704CFF67}"/>
              </a:ext>
            </a:extLst>
          </p:cNvPr>
          <p:cNvSpPr/>
          <p:nvPr/>
        </p:nvSpPr>
        <p:spPr>
          <a:xfrm>
            <a:off x="3001236" y="1672800"/>
            <a:ext cx="216304" cy="2054600"/>
          </a:xfrm>
          <a:prstGeom prst="ellipse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Organigramme : Stockage à accès direct 9">
            <a:extLst>
              <a:ext uri="{FF2B5EF4-FFF2-40B4-BE49-F238E27FC236}">
                <a16:creationId xmlns:a16="http://schemas.microsoft.com/office/drawing/2014/main" id="{3548C4F7-427A-341F-7211-6C46FF2A1D88}"/>
              </a:ext>
            </a:extLst>
          </p:cNvPr>
          <p:cNvSpPr/>
          <p:nvPr/>
        </p:nvSpPr>
        <p:spPr>
          <a:xfrm>
            <a:off x="1782705" y="2433628"/>
            <a:ext cx="540759" cy="546547"/>
          </a:xfrm>
          <a:prstGeom prst="flowChartMagneticDrum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D8B3A7F-2419-750D-C4C4-92A62ADD177B}"/>
              </a:ext>
            </a:extLst>
          </p:cNvPr>
          <p:cNvCxnSpPr/>
          <p:nvPr/>
        </p:nvCxnSpPr>
        <p:spPr>
          <a:xfrm rot="10800000">
            <a:off x="838200" y="1975634"/>
            <a:ext cx="944507" cy="565006"/>
          </a:xfrm>
          <a:prstGeom prst="line">
            <a:avLst/>
          </a:prstGeom>
          <a:ln w="28575">
            <a:solidFill>
              <a:srgbClr val="9BB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40A09AB-D3B8-0660-32DF-DC1C64D31CC7}"/>
              </a:ext>
            </a:extLst>
          </p:cNvPr>
          <p:cNvCxnSpPr/>
          <p:nvPr/>
        </p:nvCxnSpPr>
        <p:spPr>
          <a:xfrm rot="10800000" flipV="1">
            <a:off x="838200" y="2873161"/>
            <a:ext cx="944507" cy="465224"/>
          </a:xfrm>
          <a:prstGeom prst="line">
            <a:avLst/>
          </a:prstGeom>
          <a:ln w="28575">
            <a:solidFill>
              <a:srgbClr val="9BB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èze 12">
            <a:extLst>
              <a:ext uri="{FF2B5EF4-FFF2-40B4-BE49-F238E27FC236}">
                <a16:creationId xmlns:a16="http://schemas.microsoft.com/office/drawing/2014/main" id="{7AC11ACF-FA72-B507-F96D-CDA20BA44262}"/>
              </a:ext>
            </a:extLst>
          </p:cNvPr>
          <p:cNvSpPr/>
          <p:nvPr/>
        </p:nvSpPr>
        <p:spPr>
          <a:xfrm rot="5400000">
            <a:off x="9180927" y="2159340"/>
            <a:ext cx="1700359" cy="1081519"/>
          </a:xfrm>
          <a:prstGeom prst="trapezoid">
            <a:avLst>
              <a:gd name="adj" fmla="val 120000"/>
            </a:avLst>
          </a:prstGeom>
          <a:gradFill>
            <a:gsLst>
              <a:gs pos="0">
                <a:srgbClr val="F2DCDB"/>
              </a:gs>
              <a:gs pos="50000">
                <a:srgbClr val="F5786B"/>
              </a:gs>
              <a:gs pos="100000">
                <a:srgbClr val="F2DCDB"/>
              </a:gs>
            </a:gsLst>
            <a:lin ang="0" scaled="0"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0BE5851-BF0E-295E-8E67-FEE9CAED155B}"/>
              </a:ext>
            </a:extLst>
          </p:cNvPr>
          <p:cNvGrpSpPr/>
          <p:nvPr/>
        </p:nvGrpSpPr>
        <p:grpSpPr>
          <a:xfrm>
            <a:off x="10355562" y="2413295"/>
            <a:ext cx="998238" cy="605674"/>
            <a:chOff x="6357950" y="4226726"/>
            <a:chExt cx="1895689" cy="619130"/>
          </a:xfrm>
        </p:grpSpPr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C08EC0D9-4D38-F32F-21D3-CE2321409AEA}"/>
                </a:ext>
              </a:extLst>
            </p:cNvPr>
            <p:cNvSpPr/>
            <p:nvPr/>
          </p:nvSpPr>
          <p:spPr>
            <a:xfrm>
              <a:off x="6804265" y="4321974"/>
              <a:ext cx="1449374" cy="428628"/>
            </a:xfrm>
            <a:prstGeom prst="roundRect">
              <a:avLst/>
            </a:prstGeom>
            <a:solidFill>
              <a:srgbClr val="9B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1ADA58BA-2834-8FF9-E098-C78C4EAEEC40}"/>
                </a:ext>
              </a:extLst>
            </p:cNvPr>
            <p:cNvSpPr/>
            <p:nvPr/>
          </p:nvSpPr>
          <p:spPr>
            <a:xfrm rot="5400000">
              <a:off x="6334137" y="4250539"/>
              <a:ext cx="619130" cy="571504"/>
            </a:xfrm>
            <a:prstGeom prst="roundRect">
              <a:avLst/>
            </a:prstGeom>
            <a:solidFill>
              <a:srgbClr val="9B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94E1D04-6A38-9797-9B70-2F97167F6279}"/>
              </a:ext>
            </a:extLst>
          </p:cNvPr>
          <p:cNvSpPr/>
          <p:nvPr/>
        </p:nvSpPr>
        <p:spPr>
          <a:xfrm>
            <a:off x="8084373" y="2097890"/>
            <a:ext cx="1622278" cy="1204420"/>
          </a:xfrm>
          <a:prstGeom prst="rect">
            <a:avLst/>
          </a:prstGeom>
          <a:gradFill>
            <a:gsLst>
              <a:gs pos="0">
                <a:srgbClr val="F2DCDB"/>
              </a:gs>
              <a:gs pos="50000">
                <a:srgbClr val="F5786B"/>
              </a:gs>
              <a:gs pos="100000">
                <a:srgbClr val="F2DCDB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162298B-9337-BB6E-B6E0-7A4E9A2CA7C3}"/>
              </a:ext>
            </a:extLst>
          </p:cNvPr>
          <p:cNvSpPr/>
          <p:nvPr/>
        </p:nvSpPr>
        <p:spPr>
          <a:xfrm>
            <a:off x="9490348" y="1672800"/>
            <a:ext cx="216304" cy="2054600"/>
          </a:xfrm>
          <a:prstGeom prst="ellipse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62070-56FA-2D0F-7631-8800291544B2}"/>
              </a:ext>
            </a:extLst>
          </p:cNvPr>
          <p:cNvSpPr/>
          <p:nvPr/>
        </p:nvSpPr>
        <p:spPr>
          <a:xfrm>
            <a:off x="954934" y="3035553"/>
            <a:ext cx="2046301" cy="782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noProof="0" dirty="0">
                <a:solidFill>
                  <a:srgbClr val="27352A"/>
                </a:solidFill>
                <a:latin typeface="Helvetica" pitchFamily="34" charset="0"/>
              </a:rPr>
              <a:t>Photodiode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FBD2E776-2406-D0E9-B228-1B2B05BD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351" y="1956193"/>
            <a:ext cx="757062" cy="14878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631E1A10-6900-7D1A-4E87-B0BD4CF5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35459" y="1956193"/>
            <a:ext cx="757066" cy="14878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Double flèche horizontale 93">
            <a:extLst>
              <a:ext uri="{FF2B5EF4-FFF2-40B4-BE49-F238E27FC236}">
                <a16:creationId xmlns:a16="http://schemas.microsoft.com/office/drawing/2014/main" id="{F32822B6-C1AE-054A-3F73-0ACDE198121D}"/>
              </a:ext>
            </a:extLst>
          </p:cNvPr>
          <p:cNvSpPr/>
          <p:nvPr/>
        </p:nvSpPr>
        <p:spPr>
          <a:xfrm>
            <a:off x="4396699" y="1521383"/>
            <a:ext cx="1189670" cy="302834"/>
          </a:xfrm>
          <a:prstGeom prst="leftRightArrow">
            <a:avLst>
              <a:gd name="adj1" fmla="val 55926"/>
              <a:gd name="adj2" fmla="val 60075"/>
            </a:avLst>
          </a:prstGeom>
          <a:solidFill>
            <a:srgbClr val="9BBEA9"/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4AB2E8E-74C8-08CA-4B7D-F2D1FF86783B}"/>
                  </a:ext>
                </a:extLst>
              </p:cNvPr>
              <p:cNvSpPr txBox="1"/>
              <p:nvPr/>
            </p:nvSpPr>
            <p:spPr>
              <a:xfrm>
                <a:off x="4223541" y="5067295"/>
                <a:ext cx="7270547" cy="965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υ</m:t>
                          </m:r>
                        </m:e>
                      </m:d>
                      <m:r>
                        <a:rPr lang="en-GB" sz="3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3000" b="0" i="1" noProof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3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υ</m:t>
                          </m:r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3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GB" sz="3000" b="0" i="1" noProof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0" i="1" noProof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sz="3000" b="0" i="1" noProof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3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υ</m:t>
                          </m:r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3000" noProof="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4AB2E8E-74C8-08CA-4B7D-F2D1FF867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41" y="5067295"/>
                <a:ext cx="7270547" cy="965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LG pictogramme &quot;Stop&quot; | Orgatex">
            <a:extLst>
              <a:ext uri="{FF2B5EF4-FFF2-40B4-BE49-F238E27FC236}">
                <a16:creationId xmlns:a16="http://schemas.microsoft.com/office/drawing/2014/main" id="{BC2BFB66-D2FA-2232-47E9-66C7F418F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32227" r="64548" b="52217"/>
          <a:stretch/>
        </p:blipFill>
        <p:spPr bwMode="auto">
          <a:xfrm>
            <a:off x="10006663" y="1228291"/>
            <a:ext cx="965529" cy="8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6117F6DF-CF8E-5C3C-B6D8-912AE22CBA38}"/>
              </a:ext>
            </a:extLst>
          </p:cNvPr>
          <p:cNvGrpSpPr/>
          <p:nvPr/>
        </p:nvGrpSpPr>
        <p:grpSpPr>
          <a:xfrm>
            <a:off x="1928589" y="4329601"/>
            <a:ext cx="3397301" cy="2128687"/>
            <a:chOff x="354433" y="4329601"/>
            <a:chExt cx="3397301" cy="2128687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521BD56-751A-6709-20E4-DB161B007378}"/>
                </a:ext>
              </a:extLst>
            </p:cNvPr>
            <p:cNvGrpSpPr/>
            <p:nvPr/>
          </p:nvGrpSpPr>
          <p:grpSpPr>
            <a:xfrm>
              <a:off x="354433" y="4329601"/>
              <a:ext cx="3397301" cy="2128687"/>
              <a:chOff x="214282" y="1420798"/>
              <a:chExt cx="2088612" cy="1182853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F7203847-3E4E-A4E2-4A41-8A6CA1719398}"/>
                  </a:ext>
                </a:extLst>
              </p:cNvPr>
              <p:cNvGrpSpPr/>
              <p:nvPr/>
            </p:nvGrpSpPr>
            <p:grpSpPr>
              <a:xfrm>
                <a:off x="269292" y="1420798"/>
                <a:ext cx="2033602" cy="1162058"/>
                <a:chOff x="3786182" y="1428736"/>
                <a:chExt cx="2033602" cy="1162058"/>
              </a:xfrm>
            </p:grpSpPr>
            <p:pic>
              <p:nvPicPr>
                <p:cNvPr id="31" name="Picture 6">
                  <a:extLst>
                    <a:ext uri="{FF2B5EF4-FFF2-40B4-BE49-F238E27FC236}">
                      <a16:creationId xmlns:a16="http://schemas.microsoft.com/office/drawing/2014/main" id="{ECF359C8-2F74-2968-EDBF-AEB2FF693F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910008" y="1506036"/>
                  <a:ext cx="1785950" cy="1007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2" name="Rectangle à coins arrondis 143">
                  <a:extLst>
                    <a:ext uri="{FF2B5EF4-FFF2-40B4-BE49-F238E27FC236}">
                      <a16:creationId xmlns:a16="http://schemas.microsoft.com/office/drawing/2014/main" id="{5D9D74F8-BE5E-9F2B-6072-54972C8F5B1F}"/>
                    </a:ext>
                  </a:extLst>
                </p:cNvPr>
                <p:cNvSpPr/>
                <p:nvPr/>
              </p:nvSpPr>
              <p:spPr>
                <a:xfrm>
                  <a:off x="3786182" y="1428736"/>
                  <a:ext cx="2033602" cy="1162058"/>
                </a:xfrm>
                <a:prstGeom prst="roundRect">
                  <a:avLst>
                    <a:gd name="adj" fmla="val 11749"/>
                  </a:avLst>
                </a:prstGeom>
                <a:solidFill>
                  <a:schemeClr val="accent1">
                    <a:lumMod val="60000"/>
                    <a:lumOff val="40000"/>
                    <a:alpha val="24706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</p:grp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E4CB065B-ECBA-542C-03EB-C597774FC365}"/>
                  </a:ext>
                </a:extLst>
              </p:cNvPr>
              <p:cNvSpPr txBox="1"/>
              <p:nvPr/>
            </p:nvSpPr>
            <p:spPr>
              <a:xfrm>
                <a:off x="214282" y="1680993"/>
                <a:ext cx="7312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noProof="0" dirty="0">
                    <a:solidFill>
                      <a:srgbClr val="27352A"/>
                    </a:solidFill>
                    <a:latin typeface="Helvetica" pitchFamily="34" charset="0"/>
                  </a:rPr>
                  <a:t>Laser ON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1D91D79-A153-76B7-EE6B-8C710591C0CE}"/>
                  </a:ext>
                </a:extLst>
              </p:cNvPr>
              <p:cNvSpPr txBox="1"/>
              <p:nvPr/>
            </p:nvSpPr>
            <p:spPr>
              <a:xfrm>
                <a:off x="1049312" y="1680993"/>
                <a:ext cx="7954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noProof="0" dirty="0">
                    <a:solidFill>
                      <a:srgbClr val="27352A"/>
                    </a:solidFill>
                    <a:latin typeface="Helvetica" pitchFamily="34" charset="0"/>
                  </a:rPr>
                  <a:t>Laser OFF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2FF8647-924C-550A-240A-7FBE871AA471}"/>
                  </a:ext>
                </a:extLst>
              </p:cNvPr>
              <p:cNvSpPr txBox="1"/>
              <p:nvPr/>
            </p:nvSpPr>
            <p:spPr>
              <a:xfrm>
                <a:off x="1049312" y="1460486"/>
                <a:ext cx="7521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noProof="0" dirty="0">
                    <a:solidFill>
                      <a:srgbClr val="27352A"/>
                    </a:solidFill>
                    <a:latin typeface="Helvetica" pitchFamily="34" charset="0"/>
                  </a:rPr>
                  <a:t>Threshold</a:t>
                </a:r>
              </a:p>
            </p:txBody>
          </p: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C0A0E99-C89F-3F52-54F7-550FC361A6F2}"/>
                  </a:ext>
                </a:extLst>
              </p:cNvPr>
              <p:cNvCxnSpPr/>
              <p:nvPr/>
            </p:nvCxnSpPr>
            <p:spPr>
              <a:xfrm>
                <a:off x="813808" y="1597012"/>
                <a:ext cx="285752" cy="1588"/>
              </a:xfrm>
              <a:prstGeom prst="line">
                <a:avLst/>
              </a:prstGeom>
              <a:ln w="19050">
                <a:solidFill>
                  <a:srgbClr val="27352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49BB37D8-716F-0BC1-A617-C0A3901146A6}"/>
                  </a:ext>
                </a:extLst>
              </p:cNvPr>
              <p:cNvCxnSpPr/>
              <p:nvPr/>
            </p:nvCxnSpPr>
            <p:spPr>
              <a:xfrm>
                <a:off x="412168" y="2357430"/>
                <a:ext cx="1785950" cy="1588"/>
              </a:xfrm>
              <a:prstGeom prst="straightConnector1">
                <a:avLst/>
              </a:prstGeom>
              <a:ln>
                <a:solidFill>
                  <a:srgbClr val="27352A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76DD87F-2201-91BE-EAC7-6A0ADB7418CC}"/>
                  </a:ext>
                </a:extLst>
              </p:cNvPr>
              <p:cNvSpPr txBox="1"/>
              <p:nvPr/>
            </p:nvSpPr>
            <p:spPr>
              <a:xfrm>
                <a:off x="1698052" y="2357430"/>
                <a:ext cx="4700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noProof="0" dirty="0">
                    <a:solidFill>
                      <a:srgbClr val="27352A"/>
                    </a:solidFill>
                    <a:latin typeface="Helvetica" pitchFamily="34" charset="0"/>
                  </a:rPr>
                  <a:t>Time</a:t>
                </a:r>
              </a:p>
            </p:txBody>
          </p:sp>
        </p:grp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C02CD79E-82D6-19AE-7390-E0402F280AC1}"/>
                </a:ext>
              </a:extLst>
            </p:cNvPr>
            <p:cNvCxnSpPr>
              <a:cxnSpLocks/>
            </p:cNvCxnSpPr>
            <p:nvPr/>
          </p:nvCxnSpPr>
          <p:spPr>
            <a:xfrm>
              <a:off x="1543937" y="4646719"/>
              <a:ext cx="376303" cy="1510241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1CBBD438-3887-C9DC-5E2C-C2F555246A05}"/>
                    </a:ext>
                  </a:extLst>
                </p:cNvPr>
                <p:cNvSpPr txBox="1"/>
                <p:nvPr/>
              </p:nvSpPr>
              <p:spPr>
                <a:xfrm>
                  <a:off x="1763862" y="6087830"/>
                  <a:ext cx="4032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800" b="0" i="1" noProof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GB" noProof="0" dirty="0">
                    <a:solidFill>
                      <a:srgbClr val="CC0099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1CBBD438-3887-C9DC-5E2C-C2F555246A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862" y="6087830"/>
                  <a:ext cx="40322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48C456-2692-A16F-92C8-CA18225A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88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36 0.00046 L 0.0138 0.00046 L -0.0267 -0.00023 L 0.00625 0.00046 L -0.02344 -0.00023 L 0.00117 0.00139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8F7E2-179E-7FF7-0AA1-8ED96415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Set up</a:t>
            </a:r>
          </a:p>
        </p:txBody>
      </p:sp>
      <p:sp>
        <p:nvSpPr>
          <p:cNvPr id="79" name="Forme libre 68">
            <a:extLst>
              <a:ext uri="{FF2B5EF4-FFF2-40B4-BE49-F238E27FC236}">
                <a16:creationId xmlns:a16="http://schemas.microsoft.com/office/drawing/2014/main" id="{DF31D1A4-4EE6-2A0D-361D-A86FA92E1DFE}"/>
              </a:ext>
            </a:extLst>
          </p:cNvPr>
          <p:cNvSpPr/>
          <p:nvPr/>
        </p:nvSpPr>
        <p:spPr>
          <a:xfrm>
            <a:off x="7606804" y="3737054"/>
            <a:ext cx="3286116" cy="1568951"/>
          </a:xfrm>
          <a:custGeom>
            <a:avLst/>
            <a:gdLst>
              <a:gd name="connsiteX0" fmla="*/ 0 w 2409371"/>
              <a:gd name="connsiteY0" fmla="*/ 137885 h 2306320"/>
              <a:gd name="connsiteX1" fmla="*/ 1515291 w 2409371"/>
              <a:gd name="connsiteY1" fmla="*/ 103051 h 2306320"/>
              <a:gd name="connsiteX2" fmla="*/ 2063931 w 2409371"/>
              <a:gd name="connsiteY2" fmla="*/ 756194 h 2306320"/>
              <a:gd name="connsiteX3" fmla="*/ 2229394 w 2409371"/>
              <a:gd name="connsiteY3" fmla="*/ 2045063 h 2306320"/>
              <a:gd name="connsiteX4" fmla="*/ 984068 w 2409371"/>
              <a:gd name="connsiteY4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1" h="2306320">
                <a:moveTo>
                  <a:pt x="0" y="137885"/>
                </a:moveTo>
                <a:cubicBezTo>
                  <a:pt x="585651" y="68942"/>
                  <a:pt x="1171303" y="0"/>
                  <a:pt x="1515291" y="103051"/>
                </a:cubicBezTo>
                <a:cubicBezTo>
                  <a:pt x="1859279" y="206102"/>
                  <a:pt x="1944914" y="432525"/>
                  <a:pt x="2063931" y="756194"/>
                </a:cubicBezTo>
                <a:cubicBezTo>
                  <a:pt x="2182948" y="1079863"/>
                  <a:pt x="2409371" y="1786709"/>
                  <a:pt x="2229394" y="2045063"/>
                </a:cubicBezTo>
                <a:cubicBezTo>
                  <a:pt x="2049417" y="2303417"/>
                  <a:pt x="1516742" y="2304868"/>
                  <a:pt x="984068" y="2306320"/>
                </a:cubicBezTo>
              </a:path>
            </a:pathLst>
          </a:custGeom>
          <a:ln w="12700">
            <a:solidFill>
              <a:srgbClr val="0063B2"/>
            </a:solidFill>
          </a:ln>
          <a:effectLst>
            <a:glow rad="63500">
              <a:srgbClr val="93B7D5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38DAAA42-2689-3B48-E4CA-BB0C033DBED2}"/>
              </a:ext>
            </a:extLst>
          </p:cNvPr>
          <p:cNvCxnSpPr/>
          <p:nvPr/>
        </p:nvCxnSpPr>
        <p:spPr>
          <a:xfrm rot="5400000">
            <a:off x="4451487" y="4451434"/>
            <a:ext cx="572298" cy="794"/>
          </a:xfrm>
          <a:prstGeom prst="straightConnector1">
            <a:avLst/>
          </a:prstGeom>
          <a:ln w="38100">
            <a:solidFill>
              <a:srgbClr val="9BBE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à coins arrondis 3">
            <a:extLst>
              <a:ext uri="{FF2B5EF4-FFF2-40B4-BE49-F238E27FC236}">
                <a16:creationId xmlns:a16="http://schemas.microsoft.com/office/drawing/2014/main" id="{C0D8F18E-724F-F134-B130-F1DD70C1ECA3}"/>
              </a:ext>
            </a:extLst>
          </p:cNvPr>
          <p:cNvSpPr/>
          <p:nvPr/>
        </p:nvSpPr>
        <p:spPr>
          <a:xfrm>
            <a:off x="2018212" y="2193311"/>
            <a:ext cx="1428760" cy="714380"/>
          </a:xfrm>
          <a:prstGeom prst="roundRect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27352A"/>
                </a:solidFill>
                <a:latin typeface="Helvetica" pitchFamily="34" charset="0"/>
              </a:rPr>
              <a:t>DFB</a:t>
            </a:r>
          </a:p>
        </p:txBody>
      </p:sp>
      <p:sp>
        <p:nvSpPr>
          <p:cNvPr id="82" name="Rectangle à coins arrondis 4">
            <a:extLst>
              <a:ext uri="{FF2B5EF4-FFF2-40B4-BE49-F238E27FC236}">
                <a16:creationId xmlns:a16="http://schemas.microsoft.com/office/drawing/2014/main" id="{26C2F0BD-8C5C-D150-A9FD-DF9ACD64E842}"/>
              </a:ext>
            </a:extLst>
          </p:cNvPr>
          <p:cNvSpPr/>
          <p:nvPr/>
        </p:nvSpPr>
        <p:spPr>
          <a:xfrm>
            <a:off x="3427788" y="2443344"/>
            <a:ext cx="142876" cy="214314"/>
          </a:xfrm>
          <a:prstGeom prst="roundRect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3" name="Rectangle à coins arrondis 8">
            <a:extLst>
              <a:ext uri="{FF2B5EF4-FFF2-40B4-BE49-F238E27FC236}">
                <a16:creationId xmlns:a16="http://schemas.microsoft.com/office/drawing/2014/main" id="{542376D5-1683-B99D-2CA6-A9A99116686B}"/>
              </a:ext>
            </a:extLst>
          </p:cNvPr>
          <p:cNvSpPr/>
          <p:nvPr/>
        </p:nvSpPr>
        <p:spPr>
          <a:xfrm>
            <a:off x="4054195" y="2300468"/>
            <a:ext cx="1000132" cy="500066"/>
          </a:xfrm>
          <a:prstGeom prst="roundRect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27352A"/>
                </a:solidFill>
                <a:latin typeface="Helvetica" pitchFamily="34" charset="0"/>
              </a:rPr>
              <a:t>OI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2B3ABD28-34BA-131C-3D32-EAE26279E462}"/>
              </a:ext>
            </a:extLst>
          </p:cNvPr>
          <p:cNvCxnSpPr>
            <a:stCxn id="82" idx="3"/>
            <a:endCxn id="83" idx="1"/>
          </p:cNvCxnSpPr>
          <p:nvPr/>
        </p:nvCxnSpPr>
        <p:spPr>
          <a:xfrm>
            <a:off x="3570664" y="2550501"/>
            <a:ext cx="483531" cy="1588"/>
          </a:xfrm>
          <a:prstGeom prst="line">
            <a:avLst/>
          </a:prstGeom>
          <a:ln w="12700">
            <a:solidFill>
              <a:srgbClr val="0063B2"/>
            </a:solidFill>
          </a:ln>
          <a:effectLst>
            <a:glow rad="63500">
              <a:srgbClr val="93B7D5">
                <a:alpha val="69804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1F56FF50-9D03-5BA4-D103-9EF252E25F8B}"/>
              </a:ext>
            </a:extLst>
          </p:cNvPr>
          <p:cNvCxnSpPr>
            <a:stCxn id="83" idx="3"/>
            <a:endCxn id="98" idx="1"/>
          </p:cNvCxnSpPr>
          <p:nvPr/>
        </p:nvCxnSpPr>
        <p:spPr>
          <a:xfrm>
            <a:off x="5054327" y="2550501"/>
            <a:ext cx="607223" cy="1588"/>
          </a:xfrm>
          <a:prstGeom prst="line">
            <a:avLst/>
          </a:prstGeom>
          <a:ln w="12700">
            <a:solidFill>
              <a:srgbClr val="0063B2"/>
            </a:solidFill>
          </a:ln>
          <a:effectLst>
            <a:glow rad="63500">
              <a:srgbClr val="93B7D5">
                <a:alpha val="69804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1AE8C46E-606B-836D-1C4C-3AF85466E6C8}"/>
              </a:ext>
            </a:extLst>
          </p:cNvPr>
          <p:cNvGrpSpPr/>
          <p:nvPr/>
        </p:nvGrpSpPr>
        <p:grpSpPr>
          <a:xfrm>
            <a:off x="3589848" y="2095745"/>
            <a:ext cx="428628" cy="454756"/>
            <a:chOff x="2214546" y="759666"/>
            <a:chExt cx="428628" cy="454756"/>
          </a:xfrm>
        </p:grpSpPr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4EE6DCA1-34B5-BDC0-4E4C-B302DD300749}"/>
                </a:ext>
              </a:extLst>
            </p:cNvPr>
            <p:cNvSpPr/>
            <p:nvPr/>
          </p:nvSpPr>
          <p:spPr>
            <a:xfrm>
              <a:off x="2214546" y="785794"/>
              <a:ext cx="428628" cy="428628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723AF6CF-4556-BE70-8BEA-BB54C9DF7D0C}"/>
                </a:ext>
              </a:extLst>
            </p:cNvPr>
            <p:cNvSpPr/>
            <p:nvPr/>
          </p:nvSpPr>
          <p:spPr>
            <a:xfrm>
              <a:off x="2214546" y="759666"/>
              <a:ext cx="428628" cy="454755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B90D2EED-BE2F-CD14-A49E-0EC349339E67}"/>
              </a:ext>
            </a:extLst>
          </p:cNvPr>
          <p:cNvGrpSpPr/>
          <p:nvPr/>
        </p:nvGrpSpPr>
        <p:grpSpPr>
          <a:xfrm>
            <a:off x="5135357" y="2095746"/>
            <a:ext cx="428628" cy="454756"/>
            <a:chOff x="2214546" y="759666"/>
            <a:chExt cx="428628" cy="454756"/>
          </a:xfrm>
        </p:grpSpPr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27C7D603-770B-F9FD-90F1-8FDEED576032}"/>
                </a:ext>
              </a:extLst>
            </p:cNvPr>
            <p:cNvSpPr/>
            <p:nvPr/>
          </p:nvSpPr>
          <p:spPr>
            <a:xfrm>
              <a:off x="2214546" y="785794"/>
              <a:ext cx="428628" cy="428628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284F58B5-1B24-6850-AC2F-5378AC472D78}"/>
                </a:ext>
              </a:extLst>
            </p:cNvPr>
            <p:cNvSpPr/>
            <p:nvPr/>
          </p:nvSpPr>
          <p:spPr>
            <a:xfrm>
              <a:off x="2214546" y="759666"/>
              <a:ext cx="428628" cy="454755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2E481150-15C2-40E6-600F-46B97306D2B4}"/>
              </a:ext>
            </a:extLst>
          </p:cNvPr>
          <p:cNvGrpSpPr/>
          <p:nvPr/>
        </p:nvGrpSpPr>
        <p:grpSpPr>
          <a:xfrm rot="16200000" flipH="1">
            <a:off x="6720056" y="2836253"/>
            <a:ext cx="428628" cy="454756"/>
            <a:chOff x="2214546" y="759666"/>
            <a:chExt cx="428628" cy="454756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7BB8E858-01B9-6190-3687-BA8F125775CA}"/>
                </a:ext>
              </a:extLst>
            </p:cNvPr>
            <p:cNvSpPr/>
            <p:nvPr/>
          </p:nvSpPr>
          <p:spPr>
            <a:xfrm>
              <a:off x="2214546" y="785794"/>
              <a:ext cx="428628" cy="428628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C7B8724B-1A48-A099-87DB-74F68D233EC2}"/>
                </a:ext>
              </a:extLst>
            </p:cNvPr>
            <p:cNvSpPr/>
            <p:nvPr/>
          </p:nvSpPr>
          <p:spPr>
            <a:xfrm>
              <a:off x="2214546" y="759666"/>
              <a:ext cx="428628" cy="454755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35CBDB6D-4AAB-AC18-7811-AEA894DBA4F4}"/>
              </a:ext>
            </a:extLst>
          </p:cNvPr>
          <p:cNvGrpSpPr/>
          <p:nvPr/>
        </p:nvGrpSpPr>
        <p:grpSpPr>
          <a:xfrm rot="16200000">
            <a:off x="10308384" y="4724122"/>
            <a:ext cx="428628" cy="454756"/>
            <a:chOff x="2214546" y="759666"/>
            <a:chExt cx="428628" cy="454756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1C4B4800-B53A-87B4-A1AA-3B758F2949E9}"/>
                </a:ext>
              </a:extLst>
            </p:cNvPr>
            <p:cNvSpPr/>
            <p:nvPr/>
          </p:nvSpPr>
          <p:spPr>
            <a:xfrm>
              <a:off x="2214546" y="785794"/>
              <a:ext cx="428628" cy="428628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7ABD3591-A4C4-C227-E065-C9A3A079D646}"/>
                </a:ext>
              </a:extLst>
            </p:cNvPr>
            <p:cNvSpPr/>
            <p:nvPr/>
          </p:nvSpPr>
          <p:spPr>
            <a:xfrm>
              <a:off x="2214546" y="759666"/>
              <a:ext cx="428628" cy="454755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98" name="Rectangle à coins arrondis 9">
            <a:extLst>
              <a:ext uri="{FF2B5EF4-FFF2-40B4-BE49-F238E27FC236}">
                <a16:creationId xmlns:a16="http://schemas.microsoft.com/office/drawing/2014/main" id="{969AEF90-BDB6-0BCA-BD0B-4803CE839078}"/>
              </a:ext>
            </a:extLst>
          </p:cNvPr>
          <p:cNvSpPr/>
          <p:nvPr/>
        </p:nvSpPr>
        <p:spPr>
          <a:xfrm>
            <a:off x="5661550" y="2300468"/>
            <a:ext cx="1000132" cy="500066"/>
          </a:xfrm>
          <a:prstGeom prst="roundRect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27352A"/>
                </a:solidFill>
                <a:latin typeface="Helvetica" pitchFamily="34" charset="0"/>
              </a:rPr>
              <a:t>PFC</a:t>
            </a:r>
          </a:p>
        </p:txBody>
      </p:sp>
      <p:sp>
        <p:nvSpPr>
          <p:cNvPr id="99" name="Rectangle à coins arrondis 11">
            <a:extLst>
              <a:ext uri="{FF2B5EF4-FFF2-40B4-BE49-F238E27FC236}">
                <a16:creationId xmlns:a16="http://schemas.microsoft.com/office/drawing/2014/main" id="{DE458158-75BA-E011-8140-CDA4B18D869B}"/>
              </a:ext>
            </a:extLst>
          </p:cNvPr>
          <p:cNvSpPr/>
          <p:nvPr/>
        </p:nvSpPr>
        <p:spPr>
          <a:xfrm>
            <a:off x="9107002" y="2308294"/>
            <a:ext cx="1785918" cy="500066"/>
          </a:xfrm>
          <a:prstGeom prst="roundRect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27352A"/>
                </a:solidFill>
                <a:latin typeface="Helvetica" pitchFamily="34" charset="0"/>
              </a:rPr>
              <a:t>Lambdamètre</a:t>
            </a:r>
          </a:p>
        </p:txBody>
      </p: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A00B6928-C886-61BA-6684-7AC665C60A1A}"/>
              </a:ext>
            </a:extLst>
          </p:cNvPr>
          <p:cNvGrpSpPr/>
          <p:nvPr/>
        </p:nvGrpSpPr>
        <p:grpSpPr>
          <a:xfrm>
            <a:off x="2018213" y="4737186"/>
            <a:ext cx="6945913" cy="1083712"/>
            <a:chOff x="642911" y="4258363"/>
            <a:chExt cx="6945913" cy="1083712"/>
          </a:xfrm>
        </p:grpSpPr>
        <p:sp>
          <p:nvSpPr>
            <p:cNvPr id="101" name="Forme libre 87">
              <a:extLst>
                <a:ext uri="{FF2B5EF4-FFF2-40B4-BE49-F238E27FC236}">
                  <a16:creationId xmlns:a16="http://schemas.microsoft.com/office/drawing/2014/main" id="{E3AA32A7-2AA2-4195-6949-30B82B5FFCEE}"/>
                </a:ext>
              </a:extLst>
            </p:cNvPr>
            <p:cNvSpPr/>
            <p:nvPr/>
          </p:nvSpPr>
          <p:spPr>
            <a:xfrm>
              <a:off x="3071802" y="4480218"/>
              <a:ext cx="2357454" cy="668519"/>
            </a:xfrm>
            <a:custGeom>
              <a:avLst/>
              <a:gdLst>
                <a:gd name="connsiteX0" fmla="*/ 0 w 1440180"/>
                <a:gd name="connsiteY0" fmla="*/ 0 h 731520"/>
                <a:gd name="connsiteX1" fmla="*/ 723900 w 1440180"/>
                <a:gd name="connsiteY1" fmla="*/ 213360 h 731520"/>
                <a:gd name="connsiteX2" fmla="*/ 1440180 w 1440180"/>
                <a:gd name="connsiteY2" fmla="*/ 7620 h 731520"/>
                <a:gd name="connsiteX3" fmla="*/ 1440180 w 1440180"/>
                <a:gd name="connsiteY3" fmla="*/ 7620 h 731520"/>
                <a:gd name="connsiteX4" fmla="*/ 1440180 w 1440180"/>
                <a:gd name="connsiteY4" fmla="*/ 731520 h 731520"/>
                <a:gd name="connsiteX5" fmla="*/ 1440180 w 1440180"/>
                <a:gd name="connsiteY5" fmla="*/ 731520 h 731520"/>
                <a:gd name="connsiteX6" fmla="*/ 731520 w 1440180"/>
                <a:gd name="connsiteY6" fmla="*/ 502920 h 731520"/>
                <a:gd name="connsiteX7" fmla="*/ 7620 w 1440180"/>
                <a:gd name="connsiteY7" fmla="*/ 723900 h 731520"/>
                <a:gd name="connsiteX8" fmla="*/ 7620 w 1440180"/>
                <a:gd name="connsiteY8" fmla="*/ 723900 h 731520"/>
                <a:gd name="connsiteX9" fmla="*/ 0 w 144018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0" h="731520">
                  <a:moveTo>
                    <a:pt x="0" y="0"/>
                  </a:moveTo>
                  <a:cubicBezTo>
                    <a:pt x="241935" y="106045"/>
                    <a:pt x="483870" y="212090"/>
                    <a:pt x="723900" y="213360"/>
                  </a:cubicBezTo>
                  <a:cubicBezTo>
                    <a:pt x="963930" y="214630"/>
                    <a:pt x="1440180" y="7620"/>
                    <a:pt x="1440180" y="7620"/>
                  </a:cubicBezTo>
                  <a:lnTo>
                    <a:pt x="1440180" y="7620"/>
                  </a:lnTo>
                  <a:lnTo>
                    <a:pt x="1440180" y="731520"/>
                  </a:lnTo>
                  <a:lnTo>
                    <a:pt x="1440180" y="731520"/>
                  </a:lnTo>
                  <a:cubicBezTo>
                    <a:pt x="1322070" y="693420"/>
                    <a:pt x="970280" y="504190"/>
                    <a:pt x="731520" y="502920"/>
                  </a:cubicBezTo>
                  <a:cubicBezTo>
                    <a:pt x="492760" y="501650"/>
                    <a:pt x="7620" y="723900"/>
                    <a:pt x="7620" y="723900"/>
                  </a:cubicBezTo>
                  <a:lnTo>
                    <a:pt x="7620" y="7239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2DCDB"/>
                </a:gs>
                <a:gs pos="50000">
                  <a:srgbClr val="F5786B"/>
                </a:gs>
                <a:gs pos="100000">
                  <a:srgbClr val="F2DCDB"/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2" name="Trapèze 101">
              <a:extLst>
                <a:ext uri="{FF2B5EF4-FFF2-40B4-BE49-F238E27FC236}">
                  <a16:creationId xmlns:a16="http://schemas.microsoft.com/office/drawing/2014/main" id="{614D6E0E-6F42-E7D7-818E-8CB03ACD9C18}"/>
                </a:ext>
              </a:extLst>
            </p:cNvPr>
            <p:cNvSpPr/>
            <p:nvPr/>
          </p:nvSpPr>
          <p:spPr>
            <a:xfrm rot="16200000" flipH="1">
              <a:off x="1411102" y="4457288"/>
              <a:ext cx="749632" cy="714380"/>
            </a:xfrm>
            <a:prstGeom prst="trapezoid">
              <a:avLst>
                <a:gd name="adj" fmla="val 120000"/>
              </a:avLst>
            </a:prstGeom>
            <a:gradFill>
              <a:gsLst>
                <a:gs pos="0">
                  <a:srgbClr val="F2DCDB"/>
                </a:gs>
                <a:gs pos="50000">
                  <a:srgbClr val="F5786B"/>
                </a:gs>
                <a:gs pos="100000">
                  <a:srgbClr val="F2DCDB"/>
                </a:gs>
              </a:gsLst>
              <a:lin ang="0" scaled="0"/>
            </a:gra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18F025E-7272-B1EE-2959-678C58F09DBD}"/>
                </a:ext>
              </a:extLst>
            </p:cNvPr>
            <p:cNvSpPr/>
            <p:nvPr/>
          </p:nvSpPr>
          <p:spPr>
            <a:xfrm>
              <a:off x="2143108" y="4530357"/>
              <a:ext cx="1087998" cy="568241"/>
            </a:xfrm>
            <a:prstGeom prst="rect">
              <a:avLst/>
            </a:prstGeom>
            <a:gradFill>
              <a:gsLst>
                <a:gs pos="0">
                  <a:srgbClr val="F2DCDB"/>
                </a:gs>
                <a:gs pos="50000">
                  <a:srgbClr val="F5786B"/>
                </a:gs>
                <a:gs pos="100000">
                  <a:srgbClr val="F2DCDB"/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A9D909E8-B8CF-8DFB-67D8-CF48D269E07D}"/>
                </a:ext>
              </a:extLst>
            </p:cNvPr>
            <p:cNvSpPr/>
            <p:nvPr/>
          </p:nvSpPr>
          <p:spPr>
            <a:xfrm>
              <a:off x="2071670" y="4329801"/>
              <a:ext cx="142876" cy="969353"/>
            </a:xfrm>
            <a:prstGeom prst="ellipse">
              <a:avLst/>
            </a:prstGeom>
            <a:solidFill>
              <a:srgbClr val="9B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5" name="Organigramme : Stockage à accès direct 104">
              <a:extLst>
                <a:ext uri="{FF2B5EF4-FFF2-40B4-BE49-F238E27FC236}">
                  <a16:creationId xmlns:a16="http://schemas.microsoft.com/office/drawing/2014/main" id="{11408E6F-7281-5AA6-1C7B-5C5FCAB59624}"/>
                </a:ext>
              </a:extLst>
            </p:cNvPr>
            <p:cNvSpPr/>
            <p:nvPr/>
          </p:nvSpPr>
          <p:spPr>
            <a:xfrm>
              <a:off x="1266789" y="4688757"/>
              <a:ext cx="357190" cy="257859"/>
            </a:xfrm>
            <a:prstGeom prst="flowChartMagneticDrum">
              <a:avLst/>
            </a:prstGeom>
            <a:solidFill>
              <a:srgbClr val="9B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55F60E1C-A2E0-4A63-52C2-103E8C71C953}"/>
                </a:ext>
              </a:extLst>
            </p:cNvPr>
            <p:cNvCxnSpPr/>
            <p:nvPr/>
          </p:nvCxnSpPr>
          <p:spPr>
            <a:xfrm rot="10800000">
              <a:off x="642911" y="4472677"/>
              <a:ext cx="623879" cy="266568"/>
            </a:xfrm>
            <a:prstGeom prst="line">
              <a:avLst/>
            </a:prstGeom>
            <a:ln w="28575">
              <a:solidFill>
                <a:srgbClr val="9BB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BCD6B9D4-4625-02F8-E86E-221E514CA549}"/>
                </a:ext>
              </a:extLst>
            </p:cNvPr>
            <p:cNvCxnSpPr/>
            <p:nvPr/>
          </p:nvCxnSpPr>
          <p:spPr>
            <a:xfrm rot="10800000" flipV="1">
              <a:off x="642911" y="4896127"/>
              <a:ext cx="623879" cy="219491"/>
            </a:xfrm>
            <a:prstGeom prst="line">
              <a:avLst/>
            </a:prstGeom>
            <a:ln w="28575">
              <a:solidFill>
                <a:srgbClr val="9BB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rapèze 107">
              <a:extLst>
                <a:ext uri="{FF2B5EF4-FFF2-40B4-BE49-F238E27FC236}">
                  <a16:creationId xmlns:a16="http://schemas.microsoft.com/office/drawing/2014/main" id="{21FDBA7D-52CD-7B80-B2F1-DB4060A41BCF}"/>
                </a:ext>
              </a:extLst>
            </p:cNvPr>
            <p:cNvSpPr/>
            <p:nvPr/>
          </p:nvSpPr>
          <p:spPr>
            <a:xfrm rot="5400000">
              <a:off x="6314028" y="4457287"/>
              <a:ext cx="802223" cy="714380"/>
            </a:xfrm>
            <a:prstGeom prst="trapezoid">
              <a:avLst>
                <a:gd name="adj" fmla="val 120000"/>
              </a:avLst>
            </a:prstGeom>
            <a:gradFill>
              <a:gsLst>
                <a:gs pos="0">
                  <a:srgbClr val="F2DCDB"/>
                </a:gs>
                <a:gs pos="50000">
                  <a:srgbClr val="F5786B"/>
                </a:gs>
                <a:gs pos="100000">
                  <a:srgbClr val="F2DCDB"/>
                </a:gs>
              </a:gsLst>
              <a:lin ang="0" scaled="0"/>
            </a:gra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8A7E5824-7CC3-BAE5-233B-EAD17A1A4878}"/>
                </a:ext>
              </a:extLst>
            </p:cNvPr>
            <p:cNvGrpSpPr/>
            <p:nvPr/>
          </p:nvGrpSpPr>
          <p:grpSpPr>
            <a:xfrm>
              <a:off x="6929454" y="4679164"/>
              <a:ext cx="659370" cy="285755"/>
              <a:chOff x="6357950" y="4226726"/>
              <a:chExt cx="1895689" cy="619130"/>
            </a:xfrm>
          </p:grpSpPr>
          <p:sp>
            <p:nvSpPr>
              <p:cNvPr id="116" name="Rectangle 13">
                <a:extLst>
                  <a:ext uri="{FF2B5EF4-FFF2-40B4-BE49-F238E27FC236}">
                    <a16:creationId xmlns:a16="http://schemas.microsoft.com/office/drawing/2014/main" id="{DB6009ED-B1C7-422A-A293-C0D94901B865}"/>
                  </a:ext>
                </a:extLst>
              </p:cNvPr>
              <p:cNvSpPr/>
              <p:nvPr/>
            </p:nvSpPr>
            <p:spPr>
              <a:xfrm>
                <a:off x="6804265" y="4321974"/>
                <a:ext cx="1449374" cy="428628"/>
              </a:xfrm>
              <a:prstGeom prst="roundRect">
                <a:avLst/>
              </a:prstGeom>
              <a:solidFill>
                <a:srgbClr val="9BBE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7" name="Rectangle 14">
                <a:extLst>
                  <a:ext uri="{FF2B5EF4-FFF2-40B4-BE49-F238E27FC236}">
                    <a16:creationId xmlns:a16="http://schemas.microsoft.com/office/drawing/2014/main" id="{CF2DAD40-D648-9B3F-3412-6F2B311D6A9E}"/>
                  </a:ext>
                </a:extLst>
              </p:cNvPr>
              <p:cNvSpPr/>
              <p:nvPr/>
            </p:nvSpPr>
            <p:spPr>
              <a:xfrm rot="5400000">
                <a:off x="6334137" y="4250539"/>
                <a:ext cx="619130" cy="571504"/>
              </a:xfrm>
              <a:prstGeom prst="roundRect">
                <a:avLst/>
              </a:prstGeom>
              <a:solidFill>
                <a:srgbClr val="9BBE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DE0A08F-BC78-8A5A-BBE0-4312434C47A5}"/>
                </a:ext>
              </a:extLst>
            </p:cNvPr>
            <p:cNvSpPr/>
            <p:nvPr/>
          </p:nvSpPr>
          <p:spPr>
            <a:xfrm>
              <a:off x="5429256" y="4530357"/>
              <a:ext cx="1071570" cy="568241"/>
            </a:xfrm>
            <a:prstGeom prst="rect">
              <a:avLst/>
            </a:prstGeom>
            <a:gradFill>
              <a:gsLst>
                <a:gs pos="0">
                  <a:srgbClr val="F2DCDB"/>
                </a:gs>
                <a:gs pos="50000">
                  <a:srgbClr val="F5786B"/>
                </a:gs>
                <a:gs pos="100000">
                  <a:srgbClr val="F2DCDB"/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D2035F49-A8D9-2219-B443-C3A577BA69D5}"/>
                </a:ext>
              </a:extLst>
            </p:cNvPr>
            <p:cNvSpPr/>
            <p:nvPr/>
          </p:nvSpPr>
          <p:spPr>
            <a:xfrm>
              <a:off x="6357950" y="4329801"/>
              <a:ext cx="142876" cy="969353"/>
            </a:xfrm>
            <a:prstGeom prst="ellipse">
              <a:avLst/>
            </a:prstGeom>
            <a:solidFill>
              <a:srgbClr val="9B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9FC454A-B795-AED1-5DE1-1B986D98C3D2}"/>
                </a:ext>
              </a:extLst>
            </p:cNvPr>
            <p:cNvSpPr/>
            <p:nvPr/>
          </p:nvSpPr>
          <p:spPr>
            <a:xfrm>
              <a:off x="720018" y="4972743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noProof="0" dirty="0">
                  <a:solidFill>
                    <a:srgbClr val="27352A"/>
                  </a:solidFill>
                  <a:latin typeface="Helvetica" pitchFamily="34" charset="0"/>
                </a:rPr>
                <a:t>Photodiode</a:t>
              </a:r>
            </a:p>
          </p:txBody>
        </p:sp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4CCA475-8CE5-8FC5-D929-9596B6F05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8417" y="4463505"/>
              <a:ext cx="500065" cy="70194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4" name="Picture 4">
              <a:extLst>
                <a:ext uri="{FF2B5EF4-FFF2-40B4-BE49-F238E27FC236}">
                  <a16:creationId xmlns:a16="http://schemas.microsoft.com/office/drawing/2014/main" id="{D23D4B93-690A-9C62-21DD-CD129FEFC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000626" y="4463505"/>
              <a:ext cx="500068" cy="70194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5" name="Double flèche horizontale 93">
              <a:extLst>
                <a:ext uri="{FF2B5EF4-FFF2-40B4-BE49-F238E27FC236}">
                  <a16:creationId xmlns:a16="http://schemas.microsoft.com/office/drawing/2014/main" id="{BA7F44D5-C4F1-8B4D-2577-EACD1D454E57}"/>
                </a:ext>
              </a:extLst>
            </p:cNvPr>
            <p:cNvSpPr/>
            <p:nvPr/>
          </p:nvSpPr>
          <p:spPr>
            <a:xfrm>
              <a:off x="2993421" y="4258363"/>
              <a:ext cx="785818" cy="142876"/>
            </a:xfrm>
            <a:prstGeom prst="leftRightArrow">
              <a:avLst>
                <a:gd name="adj1" fmla="val 55926"/>
                <a:gd name="adj2" fmla="val 60075"/>
              </a:avLst>
            </a:prstGeom>
            <a:solidFill>
              <a:srgbClr val="9BBEA9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7DC87730-ADC3-E98D-6967-DDE79BA74CA1}"/>
              </a:ext>
            </a:extLst>
          </p:cNvPr>
          <p:cNvGrpSpPr/>
          <p:nvPr/>
        </p:nvGrpSpPr>
        <p:grpSpPr>
          <a:xfrm>
            <a:off x="4161352" y="3236988"/>
            <a:ext cx="1143008" cy="1214446"/>
            <a:chOff x="2714612" y="4714884"/>
            <a:chExt cx="1428760" cy="1214446"/>
          </a:xfrm>
        </p:grpSpPr>
        <p:sp>
          <p:nvSpPr>
            <p:cNvPr id="119" name="Rectangle à coins arrondis 107">
              <a:extLst>
                <a:ext uri="{FF2B5EF4-FFF2-40B4-BE49-F238E27FC236}">
                  <a16:creationId xmlns:a16="http://schemas.microsoft.com/office/drawing/2014/main" id="{433AF168-45E2-EBD2-5A9A-BC7871540BFD}"/>
                </a:ext>
              </a:extLst>
            </p:cNvPr>
            <p:cNvSpPr/>
            <p:nvPr/>
          </p:nvSpPr>
          <p:spPr>
            <a:xfrm>
              <a:off x="2714612" y="4714884"/>
              <a:ext cx="1428760" cy="1143008"/>
            </a:xfrm>
            <a:prstGeom prst="roundRect">
              <a:avLst/>
            </a:prstGeom>
            <a:solidFill>
              <a:srgbClr val="9B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noProof="0" dirty="0">
                  <a:solidFill>
                    <a:srgbClr val="27352A"/>
                  </a:solidFill>
                  <a:latin typeface="Helvetica" pitchFamily="34" charset="0"/>
                </a:rPr>
                <a:t>tracking</a:t>
              </a:r>
            </a:p>
          </p:txBody>
        </p:sp>
        <p:sp>
          <p:nvSpPr>
            <p:cNvPr id="120" name="Forme libre 108">
              <a:extLst>
                <a:ext uri="{FF2B5EF4-FFF2-40B4-BE49-F238E27FC236}">
                  <a16:creationId xmlns:a16="http://schemas.microsoft.com/office/drawing/2014/main" id="{5B3C8D57-792B-8BCB-FF39-911E984BB953}"/>
                </a:ext>
              </a:extLst>
            </p:cNvPr>
            <p:cNvSpPr/>
            <p:nvPr/>
          </p:nvSpPr>
          <p:spPr>
            <a:xfrm>
              <a:off x="2786050" y="5189488"/>
              <a:ext cx="714380" cy="96900"/>
            </a:xfrm>
            <a:custGeom>
              <a:avLst/>
              <a:gdLst>
                <a:gd name="connsiteX0" fmla="*/ 0 w 8641080"/>
                <a:gd name="connsiteY0" fmla="*/ 723900 h 1440180"/>
                <a:gd name="connsiteX1" fmla="*/ 731520 w 8641080"/>
                <a:gd name="connsiteY1" fmla="*/ 0 h 1440180"/>
                <a:gd name="connsiteX2" fmla="*/ 731520 w 8641080"/>
                <a:gd name="connsiteY2" fmla="*/ 0 h 1440180"/>
                <a:gd name="connsiteX3" fmla="*/ 2164080 w 8641080"/>
                <a:gd name="connsiteY3" fmla="*/ 1440180 h 1440180"/>
                <a:gd name="connsiteX4" fmla="*/ 2164080 w 8641080"/>
                <a:gd name="connsiteY4" fmla="*/ 1440180 h 1440180"/>
                <a:gd name="connsiteX5" fmla="*/ 3604260 w 8641080"/>
                <a:gd name="connsiteY5" fmla="*/ 0 h 1440180"/>
                <a:gd name="connsiteX6" fmla="*/ 3604260 w 8641080"/>
                <a:gd name="connsiteY6" fmla="*/ 0 h 1440180"/>
                <a:gd name="connsiteX7" fmla="*/ 5036820 w 8641080"/>
                <a:gd name="connsiteY7" fmla="*/ 1432560 h 1440180"/>
                <a:gd name="connsiteX8" fmla="*/ 5036820 w 8641080"/>
                <a:gd name="connsiteY8" fmla="*/ 1432560 h 1440180"/>
                <a:gd name="connsiteX9" fmla="*/ 6477000 w 8641080"/>
                <a:gd name="connsiteY9" fmla="*/ 0 h 1440180"/>
                <a:gd name="connsiteX10" fmla="*/ 6477000 w 8641080"/>
                <a:gd name="connsiteY10" fmla="*/ 0 h 1440180"/>
                <a:gd name="connsiteX11" fmla="*/ 7924800 w 8641080"/>
                <a:gd name="connsiteY11" fmla="*/ 1432560 h 1440180"/>
                <a:gd name="connsiteX12" fmla="*/ 7924800 w 8641080"/>
                <a:gd name="connsiteY12" fmla="*/ 1432560 h 1440180"/>
                <a:gd name="connsiteX13" fmla="*/ 8641080 w 8641080"/>
                <a:gd name="connsiteY13" fmla="*/ 701040 h 144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1080" h="1440180">
                  <a:moveTo>
                    <a:pt x="0" y="723900"/>
                  </a:moveTo>
                  <a:lnTo>
                    <a:pt x="731520" y="0"/>
                  </a:lnTo>
                  <a:lnTo>
                    <a:pt x="731520" y="0"/>
                  </a:lnTo>
                  <a:lnTo>
                    <a:pt x="2164080" y="1440180"/>
                  </a:lnTo>
                  <a:lnTo>
                    <a:pt x="2164080" y="1440180"/>
                  </a:lnTo>
                  <a:lnTo>
                    <a:pt x="3604260" y="0"/>
                  </a:lnTo>
                  <a:lnTo>
                    <a:pt x="3604260" y="0"/>
                  </a:lnTo>
                  <a:lnTo>
                    <a:pt x="5036820" y="1432560"/>
                  </a:lnTo>
                  <a:lnTo>
                    <a:pt x="5036820" y="1432560"/>
                  </a:lnTo>
                  <a:lnTo>
                    <a:pt x="6477000" y="0"/>
                  </a:lnTo>
                  <a:lnTo>
                    <a:pt x="6477000" y="0"/>
                  </a:lnTo>
                  <a:lnTo>
                    <a:pt x="7924800" y="1432560"/>
                  </a:lnTo>
                  <a:lnTo>
                    <a:pt x="7924800" y="1432560"/>
                  </a:lnTo>
                  <a:lnTo>
                    <a:pt x="8641080" y="701040"/>
                  </a:lnTo>
                </a:path>
              </a:pathLst>
            </a:custGeom>
            <a:noFill/>
            <a:ln w="38100">
              <a:solidFill>
                <a:srgbClr val="2735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3C2D2BFD-AB5B-2959-B8EF-DD8E3C951C5B}"/>
                </a:ext>
              </a:extLst>
            </p:cNvPr>
            <p:cNvSpPr txBox="1"/>
            <p:nvPr/>
          </p:nvSpPr>
          <p:spPr>
            <a:xfrm>
              <a:off x="3286116" y="527424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+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07DBA725-85AF-1A75-8478-52D3A335346F}"/>
                </a:ext>
              </a:extLst>
            </p:cNvPr>
            <p:cNvSpPr txBox="1"/>
            <p:nvPr/>
          </p:nvSpPr>
          <p:spPr>
            <a:xfrm>
              <a:off x="3071802" y="5559998"/>
              <a:ext cx="744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>
                  <a:latin typeface="Helvetica" pitchFamily="34" charset="0"/>
                </a:rPr>
                <a:t>offset</a:t>
              </a:r>
            </a:p>
          </p:txBody>
        </p:sp>
        <p:sp>
          <p:nvSpPr>
            <p:cNvPr id="123" name="Rectangle à coins arrondis 132">
              <a:extLst>
                <a:ext uri="{FF2B5EF4-FFF2-40B4-BE49-F238E27FC236}">
                  <a16:creationId xmlns:a16="http://schemas.microsoft.com/office/drawing/2014/main" id="{5070A859-6BDE-38E2-5C00-8B1873D30529}"/>
                </a:ext>
              </a:extLst>
            </p:cNvPr>
            <p:cNvSpPr/>
            <p:nvPr/>
          </p:nvSpPr>
          <p:spPr>
            <a:xfrm>
              <a:off x="2714612" y="4727026"/>
              <a:ext cx="1428760" cy="1143008"/>
            </a:xfrm>
            <a:prstGeom prst="roundRect">
              <a:avLst/>
            </a:prstGeom>
            <a:solidFill>
              <a:srgbClr val="9B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noProof="0" dirty="0">
                  <a:solidFill>
                    <a:srgbClr val="27352A"/>
                  </a:solidFill>
                  <a:latin typeface="Helvetica" pitchFamily="34" charset="0"/>
                </a:rPr>
                <a:t>tracking</a:t>
              </a:r>
            </a:p>
          </p:txBody>
        </p:sp>
        <p:sp>
          <p:nvSpPr>
            <p:cNvPr id="124" name="Forme libre 133">
              <a:extLst>
                <a:ext uri="{FF2B5EF4-FFF2-40B4-BE49-F238E27FC236}">
                  <a16:creationId xmlns:a16="http://schemas.microsoft.com/office/drawing/2014/main" id="{F92FB6E5-3888-7255-AE99-FFB314FB108E}"/>
                </a:ext>
              </a:extLst>
            </p:cNvPr>
            <p:cNvSpPr/>
            <p:nvPr/>
          </p:nvSpPr>
          <p:spPr>
            <a:xfrm>
              <a:off x="3071802" y="5201630"/>
              <a:ext cx="714380" cy="96900"/>
            </a:xfrm>
            <a:custGeom>
              <a:avLst/>
              <a:gdLst>
                <a:gd name="connsiteX0" fmla="*/ 0 w 8641080"/>
                <a:gd name="connsiteY0" fmla="*/ 723900 h 1440180"/>
                <a:gd name="connsiteX1" fmla="*/ 731520 w 8641080"/>
                <a:gd name="connsiteY1" fmla="*/ 0 h 1440180"/>
                <a:gd name="connsiteX2" fmla="*/ 731520 w 8641080"/>
                <a:gd name="connsiteY2" fmla="*/ 0 h 1440180"/>
                <a:gd name="connsiteX3" fmla="*/ 2164080 w 8641080"/>
                <a:gd name="connsiteY3" fmla="*/ 1440180 h 1440180"/>
                <a:gd name="connsiteX4" fmla="*/ 2164080 w 8641080"/>
                <a:gd name="connsiteY4" fmla="*/ 1440180 h 1440180"/>
                <a:gd name="connsiteX5" fmla="*/ 3604260 w 8641080"/>
                <a:gd name="connsiteY5" fmla="*/ 0 h 1440180"/>
                <a:gd name="connsiteX6" fmla="*/ 3604260 w 8641080"/>
                <a:gd name="connsiteY6" fmla="*/ 0 h 1440180"/>
                <a:gd name="connsiteX7" fmla="*/ 5036820 w 8641080"/>
                <a:gd name="connsiteY7" fmla="*/ 1432560 h 1440180"/>
                <a:gd name="connsiteX8" fmla="*/ 5036820 w 8641080"/>
                <a:gd name="connsiteY8" fmla="*/ 1432560 h 1440180"/>
                <a:gd name="connsiteX9" fmla="*/ 6477000 w 8641080"/>
                <a:gd name="connsiteY9" fmla="*/ 0 h 1440180"/>
                <a:gd name="connsiteX10" fmla="*/ 6477000 w 8641080"/>
                <a:gd name="connsiteY10" fmla="*/ 0 h 1440180"/>
                <a:gd name="connsiteX11" fmla="*/ 7924800 w 8641080"/>
                <a:gd name="connsiteY11" fmla="*/ 1432560 h 1440180"/>
                <a:gd name="connsiteX12" fmla="*/ 7924800 w 8641080"/>
                <a:gd name="connsiteY12" fmla="*/ 1432560 h 1440180"/>
                <a:gd name="connsiteX13" fmla="*/ 8641080 w 8641080"/>
                <a:gd name="connsiteY13" fmla="*/ 701040 h 144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1080" h="1440180">
                  <a:moveTo>
                    <a:pt x="0" y="723900"/>
                  </a:moveTo>
                  <a:lnTo>
                    <a:pt x="731520" y="0"/>
                  </a:lnTo>
                  <a:lnTo>
                    <a:pt x="731520" y="0"/>
                  </a:lnTo>
                  <a:lnTo>
                    <a:pt x="2164080" y="1440180"/>
                  </a:lnTo>
                  <a:lnTo>
                    <a:pt x="2164080" y="1440180"/>
                  </a:lnTo>
                  <a:lnTo>
                    <a:pt x="3604260" y="0"/>
                  </a:lnTo>
                  <a:lnTo>
                    <a:pt x="3604260" y="0"/>
                  </a:lnTo>
                  <a:lnTo>
                    <a:pt x="5036820" y="1432560"/>
                  </a:lnTo>
                  <a:lnTo>
                    <a:pt x="5036820" y="1432560"/>
                  </a:lnTo>
                  <a:lnTo>
                    <a:pt x="6477000" y="0"/>
                  </a:lnTo>
                  <a:lnTo>
                    <a:pt x="6477000" y="0"/>
                  </a:lnTo>
                  <a:lnTo>
                    <a:pt x="7924800" y="1432560"/>
                  </a:lnTo>
                  <a:lnTo>
                    <a:pt x="7924800" y="1432560"/>
                  </a:lnTo>
                  <a:lnTo>
                    <a:pt x="8641080" y="701040"/>
                  </a:lnTo>
                </a:path>
              </a:pathLst>
            </a:custGeom>
            <a:noFill/>
            <a:ln w="38100">
              <a:solidFill>
                <a:srgbClr val="2735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39FA487E-1F91-3C7F-D03C-CCCB2542A4F7}"/>
                </a:ext>
              </a:extLst>
            </p:cNvPr>
            <p:cNvSpPr txBox="1"/>
            <p:nvPr/>
          </p:nvSpPr>
          <p:spPr>
            <a:xfrm>
              <a:off x="3286116" y="5286388"/>
              <a:ext cx="28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+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EDCF1455-EEBC-C73D-2886-4856FF5449FE}"/>
                </a:ext>
              </a:extLst>
            </p:cNvPr>
            <p:cNvSpPr txBox="1"/>
            <p:nvPr/>
          </p:nvSpPr>
          <p:spPr>
            <a:xfrm>
              <a:off x="3002183" y="5519886"/>
              <a:ext cx="744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>
                  <a:latin typeface="Helvetica" pitchFamily="34" charset="0"/>
                </a:rPr>
                <a:t>offset</a:t>
              </a:r>
            </a:p>
          </p:txBody>
        </p:sp>
      </p:grpSp>
      <p:sp>
        <p:nvSpPr>
          <p:cNvPr id="127" name="ZoneTexte 126">
            <a:extLst>
              <a:ext uri="{FF2B5EF4-FFF2-40B4-BE49-F238E27FC236}">
                <a16:creationId xmlns:a16="http://schemas.microsoft.com/office/drawing/2014/main" id="{2D98A3F8-8D2F-697E-6C33-29280372132A}"/>
              </a:ext>
            </a:extLst>
          </p:cNvPr>
          <p:cNvSpPr txBox="1"/>
          <p:nvPr/>
        </p:nvSpPr>
        <p:spPr>
          <a:xfrm>
            <a:off x="6586855" y="22247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27352A"/>
                </a:solidFill>
                <a:latin typeface="Helvetica" pitchFamily="34" charset="0"/>
              </a:rPr>
              <a:t>25%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1DB60EDE-CC28-4574-35DD-814665F1C048}"/>
              </a:ext>
            </a:extLst>
          </p:cNvPr>
          <p:cNvSpPr txBox="1"/>
          <p:nvPr/>
        </p:nvSpPr>
        <p:spPr>
          <a:xfrm>
            <a:off x="7018872" y="34391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rgbClr val="27352A"/>
                </a:solidFill>
                <a:latin typeface="Helvetica" pitchFamily="34" charset="0"/>
              </a:rPr>
              <a:t>75%</a:t>
            </a:r>
          </a:p>
        </p:txBody>
      </p: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393C16E6-31F5-670D-500F-BAC223502AB1}"/>
              </a:ext>
            </a:extLst>
          </p:cNvPr>
          <p:cNvCxnSpPr>
            <a:cxnSpLocks/>
            <a:stCxn id="98" idx="3"/>
            <a:endCxn id="99" idx="1"/>
          </p:cNvCxnSpPr>
          <p:nvPr/>
        </p:nvCxnSpPr>
        <p:spPr>
          <a:xfrm>
            <a:off x="6661682" y="2550501"/>
            <a:ext cx="2445320" cy="7826"/>
          </a:xfrm>
          <a:prstGeom prst="line">
            <a:avLst/>
          </a:prstGeom>
          <a:ln w="12700">
            <a:solidFill>
              <a:srgbClr val="0063B2"/>
            </a:solidFill>
          </a:ln>
          <a:effectLst>
            <a:glow rad="63500">
              <a:srgbClr val="93B7D5">
                <a:alpha val="69804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orme libre 128">
            <a:extLst>
              <a:ext uri="{FF2B5EF4-FFF2-40B4-BE49-F238E27FC236}">
                <a16:creationId xmlns:a16="http://schemas.microsoft.com/office/drawing/2014/main" id="{7A091E49-2716-13C0-E28D-FD59D86D9F66}"/>
              </a:ext>
            </a:extLst>
          </p:cNvPr>
          <p:cNvSpPr/>
          <p:nvPr/>
        </p:nvSpPr>
        <p:spPr>
          <a:xfrm>
            <a:off x="6643988" y="2705235"/>
            <a:ext cx="1105988" cy="1174695"/>
          </a:xfrm>
          <a:custGeom>
            <a:avLst/>
            <a:gdLst>
              <a:gd name="connsiteX0" fmla="*/ 0 w 1105988"/>
              <a:gd name="connsiteY0" fmla="*/ 0 h 1349828"/>
              <a:gd name="connsiteX1" fmla="*/ 522514 w 1105988"/>
              <a:gd name="connsiteY1" fmla="*/ 339634 h 1349828"/>
              <a:gd name="connsiteX2" fmla="*/ 365760 w 1105988"/>
              <a:gd name="connsiteY2" fmla="*/ 1193074 h 1349828"/>
              <a:gd name="connsiteX3" fmla="*/ 1105988 w 1105988"/>
              <a:gd name="connsiteY3" fmla="*/ 1280160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988" h="1349828">
                <a:moveTo>
                  <a:pt x="0" y="0"/>
                </a:moveTo>
                <a:cubicBezTo>
                  <a:pt x="230777" y="70394"/>
                  <a:pt x="461554" y="140788"/>
                  <a:pt x="522514" y="339634"/>
                </a:cubicBezTo>
                <a:cubicBezTo>
                  <a:pt x="583474" y="538480"/>
                  <a:pt x="268514" y="1036320"/>
                  <a:pt x="365760" y="1193074"/>
                </a:cubicBezTo>
                <a:cubicBezTo>
                  <a:pt x="463006" y="1349828"/>
                  <a:pt x="784497" y="1314994"/>
                  <a:pt x="1105988" y="1280160"/>
                </a:cubicBezTo>
              </a:path>
            </a:pathLst>
          </a:custGeom>
          <a:ln w="12700"/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1" name="Rectangle à coins arrondis 12">
            <a:extLst>
              <a:ext uri="{FF2B5EF4-FFF2-40B4-BE49-F238E27FC236}">
                <a16:creationId xmlns:a16="http://schemas.microsoft.com/office/drawing/2014/main" id="{6B564DFF-E3E5-D825-7FBE-A1DF85211389}"/>
              </a:ext>
            </a:extLst>
          </p:cNvPr>
          <p:cNvSpPr/>
          <p:nvPr/>
        </p:nvSpPr>
        <p:spPr>
          <a:xfrm>
            <a:off x="8892688" y="3522740"/>
            <a:ext cx="1000132" cy="500066"/>
          </a:xfrm>
          <a:prstGeom prst="roundRect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27352A"/>
                </a:solidFill>
                <a:latin typeface="Helvetica" pitchFamily="34" charset="0"/>
              </a:rPr>
              <a:t>AOM</a:t>
            </a:r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D90994CC-1612-EFD2-4614-5797D71BBDC0}"/>
              </a:ext>
            </a:extLst>
          </p:cNvPr>
          <p:cNvGrpSpPr/>
          <p:nvPr/>
        </p:nvGrpSpPr>
        <p:grpSpPr>
          <a:xfrm>
            <a:off x="7161748" y="2093980"/>
            <a:ext cx="428628" cy="454756"/>
            <a:chOff x="2214546" y="759666"/>
            <a:chExt cx="428628" cy="454756"/>
          </a:xfrm>
        </p:grpSpPr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2353F010-9216-7818-03EA-522A49E6A8B4}"/>
                </a:ext>
              </a:extLst>
            </p:cNvPr>
            <p:cNvSpPr/>
            <p:nvPr/>
          </p:nvSpPr>
          <p:spPr>
            <a:xfrm>
              <a:off x="2214546" y="785794"/>
              <a:ext cx="428628" cy="428628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9758C59A-50FC-DB43-B0EB-8D3EE45F79CA}"/>
                </a:ext>
              </a:extLst>
            </p:cNvPr>
            <p:cNvSpPr/>
            <p:nvPr/>
          </p:nvSpPr>
          <p:spPr>
            <a:xfrm>
              <a:off x="2214546" y="759666"/>
              <a:ext cx="428628" cy="454755"/>
            </a:xfrm>
            <a:prstGeom prst="ellipse">
              <a:avLst/>
            </a:prstGeom>
            <a:noFill/>
            <a:ln w="12700"/>
            <a:effectLst>
              <a:glow rad="63500">
                <a:srgbClr val="93B7D5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D1048AD0-7EF3-0A4D-3031-659C2EF9B86A}"/>
              </a:ext>
            </a:extLst>
          </p:cNvPr>
          <p:cNvGrpSpPr/>
          <p:nvPr/>
        </p:nvGrpSpPr>
        <p:grpSpPr>
          <a:xfrm>
            <a:off x="1956852" y="3229050"/>
            <a:ext cx="2088612" cy="1182853"/>
            <a:chOff x="214282" y="1420798"/>
            <a:chExt cx="2088612" cy="1182853"/>
          </a:xfrm>
        </p:grpSpPr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CC781F21-CDD5-8B4E-60EA-3AA2CBBC0F8D}"/>
                </a:ext>
              </a:extLst>
            </p:cNvPr>
            <p:cNvGrpSpPr/>
            <p:nvPr/>
          </p:nvGrpSpPr>
          <p:grpSpPr>
            <a:xfrm>
              <a:off x="269292" y="1420798"/>
              <a:ext cx="2033602" cy="1162058"/>
              <a:chOff x="3786182" y="1428736"/>
              <a:chExt cx="2033602" cy="1162058"/>
            </a:xfrm>
          </p:grpSpPr>
          <p:pic>
            <p:nvPicPr>
              <p:cNvPr id="143" name="Picture 6">
                <a:extLst>
                  <a:ext uri="{FF2B5EF4-FFF2-40B4-BE49-F238E27FC236}">
                    <a16:creationId xmlns:a16="http://schemas.microsoft.com/office/drawing/2014/main" id="{2D23C15E-0E66-1CF5-15D0-76057B348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10008" y="1506036"/>
                <a:ext cx="1785950" cy="1007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4" name="Rectangle à coins arrondis 143">
                <a:extLst>
                  <a:ext uri="{FF2B5EF4-FFF2-40B4-BE49-F238E27FC236}">
                    <a16:creationId xmlns:a16="http://schemas.microsoft.com/office/drawing/2014/main" id="{F5331F29-654B-5543-7DA1-A12D018D3881}"/>
                  </a:ext>
                </a:extLst>
              </p:cNvPr>
              <p:cNvSpPr/>
              <p:nvPr/>
            </p:nvSpPr>
            <p:spPr>
              <a:xfrm>
                <a:off x="3786182" y="1428736"/>
                <a:ext cx="2033602" cy="1162058"/>
              </a:xfrm>
              <a:prstGeom prst="roundRect">
                <a:avLst>
                  <a:gd name="adj" fmla="val 11749"/>
                </a:avLst>
              </a:prstGeom>
              <a:solidFill>
                <a:srgbClr val="5E9072">
                  <a:alpha val="2470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5D9B97F3-150F-4EA6-A92C-BFF883C5FE4E}"/>
                </a:ext>
              </a:extLst>
            </p:cNvPr>
            <p:cNvSpPr txBox="1"/>
            <p:nvPr/>
          </p:nvSpPr>
          <p:spPr>
            <a:xfrm>
              <a:off x="214282" y="1680993"/>
              <a:ext cx="7312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noProof="0" dirty="0">
                  <a:solidFill>
                    <a:srgbClr val="27352A"/>
                  </a:solidFill>
                  <a:latin typeface="Helvetica" pitchFamily="34" charset="0"/>
                </a:rPr>
                <a:t>Laser ON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73212D21-5ABA-DD85-B779-1059AA2FFEFC}"/>
                </a:ext>
              </a:extLst>
            </p:cNvPr>
            <p:cNvSpPr txBox="1"/>
            <p:nvPr/>
          </p:nvSpPr>
          <p:spPr>
            <a:xfrm>
              <a:off x="1049312" y="1680993"/>
              <a:ext cx="7954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noProof="0" dirty="0">
                  <a:solidFill>
                    <a:srgbClr val="27352A"/>
                  </a:solidFill>
                  <a:latin typeface="Helvetica" pitchFamily="34" charset="0"/>
                </a:rPr>
                <a:t>Laser OFF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CB343AE9-D0E9-6E26-B90A-69B7E792AAA7}"/>
                </a:ext>
              </a:extLst>
            </p:cNvPr>
            <p:cNvSpPr txBox="1"/>
            <p:nvPr/>
          </p:nvSpPr>
          <p:spPr>
            <a:xfrm>
              <a:off x="1049312" y="1460486"/>
              <a:ext cx="4683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noProof="0" dirty="0" err="1">
                  <a:solidFill>
                    <a:srgbClr val="27352A"/>
                  </a:solidFill>
                  <a:latin typeface="Helvetica" pitchFamily="34" charset="0"/>
                </a:rPr>
                <a:t>Seuil</a:t>
              </a:r>
              <a:endParaRPr lang="en-GB" sz="1000" noProof="0" dirty="0">
                <a:solidFill>
                  <a:srgbClr val="27352A"/>
                </a:solidFill>
                <a:latin typeface="Helvetica" pitchFamily="34" charset="0"/>
              </a:endParaRPr>
            </a:p>
          </p:txBody>
        </p: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65B4EF22-7EA2-9416-EF38-4DDD6FDDFC26}"/>
                </a:ext>
              </a:extLst>
            </p:cNvPr>
            <p:cNvCxnSpPr/>
            <p:nvPr/>
          </p:nvCxnSpPr>
          <p:spPr>
            <a:xfrm>
              <a:off x="813808" y="1597012"/>
              <a:ext cx="285752" cy="1588"/>
            </a:xfrm>
            <a:prstGeom prst="line">
              <a:avLst/>
            </a:prstGeom>
            <a:ln w="19050">
              <a:solidFill>
                <a:srgbClr val="27352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FD4A75F4-9E2F-E86F-2ACD-3C1C2A25B059}"/>
                </a:ext>
              </a:extLst>
            </p:cNvPr>
            <p:cNvCxnSpPr/>
            <p:nvPr/>
          </p:nvCxnSpPr>
          <p:spPr>
            <a:xfrm>
              <a:off x="412168" y="2357430"/>
              <a:ext cx="1785950" cy="1588"/>
            </a:xfrm>
            <a:prstGeom prst="straightConnector1">
              <a:avLst/>
            </a:prstGeom>
            <a:ln>
              <a:solidFill>
                <a:srgbClr val="27352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96338DC7-F172-1B73-9464-1B96010C007B}"/>
                </a:ext>
              </a:extLst>
            </p:cNvPr>
            <p:cNvSpPr txBox="1"/>
            <p:nvPr/>
          </p:nvSpPr>
          <p:spPr>
            <a:xfrm>
              <a:off x="1698052" y="2357430"/>
              <a:ext cx="5757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noProof="0" dirty="0">
                  <a:solidFill>
                    <a:srgbClr val="27352A"/>
                  </a:solidFill>
                  <a:latin typeface="Helvetica" pitchFamily="34" charset="0"/>
                </a:rPr>
                <a:t>Temps</a:t>
              </a:r>
            </a:p>
          </p:txBody>
        </p:sp>
      </p:grpSp>
      <p:sp>
        <p:nvSpPr>
          <p:cNvPr id="145" name="Rectangle à coins arrondis 67">
            <a:extLst>
              <a:ext uri="{FF2B5EF4-FFF2-40B4-BE49-F238E27FC236}">
                <a16:creationId xmlns:a16="http://schemas.microsoft.com/office/drawing/2014/main" id="{10F73D87-D669-16D2-79E4-8F793A9771A0}"/>
              </a:ext>
            </a:extLst>
          </p:cNvPr>
          <p:cNvSpPr/>
          <p:nvPr/>
        </p:nvSpPr>
        <p:spPr>
          <a:xfrm>
            <a:off x="4177780" y="4522872"/>
            <a:ext cx="3000396" cy="1428760"/>
          </a:xfrm>
          <a:prstGeom prst="roundRect">
            <a:avLst/>
          </a:prstGeom>
          <a:solidFill>
            <a:srgbClr val="0066CC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6" name="Rectangle à coins arrondis 69">
            <a:extLst>
              <a:ext uri="{FF2B5EF4-FFF2-40B4-BE49-F238E27FC236}">
                <a16:creationId xmlns:a16="http://schemas.microsoft.com/office/drawing/2014/main" id="{996028E3-6141-80AF-4A5E-B0F2A85074C3}"/>
              </a:ext>
            </a:extLst>
          </p:cNvPr>
          <p:cNvSpPr/>
          <p:nvPr/>
        </p:nvSpPr>
        <p:spPr>
          <a:xfrm>
            <a:off x="7606804" y="3522740"/>
            <a:ext cx="1000132" cy="500066"/>
          </a:xfrm>
          <a:prstGeom prst="roundRect">
            <a:avLst/>
          </a:prstGeom>
          <a:solidFill>
            <a:srgbClr val="9B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rgbClr val="27352A"/>
                </a:solidFill>
                <a:latin typeface="Helvetica" pitchFamily="34" charset="0"/>
              </a:rPr>
              <a:t>BOA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A20E9CD9-A0AA-DB71-5943-3868217A5C9A}"/>
              </a:ext>
            </a:extLst>
          </p:cNvPr>
          <p:cNvSpPr/>
          <p:nvPr/>
        </p:nvSpPr>
        <p:spPr>
          <a:xfrm>
            <a:off x="4577833" y="4522872"/>
            <a:ext cx="642942" cy="1428760"/>
          </a:xfrm>
          <a:prstGeom prst="arc">
            <a:avLst>
              <a:gd name="adj1" fmla="val 16200000"/>
              <a:gd name="adj2" fmla="val 5437445"/>
            </a:avLst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E2F15655-A7A3-25B0-B708-DE010D135F99}"/>
              </a:ext>
            </a:extLst>
          </p:cNvPr>
          <p:cNvSpPr/>
          <p:nvPr/>
        </p:nvSpPr>
        <p:spPr>
          <a:xfrm>
            <a:off x="5049324" y="4522872"/>
            <a:ext cx="642942" cy="1428760"/>
          </a:xfrm>
          <a:prstGeom prst="arc">
            <a:avLst>
              <a:gd name="adj1" fmla="val 16200000"/>
              <a:gd name="adj2" fmla="val 5437445"/>
            </a:avLst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2855F607-DBB8-4986-6F23-A7F2A99287CE}"/>
              </a:ext>
            </a:extLst>
          </p:cNvPr>
          <p:cNvSpPr/>
          <p:nvPr/>
        </p:nvSpPr>
        <p:spPr>
          <a:xfrm>
            <a:off x="5520815" y="4522872"/>
            <a:ext cx="642942" cy="1428760"/>
          </a:xfrm>
          <a:prstGeom prst="arc">
            <a:avLst>
              <a:gd name="adj1" fmla="val 16200000"/>
              <a:gd name="adj2" fmla="val 5437445"/>
            </a:avLst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AA90B29E-F189-1BDD-9755-B03E92ADC1C1}"/>
              </a:ext>
            </a:extLst>
          </p:cNvPr>
          <p:cNvSpPr/>
          <p:nvPr/>
        </p:nvSpPr>
        <p:spPr>
          <a:xfrm>
            <a:off x="4106342" y="4522872"/>
            <a:ext cx="642942" cy="1428760"/>
          </a:xfrm>
          <a:prstGeom prst="arc">
            <a:avLst>
              <a:gd name="adj1" fmla="val 16200000"/>
              <a:gd name="adj2" fmla="val 5437445"/>
            </a:avLst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1" name="Arc 150">
            <a:extLst>
              <a:ext uri="{FF2B5EF4-FFF2-40B4-BE49-F238E27FC236}">
                <a16:creationId xmlns:a16="http://schemas.microsoft.com/office/drawing/2014/main" id="{AB1805C0-DBF5-1331-3769-DC22CA4BCD80}"/>
              </a:ext>
            </a:extLst>
          </p:cNvPr>
          <p:cNvSpPr/>
          <p:nvPr/>
        </p:nvSpPr>
        <p:spPr>
          <a:xfrm>
            <a:off x="5992306" y="4522872"/>
            <a:ext cx="642942" cy="1428760"/>
          </a:xfrm>
          <a:prstGeom prst="arc">
            <a:avLst>
              <a:gd name="adj1" fmla="val 16200000"/>
              <a:gd name="adj2" fmla="val 5437445"/>
            </a:avLst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2" name="Arc 151">
            <a:extLst>
              <a:ext uri="{FF2B5EF4-FFF2-40B4-BE49-F238E27FC236}">
                <a16:creationId xmlns:a16="http://schemas.microsoft.com/office/drawing/2014/main" id="{3B0D6A92-5A67-FBDB-400E-000F1ED8C172}"/>
              </a:ext>
            </a:extLst>
          </p:cNvPr>
          <p:cNvSpPr/>
          <p:nvPr/>
        </p:nvSpPr>
        <p:spPr>
          <a:xfrm>
            <a:off x="6463796" y="4522872"/>
            <a:ext cx="642942" cy="1428760"/>
          </a:xfrm>
          <a:prstGeom prst="arc">
            <a:avLst>
              <a:gd name="adj1" fmla="val 16200000"/>
              <a:gd name="adj2" fmla="val 5437445"/>
            </a:avLst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A9EB0973-A0B9-F9D3-7BA7-3987D1EFCE98}"/>
              </a:ext>
            </a:extLst>
          </p:cNvPr>
          <p:cNvSpPr txBox="1"/>
          <p:nvPr/>
        </p:nvSpPr>
        <p:spPr>
          <a:xfrm>
            <a:off x="6445493" y="565251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/>
              <a:t>M1</a:t>
            </a: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DA744791-2557-C5D7-91A0-423E311C7C2C}"/>
              </a:ext>
            </a:extLst>
          </p:cNvPr>
          <p:cNvSpPr txBox="1"/>
          <p:nvPr/>
        </p:nvSpPr>
        <p:spPr>
          <a:xfrm>
            <a:off x="4500560" y="565251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/>
              <a:t>M2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2F02B3-ABA6-63D7-ACB1-519F76FC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229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8D1CC-8FEA-DB7F-A6E2-79C70A7F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Order of magnitude</a:t>
            </a:r>
          </a:p>
        </p:txBody>
      </p:sp>
      <p:pic>
        <p:nvPicPr>
          <p:cNvPr id="1026" name="Picture 2" descr="Après 35 jours à bord de l'ISS, des souris-astronautes ont pu enfanter sur Terre">
            <a:extLst>
              <a:ext uri="{FF2B5EF4-FFF2-40B4-BE49-F238E27FC236}">
                <a16:creationId xmlns:a16="http://schemas.microsoft.com/office/drawing/2014/main" id="{DC0A6A4A-9013-5280-DB61-7369B0070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5745" y="1688352"/>
            <a:ext cx="6147262" cy="345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F64973-F9E4-68CE-495C-DD3E1D00BC90}"/>
              </a:ext>
            </a:extLst>
          </p:cNvPr>
          <p:cNvSpPr txBox="1"/>
          <p:nvPr/>
        </p:nvSpPr>
        <p:spPr>
          <a:xfrm>
            <a:off x="838200" y="2152891"/>
            <a:ext cx="49326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noProof="0" dirty="0"/>
              <a:t>Absorption ≈10</a:t>
            </a:r>
            <a:r>
              <a:rPr lang="en-GB" sz="4000" baseline="30000" noProof="0" dirty="0"/>
              <a:t>-9</a:t>
            </a:r>
            <a:r>
              <a:rPr lang="en-GB" sz="4000" noProof="0" dirty="0"/>
              <a:t> cm</a:t>
            </a:r>
            <a:r>
              <a:rPr lang="en-GB" sz="4000" baseline="30000" noProof="0" dirty="0"/>
              <a:t>-1</a:t>
            </a:r>
          </a:p>
          <a:p>
            <a:endParaRPr lang="en-GB" sz="4000" noProof="0" dirty="0"/>
          </a:p>
          <a:p>
            <a:r>
              <a:rPr lang="en-GB" sz="4000" noProof="0" dirty="0"/>
              <a:t>4% attenuation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29CD2DF-FE86-AE5C-6B20-9E5698B19DE8}"/>
              </a:ext>
            </a:extLst>
          </p:cNvPr>
          <p:cNvCxnSpPr/>
          <p:nvPr/>
        </p:nvCxnSpPr>
        <p:spPr>
          <a:xfrm>
            <a:off x="10179376" y="2824223"/>
            <a:ext cx="0" cy="2511706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B4F44A0-F240-FC08-BDB8-9FB618ECA7FE}"/>
              </a:ext>
            </a:extLst>
          </p:cNvPr>
          <p:cNvSpPr txBox="1"/>
          <p:nvPr/>
        </p:nvSpPr>
        <p:spPr>
          <a:xfrm>
            <a:off x="8785183" y="3588152"/>
            <a:ext cx="13949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noProof="0" dirty="0">
                <a:solidFill>
                  <a:schemeClr val="bg1"/>
                </a:solidFill>
              </a:rPr>
              <a:t>400 km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FF583D-6474-8F12-613F-0479954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9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D59E9-7EA3-5226-2367-9CF37873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Pressure ramps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0830DB-A492-2CCF-0DEF-BF7C14CE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19</a:t>
            </a:fld>
            <a:endParaRPr lang="en-GB" noProof="0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8EA563F5-5342-A5C1-B866-105B3C47CD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829" y="1243394"/>
          <a:ext cx="9449498" cy="662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Graph" r:id="rId3" imgW="40933222" imgH="28693801" progId="Origin50.Graph">
                  <p:embed/>
                </p:oleObj>
              </mc:Choice>
              <mc:Fallback>
                <p:oleObj name="Graph" r:id="rId3" imgW="40933222" imgH="28693801" progId="Origin50.Graph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8EA563F5-5342-A5C1-B866-105B3C47CD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829" y="1243394"/>
                        <a:ext cx="9449498" cy="6623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E7F1AB0A-77E4-4ECE-F964-63D0136E415A}"/>
              </a:ext>
            </a:extLst>
          </p:cNvPr>
          <p:cNvGrpSpPr/>
          <p:nvPr/>
        </p:nvGrpSpPr>
        <p:grpSpPr>
          <a:xfrm>
            <a:off x="7796970" y="1243394"/>
            <a:ext cx="3788664" cy="2844286"/>
            <a:chOff x="7818120" y="452374"/>
            <a:chExt cx="3788664" cy="284428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83E19FE-15AB-30E2-1D2E-B5AF2062D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8120" y="452374"/>
              <a:ext cx="3788664" cy="2844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6012CC4-85E4-7664-4281-6A8D1C12B346}"/>
                </a:ext>
              </a:extLst>
            </p:cNvPr>
            <p:cNvSpPr/>
            <p:nvPr/>
          </p:nvSpPr>
          <p:spPr>
            <a:xfrm>
              <a:off x="8753856" y="1491857"/>
              <a:ext cx="216408" cy="2272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19D262E-C69A-6DF3-888D-75CCC1982F2B}"/>
                </a:ext>
              </a:extLst>
            </p:cNvPr>
            <p:cNvSpPr/>
            <p:nvPr/>
          </p:nvSpPr>
          <p:spPr>
            <a:xfrm>
              <a:off x="8906256" y="1644257"/>
              <a:ext cx="216408" cy="2272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8D77148-6357-495B-4CDF-76D2D037C5F9}"/>
                </a:ext>
              </a:extLst>
            </p:cNvPr>
            <p:cNvSpPr/>
            <p:nvPr/>
          </p:nvSpPr>
          <p:spPr>
            <a:xfrm>
              <a:off x="9496044" y="2310362"/>
              <a:ext cx="216408" cy="227215"/>
            </a:xfrm>
            <a:prstGeom prst="ellipse">
              <a:avLst/>
            </a:prstGeom>
            <a:noFill/>
            <a:ln w="28575">
              <a:solidFill>
                <a:srgbClr val="D61C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C1F58D3-0737-CE40-0073-84AE39F103DB}"/>
                </a:ext>
              </a:extLst>
            </p:cNvPr>
            <p:cNvSpPr/>
            <p:nvPr/>
          </p:nvSpPr>
          <p:spPr>
            <a:xfrm>
              <a:off x="9279636" y="2190457"/>
              <a:ext cx="216408" cy="227215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610E7E7-D3AD-82AF-EE50-5F08C99B6357}"/>
                </a:ext>
              </a:extLst>
            </p:cNvPr>
            <p:cNvSpPr/>
            <p:nvPr/>
          </p:nvSpPr>
          <p:spPr>
            <a:xfrm>
              <a:off x="10374566" y="2032236"/>
              <a:ext cx="216408" cy="22721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AD515785-9FC5-BCDA-8A02-B773EB9E7B44}"/>
              </a:ext>
            </a:extLst>
          </p:cNvPr>
          <p:cNvSpPr txBox="1"/>
          <p:nvPr/>
        </p:nvSpPr>
        <p:spPr>
          <a:xfrm>
            <a:off x="6789963" y="193033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/>
              <a:t>5816.60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EFDDEF-EAA1-F236-E814-1A6929593ED6}"/>
              </a:ext>
            </a:extLst>
          </p:cNvPr>
          <p:cNvSpPr txBox="1"/>
          <p:nvPr/>
        </p:nvSpPr>
        <p:spPr>
          <a:xfrm>
            <a:off x="6789963" y="316068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5875.19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9C282C2-C8F3-2E91-404B-BDF2FEE78E55}"/>
              </a:ext>
            </a:extLst>
          </p:cNvPr>
          <p:cNvSpPr txBox="1"/>
          <p:nvPr/>
        </p:nvSpPr>
        <p:spPr>
          <a:xfrm>
            <a:off x="6789963" y="4370613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chemeClr val="accent3"/>
                </a:solidFill>
              </a:rPr>
              <a:t>6562.18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E12E7E2-D5BA-1E2F-777A-236E591D33BC}"/>
              </a:ext>
            </a:extLst>
          </p:cNvPr>
          <p:cNvSpPr txBox="1"/>
          <p:nvPr/>
        </p:nvSpPr>
        <p:spPr>
          <a:xfrm>
            <a:off x="6789963" y="4898751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rgbClr val="0070C0"/>
                </a:solidFill>
              </a:rPr>
              <a:t>6064.52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8A34A8B-609B-80D4-17F0-4BE71B14F73D}"/>
              </a:ext>
            </a:extLst>
          </p:cNvPr>
          <p:cNvSpPr txBox="1"/>
          <p:nvPr/>
        </p:nvSpPr>
        <p:spPr>
          <a:xfrm>
            <a:off x="6789963" y="514260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rgbClr val="D61CC4"/>
                </a:solidFill>
              </a:rPr>
              <a:t>6140.91</a:t>
            </a:r>
          </a:p>
        </p:txBody>
      </p:sp>
    </p:spTree>
    <p:extLst>
      <p:ext uri="{BB962C8B-B14F-4D97-AF65-F5344CB8AC3E}">
        <p14:creationId xmlns:p14="http://schemas.microsoft.com/office/powerpoint/2010/main" val="364365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3E85B-4CB5-1EAF-4C9C-55BF99C5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25A6F1-B889-F51C-98C9-C77A2041F890}"/>
              </a:ext>
            </a:extLst>
          </p:cNvPr>
          <p:cNvSpPr txBox="1"/>
          <p:nvPr/>
        </p:nvSpPr>
        <p:spPr>
          <a:xfrm>
            <a:off x="351178" y="6229461"/>
            <a:ext cx="7014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https://commons.wikimedia.org/wiki/File:Atmospheric_Transmission.png#/media/File:Atmospheric_Transmission-en.svg/2</a:t>
            </a:r>
            <a:endParaRPr lang="en-GB" noProof="0" dirty="0"/>
          </a:p>
        </p:txBody>
      </p:sp>
      <p:pic>
        <p:nvPicPr>
          <p:cNvPr id="8" name="Image 7" descr="Une image contenant texte, capture d’écran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7868CDE9-62AB-F53E-B5DC-EA1F4F1F3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1"/>
          <a:stretch/>
        </p:blipFill>
        <p:spPr>
          <a:xfrm>
            <a:off x="0" y="1885934"/>
            <a:ext cx="7365846" cy="4376398"/>
          </a:xfrm>
          <a:prstGeom prst="rect">
            <a:avLst/>
          </a:prstGeom>
        </p:spPr>
      </p:pic>
      <p:pic>
        <p:nvPicPr>
          <p:cNvPr id="10" name="Image 9" descr="Une image contenant texte, capture d’écran, carte, ligne&#10;&#10;Le contenu généré par l’IA peut être incorrect.">
            <a:extLst>
              <a:ext uri="{FF2B5EF4-FFF2-40B4-BE49-F238E27FC236}">
                <a16:creationId xmlns:a16="http://schemas.microsoft.com/office/drawing/2014/main" id="{23DB8359-39D6-C2C1-E8AF-73EA5A4EB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1947" r="23989"/>
          <a:stretch/>
        </p:blipFill>
        <p:spPr>
          <a:xfrm>
            <a:off x="7689411" y="215756"/>
            <a:ext cx="4321104" cy="4690153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C2F2209-75C6-5D17-2874-4A4E4CD6B232}"/>
              </a:ext>
            </a:extLst>
          </p:cNvPr>
          <p:cNvSpPr/>
          <p:nvPr/>
        </p:nvSpPr>
        <p:spPr>
          <a:xfrm>
            <a:off x="2971765" y="2013868"/>
            <a:ext cx="195209" cy="3667875"/>
          </a:xfrm>
          <a:prstGeom prst="roundRect">
            <a:avLst/>
          </a:prstGeom>
          <a:solidFill>
            <a:srgbClr val="EB1919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AA970C-CCC5-E78D-FF07-F039E270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40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9EF42-1CEB-534F-2B93-76CC2ECB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cross-section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F312687-1FE5-51AD-4CA6-498E0A9DA396}"/>
                  </a:ext>
                </a:extLst>
              </p:cNvPr>
              <p:cNvSpPr txBox="1"/>
              <p:nvPr/>
            </p:nvSpPr>
            <p:spPr>
              <a:xfrm>
                <a:off x="1481756" y="1690688"/>
                <a:ext cx="9027536" cy="319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4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GB" sz="4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4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𝑊𝑀𝐿</m:t>
                        </m:r>
                      </m:sub>
                    </m:sSub>
                    <m:r>
                      <a:rPr lang="en-GB" sz="4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noProof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GB" sz="4000" noProof="0" dirty="0"/>
                  <a:t>+</a:t>
                </a:r>
                <a:r>
                  <a:rPr lang="en-GB" sz="4000" noProof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𝑊𝐶</m:t>
                        </m:r>
                        <m:r>
                          <a:rPr lang="en-GB" sz="4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sz="4000" noProof="0" dirty="0">
                  <a:ea typeface="Cambria Math" panose="02040503050406030204" pitchFamily="18" charset="0"/>
                </a:endParaRPr>
              </a:p>
              <a:p>
                <a:endParaRPr lang="en-GB" sz="4000" noProof="0" dirty="0">
                  <a:ea typeface="Cambria Math" panose="02040503050406030204" pitchFamily="18" charset="0"/>
                </a:endParaRPr>
              </a:p>
              <a:p>
                <a:endParaRPr lang="en-GB" sz="4000" noProof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𝑊𝐶</m:t>
                          </m:r>
                        </m:sub>
                      </m:sSub>
                      <m:r>
                        <a:rPr lang="en-GB" sz="4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4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4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4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4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  <m:sup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4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40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40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4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GB" sz="4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GB" sz="4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40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4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40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4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4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sz="4000" noProof="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F312687-1FE5-51AD-4CA6-498E0A9DA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756" y="1690688"/>
                <a:ext cx="9027536" cy="3196196"/>
              </a:xfrm>
              <a:prstGeom prst="rect">
                <a:avLst/>
              </a:prstGeom>
              <a:blipFill>
                <a:blip r:embed="rId2"/>
                <a:stretch>
                  <a:fillRect t="-3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B5F4D082-4E30-580D-6CB6-8C307FD1A38D}"/>
              </a:ext>
            </a:extLst>
          </p:cNvPr>
          <p:cNvSpPr/>
          <p:nvPr/>
        </p:nvSpPr>
        <p:spPr>
          <a:xfrm>
            <a:off x="4487119" y="1436043"/>
            <a:ext cx="3217762" cy="1325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2AE45B0-6183-D92C-BFE3-D72EA828D8C8}"/>
              </a:ext>
            </a:extLst>
          </p:cNvPr>
          <p:cNvCxnSpPr/>
          <p:nvPr/>
        </p:nvCxnSpPr>
        <p:spPr>
          <a:xfrm flipH="1">
            <a:off x="2453833" y="2761606"/>
            <a:ext cx="3642167" cy="1266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7CAE7D6-39A1-8B20-988B-2BB623B0D4B8}"/>
              </a:ext>
            </a:extLst>
          </p:cNvPr>
          <p:cNvSpPr/>
          <p:nvPr/>
        </p:nvSpPr>
        <p:spPr>
          <a:xfrm>
            <a:off x="4429244" y="3761772"/>
            <a:ext cx="478420" cy="983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0F517-84EF-C167-756C-5DD34898DD94}"/>
              </a:ext>
            </a:extLst>
          </p:cNvPr>
          <p:cNvSpPr/>
          <p:nvPr/>
        </p:nvSpPr>
        <p:spPr>
          <a:xfrm>
            <a:off x="7477246" y="3761772"/>
            <a:ext cx="478420" cy="983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C4B09C-B2C1-60BE-88AC-E85A8A8C3928}"/>
              </a:ext>
            </a:extLst>
          </p:cNvPr>
          <p:cNvSpPr txBox="1"/>
          <p:nvPr/>
        </p:nvSpPr>
        <p:spPr>
          <a:xfrm>
            <a:off x="1959460" y="2357285"/>
            <a:ext cx="918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noProof="0" dirty="0">
                <a:solidFill>
                  <a:schemeClr val="accent1"/>
                </a:solidFill>
              </a:rPr>
              <a:t>cm</a:t>
            </a:r>
            <a:r>
              <a:rPr lang="en-GB" sz="3000" baseline="30000" noProof="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94B0FE-DBE5-3C75-68C4-E8DA99982E77}"/>
              </a:ext>
            </a:extLst>
          </p:cNvPr>
          <p:cNvSpPr txBox="1"/>
          <p:nvPr/>
        </p:nvSpPr>
        <p:spPr>
          <a:xfrm>
            <a:off x="4916904" y="5039332"/>
            <a:ext cx="2774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noProof="0" dirty="0">
                <a:solidFill>
                  <a:schemeClr val="accent1"/>
                </a:solidFill>
              </a:rPr>
              <a:t>cm</a:t>
            </a:r>
            <a:r>
              <a:rPr lang="en-GB" sz="3000" baseline="30000" noProof="0" dirty="0">
                <a:solidFill>
                  <a:schemeClr val="accent1"/>
                </a:solidFill>
              </a:rPr>
              <a:t>2</a:t>
            </a:r>
            <a:r>
              <a:rPr lang="en-GB" sz="3000" noProof="0" dirty="0">
                <a:solidFill>
                  <a:schemeClr val="accent1"/>
                </a:solidFill>
              </a:rPr>
              <a:t>.mol</a:t>
            </a:r>
            <a:r>
              <a:rPr lang="en-GB" sz="3000" baseline="30000" noProof="0" dirty="0">
                <a:solidFill>
                  <a:schemeClr val="accent1"/>
                </a:solidFill>
              </a:rPr>
              <a:t>-1</a:t>
            </a:r>
            <a:r>
              <a:rPr lang="en-GB" sz="3000" noProof="0" dirty="0">
                <a:solidFill>
                  <a:schemeClr val="accent1"/>
                </a:solidFill>
              </a:rPr>
              <a:t>.atm</a:t>
            </a:r>
            <a:r>
              <a:rPr lang="en-GB" sz="3000" baseline="30000" noProof="0" dirty="0">
                <a:solidFill>
                  <a:schemeClr val="accent1"/>
                </a:solidFill>
              </a:rPr>
              <a:t>-1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E679C1F-4AC8-435D-6DD5-19B600AE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5733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37D27-5458-A54B-0890-CC010575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Local monomer contribution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EFD498-9605-CC35-2E83-3E5339E5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85" y="2163787"/>
            <a:ext cx="6862039" cy="46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2052E8-A0C3-C5DE-9D8D-99F823BD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77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CC203-CE6D-F440-9542-2DD00392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Water vapor continuum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814CAD-877F-FBDD-5E7B-E8326FCB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en-GB" noProof="0" smtClean="0"/>
              <a:t>22</a:t>
            </a:fld>
            <a:endParaRPr lang="en-GB" noProof="0" dirty="0"/>
          </a:p>
        </p:txBody>
      </p:sp>
      <p:pic>
        <p:nvPicPr>
          <p:cNvPr id="7" name="Image 6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AB0E9D8D-1EF4-A0C6-385D-850DD0D9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97" y="1245741"/>
            <a:ext cx="8124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30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DD1E-12A4-E2C6-9205-20DD642DB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70DECC-D1B1-CE9E-C196-7EEC0100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 foreign-continuum air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42D2F6-87E5-C52C-945E-9D064C09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00" y="1448655"/>
            <a:ext cx="4786182" cy="533922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94AF94-1000-5769-93D5-008FE90F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en-GB" noProof="0" smtClean="0"/>
              <a:t>23</a:t>
            </a:fld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B8126-A45E-3840-CF35-94E80F6ECE51}"/>
              </a:ext>
            </a:extLst>
          </p:cNvPr>
          <p:cNvSpPr/>
          <p:nvPr/>
        </p:nvSpPr>
        <p:spPr>
          <a:xfrm>
            <a:off x="3986373" y="3514954"/>
            <a:ext cx="893851" cy="4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noProof="0" dirty="0">
                <a:solidFill>
                  <a:srgbClr val="FF0000"/>
                </a:solidFill>
              </a:rPr>
              <a:t>Mondelain2020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CFB814-8014-1B6C-EE7A-8332EB0C6D9A}"/>
              </a:ext>
            </a:extLst>
          </p:cNvPr>
          <p:cNvSpPr txBox="1"/>
          <p:nvPr/>
        </p:nvSpPr>
        <p:spPr>
          <a:xfrm>
            <a:off x="6096000" y="5443698"/>
            <a:ext cx="348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From: </a:t>
            </a:r>
            <a:r>
              <a:rPr lang="en-GB" noProof="0" dirty="0" err="1"/>
              <a:t>Mondelain</a:t>
            </a:r>
            <a:r>
              <a:rPr lang="en-GB" noProof="0" dirty="0"/>
              <a:t> et al., The water vapor foreign-continuum in the 1.6 µm window by CRDS at room temperature (2020)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1E210805-5A45-9BE8-1A0F-931C93C7E278}"/>
              </a:ext>
            </a:extLst>
          </p:cNvPr>
          <p:cNvSpPr/>
          <p:nvPr/>
        </p:nvSpPr>
        <p:spPr>
          <a:xfrm>
            <a:off x="2390454" y="2423023"/>
            <a:ext cx="400692" cy="3595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DEFFB82C-B8A4-92CE-DFF0-91840760969F}"/>
              </a:ext>
            </a:extLst>
          </p:cNvPr>
          <p:cNvSpPr/>
          <p:nvPr/>
        </p:nvSpPr>
        <p:spPr>
          <a:xfrm>
            <a:off x="2607105" y="2684987"/>
            <a:ext cx="400692" cy="3595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828CE3-F077-BAD1-5864-C901FC05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00" y="1690688"/>
            <a:ext cx="676369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6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C09FC76-D8AD-5720-C194-7B0145B14B0F}"/>
              </a:ext>
            </a:extLst>
          </p:cNvPr>
          <p:cNvGrpSpPr/>
          <p:nvPr/>
        </p:nvGrpSpPr>
        <p:grpSpPr>
          <a:xfrm>
            <a:off x="6696941" y="2600516"/>
            <a:ext cx="1013715" cy="713074"/>
            <a:chOff x="6696941" y="2600516"/>
            <a:chExt cx="1013715" cy="713074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F3687E3A-496B-7911-1A39-7E4948EAA0E1}"/>
                </a:ext>
              </a:extLst>
            </p:cNvPr>
            <p:cNvSpPr/>
            <p:nvPr/>
          </p:nvSpPr>
          <p:spPr>
            <a:xfrm>
              <a:off x="6696941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0DFC05C4-4319-31D7-B156-A4C55FE2F0C5}"/>
                </a:ext>
              </a:extLst>
            </p:cNvPr>
            <p:cNvSpPr/>
            <p:nvPr/>
          </p:nvSpPr>
          <p:spPr>
            <a:xfrm>
              <a:off x="7328166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A17A131-E76A-5890-7C51-0F00CED6E52B}"/>
                </a:ext>
              </a:extLst>
            </p:cNvPr>
            <p:cNvSpPr/>
            <p:nvPr/>
          </p:nvSpPr>
          <p:spPr>
            <a:xfrm>
              <a:off x="6888186" y="2738983"/>
              <a:ext cx="616450" cy="574607"/>
            </a:xfrm>
            <a:prstGeom prst="ellipse">
              <a:avLst/>
            </a:prstGeom>
            <a:solidFill>
              <a:srgbClr val="EB19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785B0EAA-3CCD-1CA8-0B85-B8061BFC72CF}"/>
              </a:ext>
            </a:extLst>
          </p:cNvPr>
          <p:cNvGrpSpPr/>
          <p:nvPr/>
        </p:nvGrpSpPr>
        <p:grpSpPr>
          <a:xfrm>
            <a:off x="7984440" y="2600516"/>
            <a:ext cx="1013715" cy="713074"/>
            <a:chOff x="6696941" y="2600516"/>
            <a:chExt cx="1013715" cy="713074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0238E8F-6D86-E190-0A50-522E990B082B}"/>
                </a:ext>
              </a:extLst>
            </p:cNvPr>
            <p:cNvSpPr/>
            <p:nvPr/>
          </p:nvSpPr>
          <p:spPr>
            <a:xfrm>
              <a:off x="6696941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189809D-2E83-20CD-E553-EB44D151AE02}"/>
                </a:ext>
              </a:extLst>
            </p:cNvPr>
            <p:cNvSpPr/>
            <p:nvPr/>
          </p:nvSpPr>
          <p:spPr>
            <a:xfrm>
              <a:off x="7328166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EC9D76A-76E4-9487-A411-D865C6929122}"/>
                </a:ext>
              </a:extLst>
            </p:cNvPr>
            <p:cNvSpPr/>
            <p:nvPr/>
          </p:nvSpPr>
          <p:spPr>
            <a:xfrm>
              <a:off x="6888186" y="2738983"/>
              <a:ext cx="616450" cy="574607"/>
            </a:xfrm>
            <a:prstGeom prst="ellipse">
              <a:avLst/>
            </a:prstGeom>
            <a:solidFill>
              <a:srgbClr val="EB19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C9D121A-F7A7-06B1-46A4-70D4AA9667F9}"/>
              </a:ext>
            </a:extLst>
          </p:cNvPr>
          <p:cNvGrpSpPr/>
          <p:nvPr/>
        </p:nvGrpSpPr>
        <p:grpSpPr>
          <a:xfrm>
            <a:off x="6689553" y="3851261"/>
            <a:ext cx="1013715" cy="713074"/>
            <a:chOff x="6696941" y="2600516"/>
            <a:chExt cx="1013715" cy="713074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67D71A7-D982-B6B3-4CF6-795801BEABD2}"/>
                </a:ext>
              </a:extLst>
            </p:cNvPr>
            <p:cNvSpPr/>
            <p:nvPr/>
          </p:nvSpPr>
          <p:spPr>
            <a:xfrm>
              <a:off x="6696941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B550F4A-716F-94BC-52AA-E359B7F98531}"/>
                </a:ext>
              </a:extLst>
            </p:cNvPr>
            <p:cNvSpPr/>
            <p:nvPr/>
          </p:nvSpPr>
          <p:spPr>
            <a:xfrm>
              <a:off x="7328166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687469A-C600-A181-5EF1-4573B87DBF4B}"/>
                </a:ext>
              </a:extLst>
            </p:cNvPr>
            <p:cNvSpPr/>
            <p:nvPr/>
          </p:nvSpPr>
          <p:spPr>
            <a:xfrm>
              <a:off x="6888186" y="2738983"/>
              <a:ext cx="616450" cy="574607"/>
            </a:xfrm>
            <a:prstGeom prst="ellipse">
              <a:avLst/>
            </a:prstGeom>
            <a:solidFill>
              <a:srgbClr val="EB19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AA059AD-0D42-2058-2BC2-74ED1D696B8C}"/>
              </a:ext>
            </a:extLst>
          </p:cNvPr>
          <p:cNvGrpSpPr/>
          <p:nvPr/>
        </p:nvGrpSpPr>
        <p:grpSpPr>
          <a:xfrm>
            <a:off x="8424957" y="3989727"/>
            <a:ext cx="1005790" cy="574607"/>
            <a:chOff x="8424957" y="3989727"/>
            <a:chExt cx="1005790" cy="574607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A56BCB7-F04E-63EE-A665-248A3C0201E2}"/>
                </a:ext>
              </a:extLst>
            </p:cNvPr>
            <p:cNvSpPr/>
            <p:nvPr/>
          </p:nvSpPr>
          <p:spPr>
            <a:xfrm>
              <a:off x="8424957" y="3989727"/>
              <a:ext cx="616450" cy="57460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91489A91-2264-7620-1D72-A1007A08EF7C}"/>
                </a:ext>
              </a:extLst>
            </p:cNvPr>
            <p:cNvSpPr/>
            <p:nvPr/>
          </p:nvSpPr>
          <p:spPr>
            <a:xfrm>
              <a:off x="8814297" y="3989727"/>
              <a:ext cx="616450" cy="57460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2DD5C5F-716F-E1B9-134D-07B25B7B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en-GB" noProof="0" smtClean="0"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138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C91F5A-AE4F-D868-6DD6-AE28A542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57" y="782171"/>
            <a:ext cx="4159887" cy="48996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C7DC442-51F7-FFC7-2DB3-11345869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16" y="154754"/>
            <a:ext cx="7954417" cy="928155"/>
          </a:xfrm>
          <a:noFill/>
        </p:spPr>
        <p:txBody>
          <a:bodyPr/>
          <a:lstStyle/>
          <a:p>
            <a:r>
              <a:rPr lang="en-GB" noProof="0" dirty="0"/>
              <a:t>Water vapor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4F18DBB-3AEE-4AA5-1ECD-1D7359077B7A}"/>
                  </a:ext>
                </a:extLst>
              </p:cNvPr>
              <p:cNvSpPr txBox="1"/>
              <p:nvPr/>
            </p:nvSpPr>
            <p:spPr>
              <a:xfrm>
                <a:off x="763146" y="3196540"/>
                <a:ext cx="6795989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4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GB" sz="4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4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𝑊𝑀𝐿</m:t>
                        </m:r>
                      </m:sub>
                    </m:sSub>
                    <m:r>
                      <a:rPr lang="en-GB" sz="40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noProof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400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GB" sz="4000" noProof="0" dirty="0"/>
                  <a:t>+</a:t>
                </a:r>
                <a:r>
                  <a:rPr lang="en-GB" sz="4000" noProof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400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𝑊𝐶</m:t>
                        </m:r>
                        <m:r>
                          <a:rPr lang="en-GB" sz="4000" b="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sz="4000" noProof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4F18DBB-3AEE-4AA5-1ECD-1D7359077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6" y="3196540"/>
                <a:ext cx="6795989" cy="707886"/>
              </a:xfrm>
              <a:prstGeom prst="rect">
                <a:avLst/>
              </a:prstGeom>
              <a:blipFill>
                <a:blip r:embed="rId4"/>
                <a:stretch>
                  <a:fillRect t="-12712" b="-36441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B6B00A75-FF1D-85F9-3F82-CFCCF64BB502}"/>
              </a:ext>
            </a:extLst>
          </p:cNvPr>
          <p:cNvSpPr txBox="1"/>
          <p:nvPr/>
        </p:nvSpPr>
        <p:spPr>
          <a:xfrm>
            <a:off x="4330707" y="2208095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Monomer local lines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112FDBD-BC59-77EE-A17D-45FB17D0B113}"/>
              </a:ext>
            </a:extLst>
          </p:cNvPr>
          <p:cNvSpPr txBox="1"/>
          <p:nvPr/>
        </p:nvSpPr>
        <p:spPr>
          <a:xfrm>
            <a:off x="3863149" y="6287836"/>
            <a:ext cx="27022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GB" sz="3000" b="1" baseline="30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GB" sz="3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en-GB" sz="3000" b="1" baseline="30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GB" sz="3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  <a:r>
              <a:rPr lang="en-GB" sz="3000" b="1" baseline="30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E3D542B-E040-745E-B4E4-5E91452D8E54}"/>
              </a:ext>
            </a:extLst>
          </p:cNvPr>
          <p:cNvSpPr txBox="1"/>
          <p:nvPr/>
        </p:nvSpPr>
        <p:spPr>
          <a:xfrm>
            <a:off x="877104" y="3951064"/>
            <a:ext cx="9437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GB" sz="3000" b="1" baseline="30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F857854-EF6F-250D-39CD-139FE87EC492}"/>
              </a:ext>
            </a:extLst>
          </p:cNvPr>
          <p:cNvGrpSpPr/>
          <p:nvPr/>
        </p:nvGrpSpPr>
        <p:grpSpPr>
          <a:xfrm>
            <a:off x="-1076775" y="555527"/>
            <a:ext cx="1013715" cy="713074"/>
            <a:chOff x="6696941" y="2600516"/>
            <a:chExt cx="1013715" cy="713074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697D3996-40E6-151F-496B-272EB1C73632}"/>
                </a:ext>
              </a:extLst>
            </p:cNvPr>
            <p:cNvSpPr/>
            <p:nvPr/>
          </p:nvSpPr>
          <p:spPr>
            <a:xfrm>
              <a:off x="6696941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07591A2E-1CCC-9C1C-533B-1F78BF98CFF1}"/>
                </a:ext>
              </a:extLst>
            </p:cNvPr>
            <p:cNvSpPr/>
            <p:nvPr/>
          </p:nvSpPr>
          <p:spPr>
            <a:xfrm>
              <a:off x="7328166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AF06005B-6630-D086-65C1-BD8A2011D9DB}"/>
                </a:ext>
              </a:extLst>
            </p:cNvPr>
            <p:cNvSpPr/>
            <p:nvPr/>
          </p:nvSpPr>
          <p:spPr>
            <a:xfrm>
              <a:off x="6888186" y="2738983"/>
              <a:ext cx="616450" cy="574607"/>
            </a:xfrm>
            <a:prstGeom prst="ellipse">
              <a:avLst/>
            </a:prstGeom>
            <a:solidFill>
              <a:srgbClr val="EB19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0539DD6-7A39-8392-ED99-9EFBC00DF64D}"/>
              </a:ext>
            </a:extLst>
          </p:cNvPr>
          <p:cNvGrpSpPr/>
          <p:nvPr/>
        </p:nvGrpSpPr>
        <p:grpSpPr>
          <a:xfrm>
            <a:off x="12297100" y="555527"/>
            <a:ext cx="1013715" cy="713074"/>
            <a:chOff x="6696941" y="2600516"/>
            <a:chExt cx="1013715" cy="713074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7C79977D-E5E2-3312-2D0F-B41D243A4C28}"/>
                </a:ext>
              </a:extLst>
            </p:cNvPr>
            <p:cNvSpPr/>
            <p:nvPr/>
          </p:nvSpPr>
          <p:spPr>
            <a:xfrm>
              <a:off x="6696941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B7A75A00-8B50-D6F4-D6C9-C964B0150D43}"/>
                </a:ext>
              </a:extLst>
            </p:cNvPr>
            <p:cNvSpPr/>
            <p:nvPr/>
          </p:nvSpPr>
          <p:spPr>
            <a:xfrm>
              <a:off x="7328166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85344218-DD1F-4CF9-3954-CAA067185C68}"/>
                </a:ext>
              </a:extLst>
            </p:cNvPr>
            <p:cNvSpPr/>
            <p:nvPr/>
          </p:nvSpPr>
          <p:spPr>
            <a:xfrm>
              <a:off x="6888186" y="2738983"/>
              <a:ext cx="616450" cy="574607"/>
            </a:xfrm>
            <a:prstGeom prst="ellipse">
              <a:avLst/>
            </a:prstGeom>
            <a:solidFill>
              <a:srgbClr val="EB19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E96756C-4A58-4C08-9320-D463CE265DDB}"/>
              </a:ext>
            </a:extLst>
          </p:cNvPr>
          <p:cNvGrpSpPr/>
          <p:nvPr/>
        </p:nvGrpSpPr>
        <p:grpSpPr>
          <a:xfrm>
            <a:off x="-1084163" y="5912534"/>
            <a:ext cx="1013715" cy="713074"/>
            <a:chOff x="6696941" y="2600516"/>
            <a:chExt cx="1013715" cy="713074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35AC3508-0E4B-223C-7177-97BFDF856DC1}"/>
                </a:ext>
              </a:extLst>
            </p:cNvPr>
            <p:cNvSpPr/>
            <p:nvPr/>
          </p:nvSpPr>
          <p:spPr>
            <a:xfrm>
              <a:off x="6696941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9E5806B8-0CB9-FA82-A347-1C4016ED06CB}"/>
                </a:ext>
              </a:extLst>
            </p:cNvPr>
            <p:cNvSpPr/>
            <p:nvPr/>
          </p:nvSpPr>
          <p:spPr>
            <a:xfrm>
              <a:off x="7328166" y="2600516"/>
              <a:ext cx="382490" cy="406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D01A6119-22DA-9AAC-E7F6-5F9ACCC4863A}"/>
                </a:ext>
              </a:extLst>
            </p:cNvPr>
            <p:cNvSpPr/>
            <p:nvPr/>
          </p:nvSpPr>
          <p:spPr>
            <a:xfrm>
              <a:off x="6888186" y="2738983"/>
              <a:ext cx="616450" cy="574607"/>
            </a:xfrm>
            <a:prstGeom prst="ellipse">
              <a:avLst/>
            </a:prstGeom>
            <a:solidFill>
              <a:srgbClr val="EB19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09AEFDA-53F4-3D07-9ADB-4728AE7AA642}"/>
              </a:ext>
            </a:extLst>
          </p:cNvPr>
          <p:cNvGrpSpPr/>
          <p:nvPr/>
        </p:nvGrpSpPr>
        <p:grpSpPr>
          <a:xfrm>
            <a:off x="12255659" y="5981768"/>
            <a:ext cx="1005790" cy="574607"/>
            <a:chOff x="8424957" y="3989727"/>
            <a:chExt cx="1005790" cy="574607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0B51725-DFFC-DB3A-F8F2-FC4A97D50720}"/>
                </a:ext>
              </a:extLst>
            </p:cNvPr>
            <p:cNvSpPr/>
            <p:nvPr/>
          </p:nvSpPr>
          <p:spPr>
            <a:xfrm>
              <a:off x="8424957" y="3989727"/>
              <a:ext cx="616450" cy="57460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52355171-4321-4479-5132-11FFE64532EB}"/>
                </a:ext>
              </a:extLst>
            </p:cNvPr>
            <p:cNvSpPr/>
            <p:nvPr/>
          </p:nvSpPr>
          <p:spPr>
            <a:xfrm>
              <a:off x="8814297" y="3989727"/>
              <a:ext cx="616450" cy="57460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976C93B-9465-D4EF-29E9-9BA62A74928E}"/>
              </a:ext>
            </a:extLst>
          </p:cNvPr>
          <p:cNvSpPr/>
          <p:nvPr/>
        </p:nvSpPr>
        <p:spPr>
          <a:xfrm>
            <a:off x="8608134" y="4472431"/>
            <a:ext cx="3310600" cy="266563"/>
          </a:xfrm>
          <a:prstGeom prst="rect">
            <a:avLst/>
          </a:prstGeom>
          <a:solidFill>
            <a:srgbClr val="EB1919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6E8BA4-8858-2A67-13A0-59BFC9525598}"/>
              </a:ext>
            </a:extLst>
          </p:cNvPr>
          <p:cNvSpPr txBox="1"/>
          <p:nvPr/>
        </p:nvSpPr>
        <p:spPr>
          <a:xfrm rot="16200000">
            <a:off x="6802053" y="2671405"/>
            <a:ext cx="233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Absorption (10</a:t>
            </a:r>
            <a:r>
              <a:rPr lang="fr-FR" baseline="30000" dirty="0"/>
              <a:t>-6</a:t>
            </a:r>
            <a:r>
              <a:rPr lang="fr-FR" dirty="0"/>
              <a:t> cm</a:t>
            </a:r>
            <a:r>
              <a:rPr lang="fr-FR" baseline="30000" dirty="0"/>
              <a:t>-1</a:t>
            </a:r>
            <a:r>
              <a:rPr lang="fr-FR" dirty="0"/>
              <a:t>)</a:t>
            </a:r>
          </a:p>
        </p:txBody>
      </p:sp>
      <p:sp>
        <p:nvSpPr>
          <p:cNvPr id="12" name="Forme libre 11"/>
          <p:cNvSpPr/>
          <p:nvPr/>
        </p:nvSpPr>
        <p:spPr>
          <a:xfrm flipV="1">
            <a:off x="3153162" y="2557813"/>
            <a:ext cx="6604695" cy="732622"/>
          </a:xfrm>
          <a:custGeom>
            <a:avLst/>
            <a:gdLst>
              <a:gd name="connsiteX0" fmla="*/ 0 w 6770914"/>
              <a:gd name="connsiteY0" fmla="*/ 0 h 566057"/>
              <a:gd name="connsiteX1" fmla="*/ 2416629 w 6770914"/>
              <a:gd name="connsiteY1" fmla="*/ 435429 h 566057"/>
              <a:gd name="connsiteX2" fmla="*/ 6770914 w 6770914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0914" h="566057">
                <a:moveTo>
                  <a:pt x="0" y="0"/>
                </a:moveTo>
                <a:cubicBezTo>
                  <a:pt x="644071" y="170543"/>
                  <a:pt x="1288143" y="341086"/>
                  <a:pt x="2416629" y="435429"/>
                </a:cubicBezTo>
                <a:cubicBezTo>
                  <a:pt x="3545115" y="529772"/>
                  <a:pt x="5158014" y="547914"/>
                  <a:pt x="6770914" y="566057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rme libre 51"/>
          <p:cNvSpPr/>
          <p:nvPr/>
        </p:nvSpPr>
        <p:spPr>
          <a:xfrm>
            <a:off x="5211271" y="3927505"/>
            <a:ext cx="3426887" cy="779683"/>
          </a:xfrm>
          <a:custGeom>
            <a:avLst/>
            <a:gdLst>
              <a:gd name="connsiteX0" fmla="*/ 0 w 6770914"/>
              <a:gd name="connsiteY0" fmla="*/ 0 h 566057"/>
              <a:gd name="connsiteX1" fmla="*/ 2416629 w 6770914"/>
              <a:gd name="connsiteY1" fmla="*/ 435429 h 566057"/>
              <a:gd name="connsiteX2" fmla="*/ 6770914 w 6770914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0914" h="566057">
                <a:moveTo>
                  <a:pt x="0" y="0"/>
                </a:moveTo>
                <a:cubicBezTo>
                  <a:pt x="644071" y="170543"/>
                  <a:pt x="1288143" y="341086"/>
                  <a:pt x="2416629" y="435429"/>
                </a:cubicBezTo>
                <a:cubicBezTo>
                  <a:pt x="3545115" y="529772"/>
                  <a:pt x="5158014" y="547914"/>
                  <a:pt x="6770914" y="566057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78B7A74-2863-B272-3F1B-05198DCDAB55}"/>
              </a:ext>
            </a:extLst>
          </p:cNvPr>
          <p:cNvSpPr txBox="1"/>
          <p:nvPr/>
        </p:nvSpPr>
        <p:spPr>
          <a:xfrm>
            <a:off x="5570779" y="4652560"/>
            <a:ext cx="410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>
                <a:solidFill>
                  <a:srgbClr val="FF0000"/>
                </a:solidFill>
              </a:rPr>
              <a:t>Self-continuum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49FF189-C5C6-56AF-DA3B-F83F072266CC}"/>
                  </a:ext>
                </a:extLst>
              </p:cNvPr>
              <p:cNvSpPr txBox="1"/>
              <p:nvPr/>
            </p:nvSpPr>
            <p:spPr>
              <a:xfrm>
                <a:off x="424123" y="5064103"/>
                <a:ext cx="9179528" cy="1223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𝑊𝐶</m:t>
                          </m:r>
                        </m:sub>
                      </m:sSub>
                      <m:r>
                        <a:rPr lang="en-GB" sz="3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3600" b="0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600" b="0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36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GB" sz="3600" b="1" i="1" noProof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1" i="1" noProof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sz="3600" b="1" i="1" noProof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sSubSup>
                        <m:sSubSupPr>
                          <m:ctrlPr>
                            <a:rPr lang="en-GB" sz="36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3600" b="0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3600" b="0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6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  <m:sup>
                          <m:r>
                            <a:rPr lang="en-GB" sz="36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36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360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60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36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GB" sz="3600" b="1" i="1" noProof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1" i="1" noProof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sz="3600" b="1" i="1" noProof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sSub>
                        <m:sSubPr>
                          <m:ctrlPr>
                            <a:rPr lang="en-GB" sz="36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360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36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6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3600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6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36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49FF189-C5C6-56AF-DA3B-F83F07226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23" y="5064103"/>
                <a:ext cx="9179528" cy="1223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66F1311-8FEE-B3F2-586F-04B3583ED1F4}"/>
              </a:ext>
            </a:extLst>
          </p:cNvPr>
          <p:cNvSpPr/>
          <p:nvPr/>
        </p:nvSpPr>
        <p:spPr>
          <a:xfrm>
            <a:off x="814310" y="3290435"/>
            <a:ext cx="145361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E66BC-68CB-C878-218D-34250F0CAA7D}"/>
              </a:ext>
            </a:extLst>
          </p:cNvPr>
          <p:cNvSpPr/>
          <p:nvPr/>
        </p:nvSpPr>
        <p:spPr>
          <a:xfrm>
            <a:off x="2355008" y="3290435"/>
            <a:ext cx="132361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36E77E-1CF8-D17A-9C22-63317EAA0489}"/>
              </a:ext>
            </a:extLst>
          </p:cNvPr>
          <p:cNvSpPr/>
          <p:nvPr/>
        </p:nvSpPr>
        <p:spPr>
          <a:xfrm>
            <a:off x="3765706" y="3263217"/>
            <a:ext cx="158405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7293A-F626-810E-F1CC-BED597F871F4}"/>
              </a:ext>
            </a:extLst>
          </p:cNvPr>
          <p:cNvSpPr/>
          <p:nvPr/>
        </p:nvSpPr>
        <p:spPr>
          <a:xfrm>
            <a:off x="5300245" y="3259886"/>
            <a:ext cx="158405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612E9-2B43-87D3-01C1-19A332F6A525}"/>
              </a:ext>
            </a:extLst>
          </p:cNvPr>
          <p:cNvSpPr/>
          <p:nvPr/>
        </p:nvSpPr>
        <p:spPr>
          <a:xfrm>
            <a:off x="3500438" y="5243504"/>
            <a:ext cx="542925" cy="1044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306FD-18D0-62B2-89E9-BAC9FD0AADF9}"/>
              </a:ext>
            </a:extLst>
          </p:cNvPr>
          <p:cNvSpPr/>
          <p:nvPr/>
        </p:nvSpPr>
        <p:spPr>
          <a:xfrm>
            <a:off x="6293902" y="5161170"/>
            <a:ext cx="542925" cy="1044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1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71002 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95" y="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8555 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71081 -0.005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34" y="-2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26197 0.0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5" grpId="0"/>
      <p:bldP spid="23" grpId="0"/>
      <p:bldP spid="14" grpId="0" animBg="1"/>
      <p:bldP spid="12" grpId="0" animBg="1"/>
      <p:bldP spid="52" grpId="0" animBg="1"/>
      <p:bldP spid="28" grpId="0"/>
      <p:bldP spid="13" grpId="0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4BC40E60-C7C5-F260-A11F-8CBDD5FBC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936767"/>
              </p:ext>
            </p:extLst>
          </p:nvPr>
        </p:nvGraphicFramePr>
        <p:xfrm>
          <a:off x="2427288" y="719138"/>
          <a:ext cx="10515600" cy="776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3" imgW="40005000" imgH="29539147" progId="Origin50.Graph">
                  <p:embed/>
                </p:oleObj>
              </mc:Choice>
              <mc:Fallback>
                <p:oleObj name="Graph" r:id="rId3" imgW="40005000" imgH="29539147" progId="Origin50.Graph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4BC40E60-C7C5-F260-A11F-8CBDD5FBC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7288" y="719138"/>
                        <a:ext cx="10515600" cy="776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07FFB26B-5328-2651-EF74-A25736A3B6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204632"/>
              </p:ext>
            </p:extLst>
          </p:nvPr>
        </p:nvGraphicFramePr>
        <p:xfrm>
          <a:off x="2427288" y="719138"/>
          <a:ext cx="10515600" cy="776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5" imgW="40005000" imgH="29539147" progId="Origin50.Graph">
                  <p:embed/>
                </p:oleObj>
              </mc:Choice>
              <mc:Fallback>
                <p:oleObj name="Graph" r:id="rId5" imgW="40005000" imgH="29539147" progId="Origin50.Graph">
                  <p:embed/>
                  <p:pic>
                    <p:nvPicPr>
                      <p:cNvPr id="19" name="Objet 18">
                        <a:extLst>
                          <a:ext uri="{FF2B5EF4-FFF2-40B4-BE49-F238E27FC236}">
                            <a16:creationId xmlns:a16="http://schemas.microsoft.com/office/drawing/2014/main" id="{07FFB26B-5328-2651-EF74-A25736A3B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7288" y="719138"/>
                        <a:ext cx="10515600" cy="776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>
            <a:extLst>
              <a:ext uri="{FF2B5EF4-FFF2-40B4-BE49-F238E27FC236}">
                <a16:creationId xmlns:a16="http://schemas.microsoft.com/office/drawing/2014/main" id="{A39D2268-7C26-13B9-2DB8-D1CC4E73E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383780"/>
              </p:ext>
            </p:extLst>
          </p:nvPr>
        </p:nvGraphicFramePr>
        <p:xfrm>
          <a:off x="2427288" y="719138"/>
          <a:ext cx="10515600" cy="776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aph" r:id="rId7" imgW="40005000" imgH="29539147" progId="Origin50.Graph">
                  <p:embed/>
                </p:oleObj>
              </mc:Choice>
              <mc:Fallback>
                <p:oleObj name="Graph" r:id="rId7" imgW="40005000" imgH="29539147" progId="Origin50.Graph">
                  <p:embed/>
                  <p:pic>
                    <p:nvPicPr>
                      <p:cNvPr id="20" name="Objet 19">
                        <a:extLst>
                          <a:ext uri="{FF2B5EF4-FFF2-40B4-BE49-F238E27FC236}">
                            <a16:creationId xmlns:a16="http://schemas.microsoft.com/office/drawing/2014/main" id="{A39D2268-7C26-13B9-2DB8-D1CC4E73E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7288" y="719138"/>
                        <a:ext cx="10515600" cy="776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>
            <a:extLst>
              <a:ext uri="{FF2B5EF4-FFF2-40B4-BE49-F238E27FC236}">
                <a16:creationId xmlns:a16="http://schemas.microsoft.com/office/drawing/2014/main" id="{153899B6-F6FD-7A06-AB08-2B6CCB845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95858"/>
              </p:ext>
            </p:extLst>
          </p:nvPr>
        </p:nvGraphicFramePr>
        <p:xfrm>
          <a:off x="2427288" y="719138"/>
          <a:ext cx="10515600" cy="776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" r:id="rId9" imgW="40005000" imgH="29539147" progId="Origin50.Graph">
                  <p:embed/>
                </p:oleObj>
              </mc:Choice>
              <mc:Fallback>
                <p:oleObj name="Graph" r:id="rId9" imgW="40005000" imgH="29539147" progId="Origin50.Graph">
                  <p:embed/>
                  <p:pic>
                    <p:nvPicPr>
                      <p:cNvPr id="21" name="Objet 20">
                        <a:extLst>
                          <a:ext uri="{FF2B5EF4-FFF2-40B4-BE49-F238E27FC236}">
                            <a16:creationId xmlns:a16="http://schemas.microsoft.com/office/drawing/2014/main" id="{153899B6-F6FD-7A06-AB08-2B6CCB845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27288" y="719138"/>
                        <a:ext cx="10515600" cy="776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365057E2-3A3C-19FC-2138-862C2235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noProof="0" dirty="0"/>
              <a:t>State of the art: self-continuum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B98990-E46C-D69F-8E19-AEA2FB15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4B71FB-153B-83D0-E47F-ADF031308BF3}"/>
              </a:ext>
            </a:extLst>
          </p:cNvPr>
          <p:cNvSpPr txBox="1"/>
          <p:nvPr/>
        </p:nvSpPr>
        <p:spPr>
          <a:xfrm>
            <a:off x="203200" y="1625600"/>
            <a:ext cx="216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CRDS 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Baseline stability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A8CDD5C-7721-B57D-6489-3CF62D8648C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50" t="1" r="884" b="3784"/>
          <a:stretch/>
        </p:blipFill>
        <p:spPr>
          <a:xfrm>
            <a:off x="9196292" y="761441"/>
            <a:ext cx="2421255" cy="1128243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327CAE-6E8F-B226-61BA-45D7D09395A3}"/>
              </a:ext>
            </a:extLst>
          </p:cNvPr>
          <p:cNvSpPr/>
          <p:nvPr/>
        </p:nvSpPr>
        <p:spPr>
          <a:xfrm>
            <a:off x="7255136" y="1193039"/>
            <a:ext cx="1645920" cy="4777455"/>
          </a:xfrm>
          <a:prstGeom prst="roundRect">
            <a:avLst/>
          </a:prstGeom>
          <a:solidFill>
            <a:srgbClr val="EB1919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dependence</a:t>
            </a:r>
          </a:p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GB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continuum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B596EC-F921-DDDB-D4B4-49456F1C9648}"/>
              </a:ext>
            </a:extLst>
          </p:cNvPr>
          <p:cNvSpPr txBox="1"/>
          <p:nvPr/>
        </p:nvSpPr>
        <p:spPr>
          <a:xfrm>
            <a:off x="3441842" y="4851686"/>
            <a:ext cx="1875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296 K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F7E8A0-5B44-E34E-03B0-D3693A0B949A}"/>
              </a:ext>
            </a:extLst>
          </p:cNvPr>
          <p:cNvSpPr txBox="1"/>
          <p:nvPr/>
        </p:nvSpPr>
        <p:spPr>
          <a:xfrm>
            <a:off x="3940" y="4802935"/>
            <a:ext cx="2020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Ptashnik</a:t>
            </a:r>
            <a:r>
              <a:rPr lang="fr-FR" dirty="0"/>
              <a:t> et al., JGR (2011)</a:t>
            </a:r>
          </a:p>
          <a:p>
            <a:r>
              <a:rPr lang="fr-FR" dirty="0"/>
              <a:t>&amp;</a:t>
            </a:r>
          </a:p>
          <a:p>
            <a:r>
              <a:rPr lang="fr-FR" dirty="0" err="1"/>
              <a:t>Mlawer</a:t>
            </a:r>
            <a:r>
              <a:rPr lang="fr-FR" dirty="0"/>
              <a:t> et al., JQSRT (2023)</a:t>
            </a:r>
          </a:p>
        </p:txBody>
      </p:sp>
    </p:spTree>
    <p:extLst>
      <p:ext uri="{BB962C8B-B14F-4D97-AF65-F5344CB8AC3E}">
        <p14:creationId xmlns:p14="http://schemas.microsoft.com/office/powerpoint/2010/main" val="39648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F23B5-8CCA-E3B0-9B6A-5614D040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Temperature regulated high-finesse cavity</a:t>
            </a:r>
          </a:p>
        </p:txBody>
      </p:sp>
      <p:pic>
        <p:nvPicPr>
          <p:cNvPr id="4" name="Image 1" descr="Fig1.png">
            <a:extLst>
              <a:ext uri="{FF2B5EF4-FFF2-40B4-BE49-F238E27FC236}">
                <a16:creationId xmlns:a16="http://schemas.microsoft.com/office/drawing/2014/main" id="{0247CDE5-D3CC-EF23-B4F1-C1DF21BE40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90" y="1253330"/>
            <a:ext cx="7766327" cy="443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BFF9E3E-2A9C-BC21-6EB9-AAB7E424BCD7}"/>
              </a:ext>
            </a:extLst>
          </p:cNvPr>
          <p:cNvSpPr txBox="1"/>
          <p:nvPr/>
        </p:nvSpPr>
        <p:spPr>
          <a:xfrm>
            <a:off x="6096000" y="4969252"/>
            <a:ext cx="485979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noProof="0" dirty="0"/>
              <a:t>Gradient inside &lt; 0.5 K</a:t>
            </a:r>
          </a:p>
          <a:p>
            <a:r>
              <a:rPr lang="en-GB" sz="3200" b="1" noProof="0" dirty="0"/>
              <a:t>253-333 K</a:t>
            </a:r>
          </a:p>
          <a:p>
            <a:r>
              <a:rPr lang="en-GB" sz="3200" b="1" noProof="0" dirty="0"/>
              <a:t>This work: 286.7-333.33 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E35B4F-2654-7E8C-ACCB-592C4177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CF531F-0C62-4C72-2957-26A406D30610}"/>
              </a:ext>
            </a:extLst>
          </p:cNvPr>
          <p:cNvSpPr txBox="1"/>
          <p:nvPr/>
        </p:nvSpPr>
        <p:spPr>
          <a:xfrm>
            <a:off x="8239874" y="1690688"/>
            <a:ext cx="311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From</a:t>
            </a:r>
            <a:r>
              <a:rPr lang="fr-FR" dirty="0"/>
              <a:t>: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 et al., JGR (2021)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9F70AF45-B484-4719-B870-399A6879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661" y="1394091"/>
            <a:ext cx="5317999" cy="3842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42F7CFC-BDA1-E4B6-7B2E-204DEAD4A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0" y="1139437"/>
            <a:ext cx="5890073" cy="43513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2E4E29F-B3BB-D698-3C88-E62C94E3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Two procedures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EB7077B-61CF-B21A-8B04-1387E511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B6F-10EA-4C5C-BA49-B2B488116A7B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5ECEC10B-5DE8-C0FF-DF1F-409409BF0F69}"/>
              </a:ext>
            </a:extLst>
          </p:cNvPr>
          <p:cNvSpPr/>
          <p:nvPr/>
        </p:nvSpPr>
        <p:spPr>
          <a:xfrm rot="5400000">
            <a:off x="885223" y="3627842"/>
            <a:ext cx="1912883" cy="26275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147AEB2-A18C-6791-5731-412D25CF3F8D}"/>
              </a:ext>
            </a:extLst>
          </p:cNvPr>
          <p:cNvSpPr txBox="1"/>
          <p:nvPr/>
        </p:nvSpPr>
        <p:spPr>
          <a:xfrm>
            <a:off x="5375635" y="414281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0A2A3FD-A784-4CEC-FE6D-BEF417C9BCFA}"/>
              </a:ext>
            </a:extLst>
          </p:cNvPr>
          <p:cNvSpPr/>
          <p:nvPr/>
        </p:nvSpPr>
        <p:spPr>
          <a:xfrm rot="16200000">
            <a:off x="1442301" y="5087791"/>
            <a:ext cx="798726" cy="26275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8EE2D202-31F1-48B6-FA8D-74AD57223CE3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5649107" y="4512142"/>
            <a:ext cx="1" cy="3035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6CEA2B5-0110-BD18-45DE-C7127F9F66EC}"/>
                  </a:ext>
                </a:extLst>
              </p:cNvPr>
              <p:cNvSpPr txBox="1"/>
              <p:nvPr/>
            </p:nvSpPr>
            <p:spPr>
              <a:xfrm>
                <a:off x="7374225" y="1784366"/>
                <a:ext cx="2472750" cy="7208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𝑊𝐶𝑆</m:t>
                          </m:r>
                        </m:sub>
                      </m:sSub>
                      <m:r>
                        <a:rPr lang="en-GB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  <m:sup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6CEA2B5-0110-BD18-45DE-C7127F9F6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225" y="1784366"/>
                <a:ext cx="2472750" cy="7208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B83D52E-54E3-1A02-8A5C-F9193758E97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841664" y="4819808"/>
            <a:ext cx="4810750" cy="4234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1E6A1F8D-2AF2-77A5-CC88-128A051F07DC}"/>
              </a:ext>
            </a:extLst>
          </p:cNvPr>
          <p:cNvSpPr txBox="1"/>
          <p:nvPr/>
        </p:nvSpPr>
        <p:spPr>
          <a:xfrm>
            <a:off x="3527337" y="3342537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monomer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56B8865-D7CE-B374-43A8-E4B61D1331F4}"/>
              </a:ext>
            </a:extLst>
          </p:cNvPr>
          <p:cNvSpPr txBox="1"/>
          <p:nvPr/>
        </p:nvSpPr>
        <p:spPr>
          <a:xfrm>
            <a:off x="10061505" y="1708411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monomer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34DADF-92C1-85FD-26CE-D5CF604F71B9}"/>
              </a:ext>
            </a:extLst>
          </p:cNvPr>
          <p:cNvCxnSpPr>
            <a:cxnSpLocks/>
          </p:cNvCxnSpPr>
          <p:nvPr/>
        </p:nvCxnSpPr>
        <p:spPr>
          <a:xfrm flipV="1">
            <a:off x="1841664" y="1367225"/>
            <a:ext cx="4810750" cy="3348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DE39DC33-861E-C4D4-C54E-D1BA48490EC3}"/>
              </a:ext>
            </a:extLst>
          </p:cNvPr>
          <p:cNvSpPr txBox="1"/>
          <p:nvPr/>
        </p:nvSpPr>
        <p:spPr>
          <a:xfrm>
            <a:off x="11020787" y="380747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85B3EFC-DA02-B228-AC8C-07EE35A77314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4685026" y="3527203"/>
            <a:ext cx="259033" cy="277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14BDE71A-9D13-415A-F1B2-76C7D5FEE715}"/>
              </a:ext>
            </a:extLst>
          </p:cNvPr>
          <p:cNvSpPr/>
          <p:nvPr/>
        </p:nvSpPr>
        <p:spPr>
          <a:xfrm>
            <a:off x="8393986" y="1643865"/>
            <a:ext cx="853247" cy="99659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E98719-7097-D8E8-751F-E76BD7AC0A30}"/>
              </a:ext>
            </a:extLst>
          </p:cNvPr>
          <p:cNvSpPr txBox="1"/>
          <p:nvPr/>
        </p:nvSpPr>
        <p:spPr>
          <a:xfrm>
            <a:off x="8067317" y="3059668"/>
            <a:ext cx="85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SLOPE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7B568C-9AB6-84CC-9AB3-F1563DD11260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8493941" y="2640458"/>
            <a:ext cx="326669" cy="419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86C8638-DEA8-00D1-3AE2-DA14FE5319BB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8493941" y="3429000"/>
            <a:ext cx="510974" cy="236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C763F65-2C7D-BADD-09C7-739AD798EE82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11219194" y="1893077"/>
            <a:ext cx="340043" cy="93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33" grpId="0"/>
      <p:bldP spid="34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8FB2A-B569-815C-14E3-3E9FB4D8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 at room temperature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3CD6DA-AAFA-B48F-5D31-C4F8E9A1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7</a:t>
            </a:fld>
            <a:endParaRPr lang="en-GB" noProof="0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AAFF13AB-7B52-5900-3D31-6C7D0F917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643" y="1584770"/>
          <a:ext cx="9748784" cy="680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ph" r:id="rId3" imgW="40588196" imgH="28324961" progId="Origin50.Graph">
                  <p:embed/>
                </p:oleObj>
              </mc:Choice>
              <mc:Fallback>
                <p:oleObj name="Graph" r:id="rId3" imgW="40588196" imgH="28324961" progId="Origin50.Graph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AAFF13AB-7B52-5900-3D31-6C7D0F9177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643" y="1584770"/>
                        <a:ext cx="9748784" cy="6805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F2F10913-9A18-1E45-C96A-EB6D6F474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45" y="1128451"/>
            <a:ext cx="3873255" cy="290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E55246F-2411-C92C-EDC3-867AC32DB3EE}"/>
              </a:ext>
            </a:extLst>
          </p:cNvPr>
          <p:cNvSpPr txBox="1"/>
          <p:nvPr/>
        </p:nvSpPr>
        <p:spPr>
          <a:xfrm>
            <a:off x="8478982" y="5070764"/>
            <a:ext cx="3333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Vasilchenko</a:t>
            </a:r>
            <a:r>
              <a:rPr lang="fr-FR" dirty="0"/>
              <a:t> et al., JQSRT (2019)</a:t>
            </a:r>
          </a:p>
          <a:p>
            <a:r>
              <a:rPr lang="fr-FR" dirty="0" err="1"/>
              <a:t>Mlawer</a:t>
            </a:r>
            <a:r>
              <a:rPr lang="fr-FR" dirty="0"/>
              <a:t> et al., JQSRT (2023)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82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B89E3-A842-CD86-2C3C-B435DE14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64"/>
            <a:ext cx="10178322" cy="1492132"/>
          </a:xfrm>
        </p:spPr>
        <p:txBody>
          <a:bodyPr>
            <a:normAutofit/>
          </a:bodyPr>
          <a:lstStyle/>
          <a:p>
            <a:r>
              <a:rPr lang="en-GB" sz="3600" noProof="0" dirty="0"/>
              <a:t>Temperature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F129ED9-6988-EDA0-2653-38C11A22FB8C}"/>
                  </a:ext>
                </a:extLst>
              </p:cNvPr>
              <p:cNvSpPr txBox="1"/>
              <p:nvPr/>
            </p:nvSpPr>
            <p:spPr>
              <a:xfrm>
                <a:off x="253468" y="5619665"/>
                <a:ext cx="4705807" cy="1035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𝑊𝐶𝑆</m:t>
                          </m:r>
                        </m:sub>
                      </m:sSub>
                      <m:r>
                        <a:rPr lang="fr-FR" sz="3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3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fr-FR" sz="3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3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3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3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fr-FR" sz="3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3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3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  <m:sup>
                          <m:r>
                            <a:rPr lang="en-GB" sz="3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3000" noProof="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F129ED9-6988-EDA0-2653-38C11A22F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8" y="5619665"/>
                <a:ext cx="4705807" cy="1035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B592ED-E244-DC5A-DFFD-E4FEB680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8</a:t>
            </a:fld>
            <a:endParaRPr lang="en-GB" noProof="0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DAE5C794-98CB-9F9D-BC5F-DE74F9AA2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1967" y="719138"/>
          <a:ext cx="77644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ph" r:id="rId4" imgW="32470396" imgH="22659898" progId="Origin50.Graph">
                  <p:embed/>
                </p:oleObj>
              </mc:Choice>
              <mc:Fallback>
                <p:oleObj name="Graph" r:id="rId4" imgW="32470396" imgH="22659898" progId="Origin50.Graph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DAE5C794-98CB-9F9D-BC5F-DE74F9AA2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1967" y="719138"/>
                        <a:ext cx="77644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A919ED20-41AE-16E9-4CD7-C398B7AE12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1967" y="719138"/>
          <a:ext cx="77644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ph" r:id="rId6" imgW="32470396" imgH="22659898" progId="Origin50.Graph">
                  <p:embed/>
                </p:oleObj>
              </mc:Choice>
              <mc:Fallback>
                <p:oleObj name="Graph" r:id="rId6" imgW="32470396" imgH="22659898" progId="Origin50.Graph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A919ED20-41AE-16E9-4CD7-C398B7AE12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1967" y="719138"/>
                        <a:ext cx="77644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E312A643-D14D-F08E-7406-C90AF110C4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1967" y="719138"/>
          <a:ext cx="77644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ph" r:id="rId8" imgW="32470396" imgH="22659898" progId="Origin50.Graph">
                  <p:embed/>
                </p:oleObj>
              </mc:Choice>
              <mc:Fallback>
                <p:oleObj name="Graph" r:id="rId8" imgW="32470396" imgH="22659898" progId="Origin50.Graph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E312A643-D14D-F08E-7406-C90AF110C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91967" y="719138"/>
                        <a:ext cx="77644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D6AE4AB6-3158-7FF3-DD98-6FD7AAC84BE4}"/>
              </a:ext>
            </a:extLst>
          </p:cNvPr>
          <p:cNvSpPr txBox="1"/>
          <p:nvPr/>
        </p:nvSpPr>
        <p:spPr>
          <a:xfrm>
            <a:off x="4690872" y="1381315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5780 cm</a:t>
            </a:r>
            <a:r>
              <a:rPr lang="en-GB" baseline="30000" noProof="0" dirty="0"/>
              <a:t>-1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2415BF-2814-E9F1-595B-A1EFDD6DAC6E}"/>
              </a:ext>
            </a:extLst>
          </p:cNvPr>
          <p:cNvSpPr txBox="1"/>
          <p:nvPr/>
        </p:nvSpPr>
        <p:spPr>
          <a:xfrm>
            <a:off x="9971439" y="126268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297.45 K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E3BA31-992C-60DA-58A7-42F14863AFD6}"/>
              </a:ext>
            </a:extLst>
          </p:cNvPr>
          <p:cNvSpPr txBox="1"/>
          <p:nvPr/>
        </p:nvSpPr>
        <p:spPr>
          <a:xfrm>
            <a:off x="9971438" y="217499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307.55 K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68AA55A-005F-9922-F61D-B7E7AD7BD692}"/>
              </a:ext>
            </a:extLst>
          </p:cNvPr>
          <p:cNvSpPr txBox="1"/>
          <p:nvPr/>
        </p:nvSpPr>
        <p:spPr>
          <a:xfrm>
            <a:off x="8610601" y="71913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248.9 K</a:t>
            </a:r>
          </a:p>
        </p:txBody>
      </p:sp>
    </p:spTree>
    <p:extLst>
      <p:ext uri="{BB962C8B-B14F-4D97-AF65-F5344CB8AC3E}">
        <p14:creationId xmlns:p14="http://schemas.microsoft.com/office/powerpoint/2010/main" val="1786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43B78-85FD-8C13-06A9-A1D4BD21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98918"/>
            <a:ext cx="10178322" cy="1492132"/>
          </a:xfrm>
        </p:spPr>
        <p:txBody>
          <a:bodyPr/>
          <a:lstStyle/>
          <a:p>
            <a:r>
              <a:rPr lang="en-GB" noProof="0" dirty="0"/>
              <a:t>Temperature dependence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CB12008-26C5-7204-0E30-FB8E0B7C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79A-3090-46EC-A33E-29FF630B025E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0CB195-66D6-6024-572F-E192E11C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09" y="2500884"/>
            <a:ext cx="2966657" cy="1856232"/>
          </a:xfrm>
          <a:prstGeom prst="rect">
            <a:avLst/>
          </a:prstGeom>
        </p:spPr>
      </p:pic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D26B097F-09A2-5E38-1496-32D1B5E4AF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7976" y="750668"/>
          <a:ext cx="10892341" cy="763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aph" r:id="rId4" imgW="40933222" imgH="28693801" progId="Origin50.Graph">
                  <p:embed/>
                </p:oleObj>
              </mc:Choice>
              <mc:Fallback>
                <p:oleObj name="Graph" r:id="rId4" imgW="40933222" imgH="28693801" progId="Origin50.Graph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D26B097F-09A2-5E38-1496-32D1B5E4AF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7976" y="750668"/>
                        <a:ext cx="10892341" cy="7635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43E8E946-B17E-FD21-4ED9-D1AD129E2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7976" y="750668"/>
          <a:ext cx="10892341" cy="763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Graph" r:id="rId6" imgW="40933222" imgH="28693801" progId="Origin50.Graph">
                  <p:embed/>
                </p:oleObj>
              </mc:Choice>
              <mc:Fallback>
                <p:oleObj name="Graph" r:id="rId6" imgW="40933222" imgH="28693801" progId="Origin50.Graph">
                  <p:embed/>
                  <p:pic>
                    <p:nvPicPr>
                      <p:cNvPr id="19" name="Objet 18">
                        <a:extLst>
                          <a:ext uri="{FF2B5EF4-FFF2-40B4-BE49-F238E27FC236}">
                            <a16:creationId xmlns:a16="http://schemas.microsoft.com/office/drawing/2014/main" id="{43E8E946-B17E-FD21-4ED9-D1AD129E2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7976" y="750668"/>
                        <a:ext cx="10892341" cy="7635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>
            <a:extLst>
              <a:ext uri="{FF2B5EF4-FFF2-40B4-BE49-F238E27FC236}">
                <a16:creationId xmlns:a16="http://schemas.microsoft.com/office/drawing/2014/main" id="{52E8D187-F145-3694-CE64-DFB0BB4167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7976" y="750668"/>
          <a:ext cx="10892341" cy="763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Graph" r:id="rId8" imgW="40933222" imgH="28693801" progId="Origin50.Graph">
                  <p:embed/>
                </p:oleObj>
              </mc:Choice>
              <mc:Fallback>
                <p:oleObj name="Graph" r:id="rId8" imgW="40933222" imgH="28693801" progId="Origin50.Graph">
                  <p:embed/>
                  <p:pic>
                    <p:nvPicPr>
                      <p:cNvPr id="20" name="Objet 19">
                        <a:extLst>
                          <a:ext uri="{FF2B5EF4-FFF2-40B4-BE49-F238E27FC236}">
                            <a16:creationId xmlns:a16="http://schemas.microsoft.com/office/drawing/2014/main" id="{52E8D187-F145-3694-CE64-DFB0BB4167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27976" y="750668"/>
                        <a:ext cx="10892341" cy="7635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D55C592-A0F8-FDA9-6ACD-F103EE41DB8B}"/>
              </a:ext>
            </a:extLst>
          </p:cNvPr>
          <p:cNvSpPr/>
          <p:nvPr/>
        </p:nvSpPr>
        <p:spPr>
          <a:xfrm>
            <a:off x="1126273" y="3122342"/>
            <a:ext cx="2308303" cy="28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0E6BA8-C8FA-8CF4-1802-88C8CDB5329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83532"/>
          <a:stretch/>
        </p:blipFill>
        <p:spPr>
          <a:xfrm>
            <a:off x="3952596" y="4917440"/>
            <a:ext cx="609939" cy="6194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C48004-B2E0-4DC6-9326-338B8A96A91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14498" b="33526"/>
          <a:stretch/>
        </p:blipFill>
        <p:spPr>
          <a:xfrm>
            <a:off x="3864166" y="2457946"/>
            <a:ext cx="698369" cy="25002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C23E78-130C-AA21-19D6-931D169D47A2}"/>
              </a:ext>
            </a:extLst>
          </p:cNvPr>
          <p:cNvSpPr txBox="1"/>
          <p:nvPr/>
        </p:nvSpPr>
        <p:spPr>
          <a:xfrm>
            <a:off x="0" y="5380672"/>
            <a:ext cx="3333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Vasilchenko</a:t>
            </a:r>
            <a:r>
              <a:rPr lang="fr-FR" dirty="0"/>
              <a:t> et al., JQSRT (2019)</a:t>
            </a:r>
          </a:p>
          <a:p>
            <a:r>
              <a:rPr lang="fr-FR" dirty="0" err="1"/>
              <a:t>Mlawer</a:t>
            </a:r>
            <a:r>
              <a:rPr lang="fr-FR" dirty="0"/>
              <a:t> et al., JQSRT (2023)</a:t>
            </a:r>
          </a:p>
          <a:p>
            <a:r>
              <a:rPr lang="fr-FR" dirty="0" err="1"/>
              <a:t>Ptashnik</a:t>
            </a:r>
            <a:r>
              <a:rPr lang="fr-FR" dirty="0"/>
              <a:t> et al., SOAM (2015)</a:t>
            </a:r>
          </a:p>
          <a:p>
            <a:r>
              <a:rPr lang="fr-FR" dirty="0" err="1"/>
              <a:t>Mondelain</a:t>
            </a:r>
            <a:r>
              <a:rPr lang="fr-FR" dirty="0"/>
              <a:t> et al., JQSRT (2013)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8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Grand écran</PresentationFormat>
  <Paragraphs>179</Paragraphs>
  <Slides>24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Helvetica</vt:lpstr>
      <vt:lpstr>Thème Office</vt:lpstr>
      <vt:lpstr>Graph</vt:lpstr>
      <vt:lpstr>Temperature dependence of the water vapor continuum  in the 1.6 µm window</vt:lpstr>
      <vt:lpstr>Introduction</vt:lpstr>
      <vt:lpstr>Water vapor absorption</vt:lpstr>
      <vt:lpstr>State of the art: self-continuum</vt:lpstr>
      <vt:lpstr>Temperature regulated high-finesse cavity</vt:lpstr>
      <vt:lpstr>Two procedures</vt:lpstr>
      <vt:lpstr>Results at room temperature</vt:lpstr>
      <vt:lpstr>Temperature dependence</vt:lpstr>
      <vt:lpstr>Temperature dependence</vt:lpstr>
      <vt:lpstr>More wavelengths</vt:lpstr>
      <vt:lpstr>State of the art: foreign-continuum air</vt:lpstr>
      <vt:lpstr>Humidified air</vt:lpstr>
      <vt:lpstr>Humidified air</vt:lpstr>
      <vt:lpstr>Work in progress: humidified O2</vt:lpstr>
      <vt:lpstr>Conclusion &amp; prospects</vt:lpstr>
      <vt:lpstr>Crds principle</vt:lpstr>
      <vt:lpstr>Set up</vt:lpstr>
      <vt:lpstr>Order of magnitude</vt:lpstr>
      <vt:lpstr>Pressure ramps</vt:lpstr>
      <vt:lpstr>The cross-section</vt:lpstr>
      <vt:lpstr>Local monomer contribution</vt:lpstr>
      <vt:lpstr>Water vapor continuum</vt:lpstr>
      <vt:lpstr>Results foreign-continuum air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dependence of the water vapor continuum  in the 1.6 µm window</dc:title>
  <dc:creator>Morgane Miyazawa</dc:creator>
  <cp:lastModifiedBy>Didier Mondelain</cp:lastModifiedBy>
  <cp:revision>7</cp:revision>
  <dcterms:created xsi:type="dcterms:W3CDTF">2025-02-24T12:22:25Z</dcterms:created>
  <dcterms:modified xsi:type="dcterms:W3CDTF">2025-03-09T20:45:50Z</dcterms:modified>
</cp:coreProperties>
</file>