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325" r:id="rId5"/>
    <p:sldId id="258" r:id="rId6"/>
    <p:sldId id="384" r:id="rId7"/>
    <p:sldId id="486" r:id="rId8"/>
    <p:sldId id="488" r:id="rId9"/>
    <p:sldId id="443" r:id="rId10"/>
    <p:sldId id="468" r:id="rId11"/>
    <p:sldId id="259" r:id="rId12"/>
    <p:sldId id="264" r:id="rId13"/>
    <p:sldId id="265" r:id="rId14"/>
    <p:sldId id="266" r:id="rId15"/>
    <p:sldId id="324" r:id="rId16"/>
    <p:sldId id="260" r:id="rId17"/>
    <p:sldId id="261" r:id="rId18"/>
    <p:sldId id="51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0FCC6-06F3-4F2C-BB17-20174776B079}" v="69" dt="2025-03-11T06:31:33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940" autoAdjust="0"/>
  </p:normalViewPr>
  <p:slideViewPr>
    <p:cSldViewPr snapToGrid="0" showGuides="1">
      <p:cViewPr varScale="1">
        <p:scale>
          <a:sx n="123" d="100"/>
          <a:sy n="123" d="100"/>
        </p:scale>
        <p:origin x="110" y="269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WOHLEBER" userId="e63c0a97-e208-42fe-b663-2dd99f81ef6a" providerId="ADAL" clId="{0280A6EF-8129-40DC-81A0-0A42951196EE}"/>
    <pc:docChg chg="undo custSel addSld delSld modSld sldOrd">
      <pc:chgData name="AXEL WOHLEBER" userId="e63c0a97-e208-42fe-b663-2dd99f81ef6a" providerId="ADAL" clId="{0280A6EF-8129-40DC-81A0-0A42951196EE}" dt="2025-03-11T09:28:11.822" v="4008" actId="2696"/>
      <pc:docMkLst>
        <pc:docMk/>
      </pc:docMkLst>
      <pc:sldChg chg="modSp modNotesTx">
        <pc:chgData name="AXEL WOHLEBER" userId="e63c0a97-e208-42fe-b663-2dd99f81ef6a" providerId="ADAL" clId="{0280A6EF-8129-40DC-81A0-0A42951196EE}" dt="2025-03-10T10:29:00.590" v="1130" actId="20577"/>
        <pc:sldMkLst>
          <pc:docMk/>
          <pc:sldMk cId="663203079" sldId="256"/>
        </pc:sldMkLst>
        <pc:spChg chg="mod">
          <ac:chgData name="AXEL WOHLEBER" userId="e63c0a97-e208-42fe-b663-2dd99f81ef6a" providerId="ADAL" clId="{0280A6EF-8129-40DC-81A0-0A42951196EE}" dt="2025-03-10T08:40:39.167" v="19" actId="114"/>
          <ac:spMkLst>
            <pc:docMk/>
            <pc:sldMk cId="663203079" sldId="256"/>
            <ac:spMk id="3" creationId="{18FB856A-AB71-492E-D8C3-8F4F3DCFCE3F}"/>
          </ac:spMkLst>
        </pc:spChg>
      </pc:sldChg>
      <pc:sldChg chg="addSp delSp modSp ord modNotesTx">
        <pc:chgData name="AXEL WOHLEBER" userId="e63c0a97-e208-42fe-b663-2dd99f81ef6a" providerId="ADAL" clId="{0280A6EF-8129-40DC-81A0-0A42951196EE}" dt="2025-03-10T10:32:51.345" v="2190" actId="20577"/>
        <pc:sldMkLst>
          <pc:docMk/>
          <pc:sldMk cId="1563505447" sldId="257"/>
        </pc:sldMkLst>
        <pc:spChg chg="add del">
          <ac:chgData name="AXEL WOHLEBER" userId="e63c0a97-e208-42fe-b663-2dd99f81ef6a" providerId="ADAL" clId="{0280A6EF-8129-40DC-81A0-0A42951196EE}" dt="2025-03-10T09:57:16.334" v="126"/>
          <ac:spMkLst>
            <pc:docMk/>
            <pc:sldMk cId="1563505447" sldId="257"/>
            <ac:spMk id="15" creationId="{47E4C788-092E-436E-ABF1-4DD71B6CC194}"/>
          </ac:spMkLst>
        </pc:spChg>
        <pc:spChg chg="add mod">
          <ac:chgData name="AXEL WOHLEBER" userId="e63c0a97-e208-42fe-b663-2dd99f81ef6a" providerId="ADAL" clId="{0280A6EF-8129-40DC-81A0-0A42951196EE}" dt="2025-03-10T09:59:01.327" v="142" actId="1076"/>
          <ac:spMkLst>
            <pc:docMk/>
            <pc:sldMk cId="1563505447" sldId="257"/>
            <ac:spMk id="19" creationId="{04582C85-EC96-454C-B93A-A6CB7A4090BC}"/>
          </ac:spMkLst>
        </pc:spChg>
        <pc:spChg chg="add mod">
          <ac:chgData name="AXEL WOHLEBER" userId="e63c0a97-e208-42fe-b663-2dd99f81ef6a" providerId="ADAL" clId="{0280A6EF-8129-40DC-81A0-0A42951196EE}" dt="2025-03-10T10:26:56.287" v="590" actId="20577"/>
          <ac:spMkLst>
            <pc:docMk/>
            <pc:sldMk cId="1563505447" sldId="257"/>
            <ac:spMk id="20" creationId="{C0D171C6-5FDE-42CD-80D2-904C63EF45E6}"/>
          </ac:spMkLst>
        </pc:spChg>
        <pc:grpChg chg="mod">
          <ac:chgData name="AXEL WOHLEBER" userId="e63c0a97-e208-42fe-b663-2dd99f81ef6a" providerId="ADAL" clId="{0280A6EF-8129-40DC-81A0-0A42951196EE}" dt="2025-03-10T09:28:14.454" v="113" actId="1076"/>
          <ac:grpSpMkLst>
            <pc:docMk/>
            <pc:sldMk cId="1563505447" sldId="257"/>
            <ac:grpSpMk id="13" creationId="{BE726940-D6B0-EC17-F70B-1666E2492728}"/>
          </ac:grpSpMkLst>
        </pc:grpChg>
        <pc:grpChg chg="add del mod">
          <ac:chgData name="AXEL WOHLEBER" userId="e63c0a97-e208-42fe-b663-2dd99f81ef6a" providerId="ADAL" clId="{0280A6EF-8129-40DC-81A0-0A42951196EE}" dt="2025-03-10T09:58:51.201" v="138" actId="478"/>
          <ac:grpSpMkLst>
            <pc:docMk/>
            <pc:sldMk cId="1563505447" sldId="257"/>
            <ac:grpSpMk id="16" creationId="{13D93D91-2AF8-4919-9632-0A98467FE265}"/>
          </ac:grpSpMkLst>
        </pc:grpChg>
        <pc:picChg chg="add mod">
          <ac:chgData name="AXEL WOHLEBER" userId="e63c0a97-e208-42fe-b663-2dd99f81ef6a" providerId="ADAL" clId="{0280A6EF-8129-40DC-81A0-0A42951196EE}" dt="2025-03-10T09:58:59.798" v="141" actId="1076"/>
          <ac:picMkLst>
            <pc:docMk/>
            <pc:sldMk cId="1563505447" sldId="257"/>
            <ac:picMk id="10" creationId="{A5397665-1372-41F2-8342-2EAC916E4135}"/>
          </ac:picMkLst>
        </pc:picChg>
        <pc:picChg chg="add del">
          <ac:chgData name="AXEL WOHLEBER" userId="e63c0a97-e208-42fe-b663-2dd99f81ef6a" providerId="ADAL" clId="{0280A6EF-8129-40DC-81A0-0A42951196EE}" dt="2025-03-10T09:57:06.574" v="124"/>
          <ac:picMkLst>
            <pc:docMk/>
            <pc:sldMk cId="1563505447" sldId="257"/>
            <ac:picMk id="14" creationId="{0672CDBA-F243-48B2-B6BE-39A00BB494C1}"/>
          </ac:picMkLst>
        </pc:picChg>
      </pc:sldChg>
      <pc:sldChg chg="addSp delSp modSp modNotesTx">
        <pc:chgData name="AXEL WOHLEBER" userId="e63c0a97-e208-42fe-b663-2dd99f81ef6a" providerId="ADAL" clId="{0280A6EF-8129-40DC-81A0-0A42951196EE}" dt="2025-03-11T08:56:08.979" v="3985" actId="20577"/>
        <pc:sldMkLst>
          <pc:docMk/>
          <pc:sldMk cId="1325267486" sldId="258"/>
        </pc:sldMkLst>
        <pc:spChg chg="add mod">
          <ac:chgData name="AXEL WOHLEBER" userId="e63c0a97-e208-42fe-b663-2dd99f81ef6a" providerId="ADAL" clId="{0280A6EF-8129-40DC-81A0-0A42951196EE}" dt="2025-03-10T10:20:41.732" v="487" actId="164"/>
          <ac:spMkLst>
            <pc:docMk/>
            <pc:sldMk cId="1325267486" sldId="258"/>
            <ac:spMk id="6" creationId="{FD069A81-F6F4-4F59-BBA6-A2EC6DD87667}"/>
          </ac:spMkLst>
        </pc:spChg>
        <pc:spChg chg="add mod">
          <ac:chgData name="AXEL WOHLEBER" userId="e63c0a97-e208-42fe-b663-2dd99f81ef6a" providerId="ADAL" clId="{0280A6EF-8129-40DC-81A0-0A42951196EE}" dt="2025-03-10T10:20:41.732" v="487" actId="164"/>
          <ac:spMkLst>
            <pc:docMk/>
            <pc:sldMk cId="1325267486" sldId="258"/>
            <ac:spMk id="7" creationId="{E55B78BA-AE2F-4C21-8D1C-A27C3AC6FFF8}"/>
          </ac:spMkLst>
        </pc:spChg>
        <pc:spChg chg="mod">
          <ac:chgData name="AXEL WOHLEBER" userId="e63c0a97-e208-42fe-b663-2dd99f81ef6a" providerId="ADAL" clId="{0280A6EF-8129-40DC-81A0-0A42951196EE}" dt="2025-03-11T08:56:08.979" v="3985" actId="20577"/>
          <ac:spMkLst>
            <pc:docMk/>
            <pc:sldMk cId="1325267486" sldId="258"/>
            <ac:spMk id="9" creationId="{DF0ACEA6-EF95-4AE9-61B4-D938FE93BE8A}"/>
          </ac:spMkLst>
        </pc:spChg>
        <pc:spChg chg="add mod">
          <ac:chgData name="AXEL WOHLEBER" userId="e63c0a97-e208-42fe-b663-2dd99f81ef6a" providerId="ADAL" clId="{0280A6EF-8129-40DC-81A0-0A42951196EE}" dt="2025-03-10T10:20:41.732" v="487" actId="164"/>
          <ac:spMkLst>
            <pc:docMk/>
            <pc:sldMk cId="1325267486" sldId="258"/>
            <ac:spMk id="12" creationId="{83A0E0AE-84B8-448E-B2C1-FA9F04684B63}"/>
          </ac:spMkLst>
        </pc:spChg>
        <pc:spChg chg="add del mod">
          <ac:chgData name="AXEL WOHLEBER" userId="e63c0a97-e208-42fe-b663-2dd99f81ef6a" providerId="ADAL" clId="{0280A6EF-8129-40DC-81A0-0A42951196EE}" dt="2025-03-10T10:22:07.389" v="507" actId="478"/>
          <ac:spMkLst>
            <pc:docMk/>
            <pc:sldMk cId="1325267486" sldId="258"/>
            <ac:spMk id="14" creationId="{B23261D2-5BE6-471A-B080-E011CBCF0286}"/>
          </ac:spMkLst>
        </pc:spChg>
        <pc:spChg chg="add del mod">
          <ac:chgData name="AXEL WOHLEBER" userId="e63c0a97-e208-42fe-b663-2dd99f81ef6a" providerId="ADAL" clId="{0280A6EF-8129-40DC-81A0-0A42951196EE}" dt="2025-03-10T10:22:47.451" v="521" actId="478"/>
          <ac:spMkLst>
            <pc:docMk/>
            <pc:sldMk cId="1325267486" sldId="258"/>
            <ac:spMk id="15" creationId="{7E2674C3-1717-4B78-A5A5-2234198864F8}"/>
          </ac:spMkLst>
        </pc:spChg>
        <pc:spChg chg="mod">
          <ac:chgData name="AXEL WOHLEBER" userId="e63c0a97-e208-42fe-b663-2dd99f81ef6a" providerId="ADAL" clId="{0280A6EF-8129-40DC-81A0-0A42951196EE}" dt="2025-03-10T10:23:46.028" v="560" actId="1076"/>
          <ac:spMkLst>
            <pc:docMk/>
            <pc:sldMk cId="1325267486" sldId="258"/>
            <ac:spMk id="17" creationId="{BAD6F7A4-30BF-44FF-9C8B-F2FA9E27A04E}"/>
          </ac:spMkLst>
        </pc:spChg>
        <pc:spChg chg="mod">
          <ac:chgData name="AXEL WOHLEBER" userId="e63c0a97-e208-42fe-b663-2dd99f81ef6a" providerId="ADAL" clId="{0280A6EF-8129-40DC-81A0-0A42951196EE}" dt="2025-03-10T10:23:29.931" v="548" actId="20577"/>
          <ac:spMkLst>
            <pc:docMk/>
            <pc:sldMk cId="1325267486" sldId="258"/>
            <ac:spMk id="19" creationId="{EA09DC22-221B-4B6F-B114-A8F6A87128F7}"/>
          </ac:spMkLst>
        </pc:spChg>
        <pc:spChg chg="mod">
          <ac:chgData name="AXEL WOHLEBER" userId="e63c0a97-e208-42fe-b663-2dd99f81ef6a" providerId="ADAL" clId="{0280A6EF-8129-40DC-81A0-0A42951196EE}" dt="2025-03-10T10:23:34.524" v="558" actId="20577"/>
          <ac:spMkLst>
            <pc:docMk/>
            <pc:sldMk cId="1325267486" sldId="258"/>
            <ac:spMk id="20" creationId="{731087A3-75AF-4EC0-8E42-4A6518948FD6}"/>
          </ac:spMkLst>
        </pc:spChg>
        <pc:grpChg chg="add mod">
          <ac:chgData name="AXEL WOHLEBER" userId="e63c0a97-e208-42fe-b663-2dd99f81ef6a" providerId="ADAL" clId="{0280A6EF-8129-40DC-81A0-0A42951196EE}" dt="2025-03-10T10:24:33.923" v="583" actId="1076"/>
          <ac:grpSpMkLst>
            <pc:docMk/>
            <pc:sldMk cId="1325267486" sldId="258"/>
            <ac:grpSpMk id="13" creationId="{88FA841F-9D14-4DC3-A1EB-F0709B3161F6}"/>
          </ac:grpSpMkLst>
        </pc:grpChg>
        <pc:grpChg chg="add del mod">
          <ac:chgData name="AXEL WOHLEBER" userId="e63c0a97-e208-42fe-b663-2dd99f81ef6a" providerId="ADAL" clId="{0280A6EF-8129-40DC-81A0-0A42951196EE}" dt="2025-03-10T10:24:23.806" v="580" actId="478"/>
          <ac:grpSpMkLst>
            <pc:docMk/>
            <pc:sldMk cId="1325267486" sldId="258"/>
            <ac:grpSpMk id="16" creationId="{B406D31E-79A0-4BEF-B820-A7B62925D458}"/>
          </ac:grpSpMkLst>
        </pc:grpChg>
        <pc:picChg chg="mod">
          <ac:chgData name="AXEL WOHLEBER" userId="e63c0a97-e208-42fe-b663-2dd99f81ef6a" providerId="ADAL" clId="{0280A6EF-8129-40DC-81A0-0A42951196EE}" dt="2025-03-10T10:24:28.731" v="582" actId="1076"/>
          <ac:picMkLst>
            <pc:docMk/>
            <pc:sldMk cId="1325267486" sldId="258"/>
            <ac:picMk id="4" creationId="{C4C5044D-A2AF-781E-94D8-D9F751D2A949}"/>
          </ac:picMkLst>
        </pc:picChg>
        <pc:picChg chg="mod">
          <ac:chgData name="AXEL WOHLEBER" userId="e63c0a97-e208-42fe-b663-2dd99f81ef6a" providerId="ADAL" clId="{0280A6EF-8129-40DC-81A0-0A42951196EE}" dt="2025-03-10T10:24:20.267" v="577" actId="1076"/>
          <ac:picMkLst>
            <pc:docMk/>
            <pc:sldMk cId="1325267486" sldId="258"/>
            <ac:picMk id="5" creationId="{A2C47F3B-89D1-281E-399B-75AEA17FB197}"/>
          </ac:picMkLst>
        </pc:picChg>
        <pc:picChg chg="add del mod">
          <ac:chgData name="AXEL WOHLEBER" userId="e63c0a97-e208-42fe-b663-2dd99f81ef6a" providerId="ADAL" clId="{0280A6EF-8129-40DC-81A0-0A42951196EE}" dt="2025-03-10T09:54:28.956" v="119" actId="478"/>
          <ac:picMkLst>
            <pc:docMk/>
            <pc:sldMk cId="1325267486" sldId="258"/>
            <ac:picMk id="10" creationId="{7ACBFB85-D9DC-49F7-BD05-A12E567F6D81}"/>
          </ac:picMkLst>
        </pc:picChg>
        <pc:picChg chg="add mod">
          <ac:chgData name="AXEL WOHLEBER" userId="e63c0a97-e208-42fe-b663-2dd99f81ef6a" providerId="ADAL" clId="{0280A6EF-8129-40DC-81A0-0A42951196EE}" dt="2025-03-10T10:20:41.732" v="487" actId="164"/>
          <ac:picMkLst>
            <pc:docMk/>
            <pc:sldMk cId="1325267486" sldId="258"/>
            <ac:picMk id="11" creationId="{DA476D78-8389-42EA-AC83-DB3D522867CD}"/>
          </ac:picMkLst>
        </pc:picChg>
      </pc:sldChg>
      <pc:sldChg chg="delSp modSp">
        <pc:chgData name="AXEL WOHLEBER" userId="e63c0a97-e208-42fe-b663-2dd99f81ef6a" providerId="ADAL" clId="{0280A6EF-8129-40DC-81A0-0A42951196EE}" dt="2025-03-11T09:01:14.140" v="4007" actId="478"/>
        <pc:sldMkLst>
          <pc:docMk/>
          <pc:sldMk cId="2756166131" sldId="259"/>
        </pc:sldMkLst>
        <pc:spChg chg="mod">
          <ac:chgData name="AXEL WOHLEBER" userId="e63c0a97-e208-42fe-b663-2dd99f81ef6a" providerId="ADAL" clId="{0280A6EF-8129-40DC-81A0-0A42951196EE}" dt="2025-03-10T08:42:27.039" v="31" actId="20577"/>
          <ac:spMkLst>
            <pc:docMk/>
            <pc:sldMk cId="2756166131" sldId="259"/>
            <ac:spMk id="2" creationId="{F350B427-AC83-E2B9-0163-71F5A69E2D98}"/>
          </ac:spMkLst>
        </pc:spChg>
        <pc:spChg chg="del">
          <ac:chgData name="AXEL WOHLEBER" userId="e63c0a97-e208-42fe-b663-2dd99f81ef6a" providerId="ADAL" clId="{0280A6EF-8129-40DC-81A0-0A42951196EE}" dt="2025-03-11T09:01:14.140" v="4007" actId="478"/>
          <ac:spMkLst>
            <pc:docMk/>
            <pc:sldMk cId="2756166131" sldId="259"/>
            <ac:spMk id="14" creationId="{D530EAFC-6FBC-81BC-78EE-BBB9DAAB5D87}"/>
          </ac:spMkLst>
        </pc:spChg>
        <pc:spChg chg="mod">
          <ac:chgData name="AXEL WOHLEBER" userId="e63c0a97-e208-42fe-b663-2dd99f81ef6a" providerId="ADAL" clId="{0280A6EF-8129-40DC-81A0-0A42951196EE}" dt="2025-03-11T08:56:46.563" v="3991" actId="20577"/>
          <ac:spMkLst>
            <pc:docMk/>
            <pc:sldMk cId="2756166131" sldId="259"/>
            <ac:spMk id="16" creationId="{5DD1E408-66B5-5102-EFCF-4BB41F58DC5E}"/>
          </ac:spMkLst>
        </pc:spChg>
      </pc:sldChg>
      <pc:sldChg chg="delSp modSp">
        <pc:chgData name="AXEL WOHLEBER" userId="e63c0a97-e208-42fe-b663-2dd99f81ef6a" providerId="ADAL" clId="{0280A6EF-8129-40DC-81A0-0A42951196EE}" dt="2025-03-11T08:59:28.656" v="4006" actId="478"/>
        <pc:sldMkLst>
          <pc:docMk/>
          <pc:sldMk cId="1566416619" sldId="260"/>
        </pc:sldMkLst>
        <pc:spChg chg="mod">
          <ac:chgData name="AXEL WOHLEBER" userId="e63c0a97-e208-42fe-b663-2dd99f81ef6a" providerId="ADAL" clId="{0280A6EF-8129-40DC-81A0-0A42951196EE}" dt="2025-03-11T08:57:14.781" v="4000" actId="20577"/>
          <ac:spMkLst>
            <pc:docMk/>
            <pc:sldMk cId="1566416619" sldId="260"/>
            <ac:spMk id="28" creationId="{B7AB5E6F-14BF-2E82-1F6F-416227A583E8}"/>
          </ac:spMkLst>
        </pc:spChg>
        <pc:spChg chg="del">
          <ac:chgData name="AXEL WOHLEBER" userId="e63c0a97-e208-42fe-b663-2dd99f81ef6a" providerId="ADAL" clId="{0280A6EF-8129-40DC-81A0-0A42951196EE}" dt="2025-03-11T08:59:27.085" v="4005" actId="478"/>
          <ac:spMkLst>
            <pc:docMk/>
            <pc:sldMk cId="1566416619" sldId="260"/>
            <ac:spMk id="29" creationId="{3FB1C459-2E26-AAC0-5485-3DAC42719FBA}"/>
          </ac:spMkLst>
        </pc:spChg>
        <pc:spChg chg="del">
          <ac:chgData name="AXEL WOHLEBER" userId="e63c0a97-e208-42fe-b663-2dd99f81ef6a" providerId="ADAL" clId="{0280A6EF-8129-40DC-81A0-0A42951196EE}" dt="2025-03-11T08:59:28.656" v="4006" actId="478"/>
          <ac:spMkLst>
            <pc:docMk/>
            <pc:sldMk cId="1566416619" sldId="260"/>
            <ac:spMk id="30" creationId="{2EABE7C6-4FCB-A96F-6C63-D7E9AB720471}"/>
          </ac:spMkLst>
        </pc:spChg>
      </pc:sldChg>
      <pc:sldChg chg="modSp">
        <pc:chgData name="AXEL WOHLEBER" userId="e63c0a97-e208-42fe-b663-2dd99f81ef6a" providerId="ADAL" clId="{0280A6EF-8129-40DC-81A0-0A42951196EE}" dt="2025-03-11T08:57:18.907" v="4002" actId="20577"/>
        <pc:sldMkLst>
          <pc:docMk/>
          <pc:sldMk cId="3091176721" sldId="261"/>
        </pc:sldMkLst>
        <pc:spChg chg="mod">
          <ac:chgData name="AXEL WOHLEBER" userId="e63c0a97-e208-42fe-b663-2dd99f81ef6a" providerId="ADAL" clId="{0280A6EF-8129-40DC-81A0-0A42951196EE}" dt="2025-03-11T08:57:18.907" v="4002" actId="20577"/>
          <ac:spMkLst>
            <pc:docMk/>
            <pc:sldMk cId="3091176721" sldId="261"/>
            <ac:spMk id="20" creationId="{1122D48A-1450-1311-88C0-DA8FCFE61718}"/>
          </ac:spMkLst>
        </pc:spChg>
      </pc:sldChg>
      <pc:sldChg chg="del">
        <pc:chgData name="AXEL WOHLEBER" userId="e63c0a97-e208-42fe-b663-2dd99f81ef6a" providerId="ADAL" clId="{0280A6EF-8129-40DC-81A0-0A42951196EE}" dt="2025-03-11T09:28:11.822" v="4008" actId="2696"/>
        <pc:sldMkLst>
          <pc:docMk/>
          <pc:sldMk cId="3219014830" sldId="262"/>
        </pc:sldMkLst>
      </pc:sldChg>
      <pc:sldChg chg="addSp delSp modSp del">
        <pc:chgData name="AXEL WOHLEBER" userId="e63c0a97-e208-42fe-b663-2dd99f81ef6a" providerId="ADAL" clId="{0280A6EF-8129-40DC-81A0-0A42951196EE}" dt="2025-03-10T10:13:11.246" v="378" actId="2696"/>
        <pc:sldMkLst>
          <pc:docMk/>
          <pc:sldMk cId="1881616679" sldId="263"/>
        </pc:sldMkLst>
        <pc:picChg chg="add del mod">
          <ac:chgData name="AXEL WOHLEBER" userId="e63c0a97-e208-42fe-b663-2dd99f81ef6a" providerId="ADAL" clId="{0280A6EF-8129-40DC-81A0-0A42951196EE}" dt="2025-03-10T09:53:59.680" v="116"/>
          <ac:picMkLst>
            <pc:docMk/>
            <pc:sldMk cId="1881616679" sldId="263"/>
            <ac:picMk id="1026" creationId="{B1E716DB-6155-4AED-B282-A4240F3DE755}"/>
          </ac:picMkLst>
        </pc:picChg>
      </pc:sldChg>
      <pc:sldChg chg="delSp modSp">
        <pc:chgData name="AXEL WOHLEBER" userId="e63c0a97-e208-42fe-b663-2dd99f81ef6a" providerId="ADAL" clId="{0280A6EF-8129-40DC-81A0-0A42951196EE}" dt="2025-03-11T08:56:50.728" v="3992" actId="20577"/>
        <pc:sldMkLst>
          <pc:docMk/>
          <pc:sldMk cId="2435397379" sldId="264"/>
        </pc:sldMkLst>
        <pc:spChg chg="mod">
          <ac:chgData name="AXEL WOHLEBER" userId="e63c0a97-e208-42fe-b663-2dd99f81ef6a" providerId="ADAL" clId="{0280A6EF-8129-40DC-81A0-0A42951196EE}" dt="2025-03-10T08:42:32.946" v="43" actId="20577"/>
          <ac:spMkLst>
            <pc:docMk/>
            <pc:sldMk cId="2435397379" sldId="264"/>
            <ac:spMk id="2" creationId="{D1703836-7A5E-4334-1B6D-A1599F94AD55}"/>
          </ac:spMkLst>
        </pc:spChg>
        <pc:spChg chg="del">
          <ac:chgData name="AXEL WOHLEBER" userId="e63c0a97-e208-42fe-b663-2dd99f81ef6a" providerId="ADAL" clId="{0280A6EF-8129-40DC-81A0-0A42951196EE}" dt="2025-03-10T08:50:27.441" v="83" actId="478"/>
          <ac:spMkLst>
            <pc:docMk/>
            <pc:sldMk cId="2435397379" sldId="264"/>
            <ac:spMk id="8" creationId="{5C7C0337-A0D0-1107-29B4-09A0A070F898}"/>
          </ac:spMkLst>
        </pc:spChg>
        <pc:spChg chg="mod">
          <ac:chgData name="AXEL WOHLEBER" userId="e63c0a97-e208-42fe-b663-2dd99f81ef6a" providerId="ADAL" clId="{0280A6EF-8129-40DC-81A0-0A42951196EE}" dt="2025-03-11T08:56:50.728" v="3992" actId="20577"/>
          <ac:spMkLst>
            <pc:docMk/>
            <pc:sldMk cId="2435397379" sldId="264"/>
            <ac:spMk id="10" creationId="{AC09C0B7-7919-6AD6-AA3C-5D87A84E872D}"/>
          </ac:spMkLst>
        </pc:spChg>
      </pc:sldChg>
      <pc:sldChg chg="modSp">
        <pc:chgData name="AXEL WOHLEBER" userId="e63c0a97-e208-42fe-b663-2dd99f81ef6a" providerId="ADAL" clId="{0280A6EF-8129-40DC-81A0-0A42951196EE}" dt="2025-03-11T08:56:57.631" v="3994" actId="20577"/>
        <pc:sldMkLst>
          <pc:docMk/>
          <pc:sldMk cId="2138822252" sldId="265"/>
        </pc:sldMkLst>
        <pc:spChg chg="mod">
          <ac:chgData name="AXEL WOHLEBER" userId="e63c0a97-e208-42fe-b663-2dd99f81ef6a" providerId="ADAL" clId="{0280A6EF-8129-40DC-81A0-0A42951196EE}" dt="2025-03-10T08:42:38.886" v="55" actId="20577"/>
          <ac:spMkLst>
            <pc:docMk/>
            <pc:sldMk cId="2138822252" sldId="265"/>
            <ac:spMk id="2" creationId="{11D7963D-FE41-7889-D040-F0941E16DD17}"/>
          </ac:spMkLst>
        </pc:spChg>
        <pc:spChg chg="mod">
          <ac:chgData name="AXEL WOHLEBER" userId="e63c0a97-e208-42fe-b663-2dd99f81ef6a" providerId="ADAL" clId="{0280A6EF-8129-40DC-81A0-0A42951196EE}" dt="2025-03-11T08:56:57.631" v="3994" actId="20577"/>
          <ac:spMkLst>
            <pc:docMk/>
            <pc:sldMk cId="2138822252" sldId="265"/>
            <ac:spMk id="14" creationId="{ED789AEF-DEE8-29C5-7C03-6A539971652C}"/>
          </ac:spMkLst>
        </pc:spChg>
      </pc:sldChg>
      <pc:sldChg chg="addSp delSp modSp add">
        <pc:chgData name="AXEL WOHLEBER" userId="e63c0a97-e208-42fe-b663-2dd99f81ef6a" providerId="ADAL" clId="{0280A6EF-8129-40DC-81A0-0A42951196EE}" dt="2025-03-11T08:57:05.499" v="3996" actId="20577"/>
        <pc:sldMkLst>
          <pc:docMk/>
          <pc:sldMk cId="2222828809" sldId="266"/>
        </pc:sldMkLst>
        <pc:spChg chg="del">
          <ac:chgData name="AXEL WOHLEBER" userId="e63c0a97-e208-42fe-b663-2dd99f81ef6a" providerId="ADAL" clId="{0280A6EF-8129-40DC-81A0-0A42951196EE}" dt="2025-03-10T08:45:05.870" v="69" actId="478"/>
          <ac:spMkLst>
            <pc:docMk/>
            <pc:sldMk cId="2222828809" sldId="266"/>
            <ac:spMk id="2" creationId="{028117CB-887B-401D-97BD-887D4E5A6107}"/>
          </ac:spMkLst>
        </pc:spChg>
        <pc:spChg chg="mod">
          <ac:chgData name="AXEL WOHLEBER" userId="e63c0a97-e208-42fe-b663-2dd99f81ef6a" providerId="ADAL" clId="{0280A6EF-8129-40DC-81A0-0A42951196EE}" dt="2025-03-11T08:57:05.499" v="3996" actId="20577"/>
          <ac:spMkLst>
            <pc:docMk/>
            <pc:sldMk cId="2222828809" sldId="266"/>
            <ac:spMk id="4" creationId="{73857554-E054-4925-B840-574ABE61C7FE}"/>
          </ac:spMkLst>
        </pc:spChg>
        <pc:spChg chg="mod">
          <ac:chgData name="AXEL WOHLEBER" userId="e63c0a97-e208-42fe-b663-2dd99f81ef6a" providerId="ADAL" clId="{0280A6EF-8129-40DC-81A0-0A42951196EE}" dt="2025-03-10T08:42:53.520" v="68" actId="20577"/>
          <ac:spMkLst>
            <pc:docMk/>
            <pc:sldMk cId="2222828809" sldId="266"/>
            <ac:spMk id="5" creationId="{AAF03BF9-8474-4BF8-83A7-BEDF54A1DB0A}"/>
          </ac:spMkLst>
        </pc:spChg>
        <pc:spChg chg="add">
          <ac:chgData name="AXEL WOHLEBER" userId="e63c0a97-e208-42fe-b663-2dd99f81ef6a" providerId="ADAL" clId="{0280A6EF-8129-40DC-81A0-0A42951196EE}" dt="2025-03-10T08:45:07.913" v="70"/>
          <ac:spMkLst>
            <pc:docMk/>
            <pc:sldMk cId="2222828809" sldId="266"/>
            <ac:spMk id="8" creationId="{AE9A65A1-A8C3-40B6-9A7D-459D763DAE1E}"/>
          </ac:spMkLst>
        </pc:spChg>
        <pc:spChg chg="add">
          <ac:chgData name="AXEL WOHLEBER" userId="e63c0a97-e208-42fe-b663-2dd99f81ef6a" providerId="ADAL" clId="{0280A6EF-8129-40DC-81A0-0A42951196EE}" dt="2025-03-10T08:45:07.913" v="70"/>
          <ac:spMkLst>
            <pc:docMk/>
            <pc:sldMk cId="2222828809" sldId="266"/>
            <ac:spMk id="9" creationId="{ABE0E86F-A4FB-4C28-ACA1-B213086520E5}"/>
          </ac:spMkLst>
        </pc:spChg>
        <pc:spChg chg="add">
          <ac:chgData name="AXEL WOHLEBER" userId="e63c0a97-e208-42fe-b663-2dd99f81ef6a" providerId="ADAL" clId="{0280A6EF-8129-40DC-81A0-0A42951196EE}" dt="2025-03-10T08:45:07.913" v="70"/>
          <ac:spMkLst>
            <pc:docMk/>
            <pc:sldMk cId="2222828809" sldId="266"/>
            <ac:spMk id="10" creationId="{8C4BC729-1EEE-4CC2-BF9E-85B0D776FC8F}"/>
          </ac:spMkLst>
        </pc:spChg>
        <pc:spChg chg="add">
          <ac:chgData name="AXEL WOHLEBER" userId="e63c0a97-e208-42fe-b663-2dd99f81ef6a" providerId="ADAL" clId="{0280A6EF-8129-40DC-81A0-0A42951196EE}" dt="2025-03-10T08:45:07.913" v="70"/>
          <ac:spMkLst>
            <pc:docMk/>
            <pc:sldMk cId="2222828809" sldId="266"/>
            <ac:spMk id="11" creationId="{27F60811-8CBC-4639-B26B-00F5A027093B}"/>
          </ac:spMkLst>
        </pc:spChg>
        <pc:spChg chg="add">
          <ac:chgData name="AXEL WOHLEBER" userId="e63c0a97-e208-42fe-b663-2dd99f81ef6a" providerId="ADAL" clId="{0280A6EF-8129-40DC-81A0-0A42951196EE}" dt="2025-03-10T08:45:07.913" v="70"/>
          <ac:spMkLst>
            <pc:docMk/>
            <pc:sldMk cId="2222828809" sldId="266"/>
            <ac:spMk id="12" creationId="{6DEFC2F4-6A9B-44AE-8CEF-A1D6467BE875}"/>
          </ac:spMkLst>
        </pc:spChg>
        <pc:picChg chg="add">
          <ac:chgData name="AXEL WOHLEBER" userId="e63c0a97-e208-42fe-b663-2dd99f81ef6a" providerId="ADAL" clId="{0280A6EF-8129-40DC-81A0-0A42951196EE}" dt="2025-03-10T08:45:07.913" v="70"/>
          <ac:picMkLst>
            <pc:docMk/>
            <pc:sldMk cId="2222828809" sldId="266"/>
            <ac:picMk id="6" creationId="{5F703164-671E-4DE9-8EFF-BE9980096379}"/>
          </ac:picMkLst>
        </pc:picChg>
        <pc:picChg chg="add">
          <ac:chgData name="AXEL WOHLEBER" userId="e63c0a97-e208-42fe-b663-2dd99f81ef6a" providerId="ADAL" clId="{0280A6EF-8129-40DC-81A0-0A42951196EE}" dt="2025-03-10T08:45:07.913" v="70"/>
          <ac:picMkLst>
            <pc:docMk/>
            <pc:sldMk cId="2222828809" sldId="266"/>
            <ac:picMk id="7" creationId="{8624A0FF-8A36-4B86-B3B4-9C11B13FADEE}"/>
          </ac:picMkLst>
        </pc:picChg>
      </pc:sldChg>
      <pc:sldChg chg="addSp delSp modSp add del">
        <pc:chgData name="AXEL WOHLEBER" userId="e63c0a97-e208-42fe-b663-2dd99f81ef6a" providerId="ADAL" clId="{0280A6EF-8129-40DC-81A0-0A42951196EE}" dt="2025-03-10T09:22:29.950" v="111" actId="2696"/>
        <pc:sldMkLst>
          <pc:docMk/>
          <pc:sldMk cId="3122003483" sldId="323"/>
        </pc:sldMkLst>
        <pc:spChg chg="mod">
          <ac:chgData name="AXEL WOHLEBER" userId="e63c0a97-e208-42fe-b663-2dd99f81ef6a" providerId="ADAL" clId="{0280A6EF-8129-40DC-81A0-0A42951196EE}" dt="2025-03-10T08:46:36.971" v="73" actId="20577"/>
          <ac:spMkLst>
            <pc:docMk/>
            <pc:sldMk cId="3122003483" sldId="323"/>
            <ac:spMk id="2" creationId="{592682C0-B9B7-61F7-3F68-0695E395C523}"/>
          </ac:spMkLst>
        </pc:spChg>
        <pc:spChg chg="mod">
          <ac:chgData name="AXEL WOHLEBER" userId="e63c0a97-e208-42fe-b663-2dd99f81ef6a" providerId="ADAL" clId="{0280A6EF-8129-40DC-81A0-0A42951196EE}" dt="2025-03-10T08:49:43.320" v="81"/>
          <ac:spMkLst>
            <pc:docMk/>
            <pc:sldMk cId="3122003483" sldId="323"/>
            <ac:spMk id="3" creationId="{A56ED1F5-BF64-AEB1-3B40-48736A3C4B5E}"/>
          </ac:spMkLst>
        </pc:spChg>
        <pc:spChg chg="del mod">
          <ac:chgData name="AXEL WOHLEBER" userId="e63c0a97-e208-42fe-b663-2dd99f81ef6a" providerId="ADAL" clId="{0280A6EF-8129-40DC-81A0-0A42951196EE}" dt="2025-03-10T08:47:08.524" v="79" actId="478"/>
          <ac:spMkLst>
            <pc:docMk/>
            <pc:sldMk cId="3122003483" sldId="323"/>
            <ac:spMk id="4" creationId="{D4E63524-600C-84EF-92E6-C26D2D63809A}"/>
          </ac:spMkLst>
        </pc:spChg>
        <pc:spChg chg="add">
          <ac:chgData name="AXEL WOHLEBER" userId="e63c0a97-e208-42fe-b663-2dd99f81ef6a" providerId="ADAL" clId="{0280A6EF-8129-40DC-81A0-0A42951196EE}" dt="2025-03-10T08:47:08.990" v="80"/>
          <ac:spMkLst>
            <pc:docMk/>
            <pc:sldMk cId="3122003483" sldId="323"/>
            <ac:spMk id="13" creationId="{A8609841-6773-4B51-A69D-0959CAD7B619}"/>
          </ac:spMkLst>
        </pc:spChg>
      </pc:sldChg>
      <pc:sldChg chg="addSp delSp modSp add ord">
        <pc:chgData name="AXEL WOHLEBER" userId="e63c0a97-e208-42fe-b663-2dd99f81ef6a" providerId="ADAL" clId="{0280A6EF-8129-40DC-81A0-0A42951196EE}" dt="2025-03-11T08:57:10.155" v="3998" actId="20577"/>
        <pc:sldMkLst>
          <pc:docMk/>
          <pc:sldMk cId="3732379847" sldId="324"/>
        </pc:sldMkLst>
        <pc:spChg chg="mod">
          <ac:chgData name="AXEL WOHLEBER" userId="e63c0a97-e208-42fe-b663-2dd99f81ef6a" providerId="ADAL" clId="{0280A6EF-8129-40DC-81A0-0A42951196EE}" dt="2025-03-11T08:57:10.155" v="3998" actId="20577"/>
          <ac:spMkLst>
            <pc:docMk/>
            <pc:sldMk cId="3732379847" sldId="324"/>
            <ac:spMk id="2" creationId="{592682C0-B9B7-61F7-3F68-0695E395C523}"/>
          </ac:spMkLst>
        </pc:spChg>
        <pc:spChg chg="mod">
          <ac:chgData name="AXEL WOHLEBER" userId="e63c0a97-e208-42fe-b663-2dd99f81ef6a" providerId="ADAL" clId="{0280A6EF-8129-40DC-81A0-0A42951196EE}" dt="2025-03-10T08:49:45.719" v="82"/>
          <ac:spMkLst>
            <pc:docMk/>
            <pc:sldMk cId="3732379847" sldId="324"/>
            <ac:spMk id="3" creationId="{A56ED1F5-BF64-AEB1-3B40-48736A3C4B5E}"/>
          </ac:spMkLst>
        </pc:spChg>
        <pc:spChg chg="mod">
          <ac:chgData name="AXEL WOHLEBER" userId="e63c0a97-e208-42fe-b663-2dd99f81ef6a" providerId="ADAL" clId="{0280A6EF-8129-40DC-81A0-0A42951196EE}" dt="2025-03-10T09:21:50.988" v="105" actId="1076"/>
          <ac:spMkLst>
            <pc:docMk/>
            <pc:sldMk cId="3732379847" sldId="324"/>
            <ac:spMk id="14" creationId="{DC35F64A-1C7E-4BA7-9847-07612F0C67DA}"/>
          </ac:spMkLst>
        </pc:spChg>
        <pc:spChg chg="mod">
          <ac:chgData name="AXEL WOHLEBER" userId="e63c0a97-e208-42fe-b663-2dd99f81ef6a" providerId="ADAL" clId="{0280A6EF-8129-40DC-81A0-0A42951196EE}" dt="2025-03-10T09:21:54.564" v="106" actId="1076"/>
          <ac:spMkLst>
            <pc:docMk/>
            <pc:sldMk cId="3732379847" sldId="324"/>
            <ac:spMk id="15" creationId="{3333AD6D-D4B1-4A4B-A05E-7397587EAC60}"/>
          </ac:spMkLst>
        </pc:spChg>
        <pc:spChg chg="del">
          <ac:chgData name="AXEL WOHLEBER" userId="e63c0a97-e208-42fe-b663-2dd99f81ef6a" providerId="ADAL" clId="{0280A6EF-8129-40DC-81A0-0A42951196EE}" dt="2025-03-10T08:47:02.586" v="77" actId="478"/>
          <ac:spMkLst>
            <pc:docMk/>
            <pc:sldMk cId="3732379847" sldId="324"/>
            <ac:spMk id="237" creationId="{FCA383B5-7E65-49DF-A443-FE522FA0BECE}"/>
          </ac:spMkLst>
        </pc:spChg>
        <pc:spChg chg="add">
          <ac:chgData name="AXEL WOHLEBER" userId="e63c0a97-e208-42fe-b663-2dd99f81ef6a" providerId="ADAL" clId="{0280A6EF-8129-40DC-81A0-0A42951196EE}" dt="2025-03-10T08:47:03.449" v="78"/>
          <ac:spMkLst>
            <pc:docMk/>
            <pc:sldMk cId="3732379847" sldId="324"/>
            <ac:spMk id="238" creationId="{58971148-D116-4CB6-9A90-53B82CCA00EF}"/>
          </ac:spMkLst>
        </pc:spChg>
        <pc:grpChg chg="mod">
          <ac:chgData name="AXEL WOHLEBER" userId="e63c0a97-e208-42fe-b663-2dd99f81ef6a" providerId="ADAL" clId="{0280A6EF-8129-40DC-81A0-0A42951196EE}" dt="2025-03-10T09:22:00.141" v="107" actId="1076"/>
          <ac:grpSpMkLst>
            <pc:docMk/>
            <pc:sldMk cId="3732379847" sldId="324"/>
            <ac:grpSpMk id="12" creationId="{B0A6A644-282C-4395-BDF4-271FBE5CDAF8}"/>
          </ac:grpSpMkLst>
        </pc:grpChg>
        <pc:grpChg chg="mod">
          <ac:chgData name="AXEL WOHLEBER" userId="e63c0a97-e208-42fe-b663-2dd99f81ef6a" providerId="ADAL" clId="{0280A6EF-8129-40DC-81A0-0A42951196EE}" dt="2025-03-10T09:22:00.141" v="107" actId="1076"/>
          <ac:grpSpMkLst>
            <pc:docMk/>
            <pc:sldMk cId="3732379847" sldId="324"/>
            <ac:grpSpMk id="13" creationId="{16BE02FD-96F3-40B0-85BF-48A659FFF33A}"/>
          </ac:grpSpMkLst>
        </pc:grpChg>
        <pc:grpChg chg="mod">
          <ac:chgData name="AXEL WOHLEBER" userId="e63c0a97-e208-42fe-b663-2dd99f81ef6a" providerId="ADAL" clId="{0280A6EF-8129-40DC-81A0-0A42951196EE}" dt="2025-03-10T09:22:18.660" v="110" actId="1076"/>
          <ac:grpSpMkLst>
            <pc:docMk/>
            <pc:sldMk cId="3732379847" sldId="324"/>
            <ac:grpSpMk id="16" creationId="{D77F7033-E87B-46BA-8A8B-627754FEDADF}"/>
          </ac:grpSpMkLst>
        </pc:grpChg>
        <pc:grpChg chg="mod">
          <ac:chgData name="AXEL WOHLEBER" userId="e63c0a97-e208-42fe-b663-2dd99f81ef6a" providerId="ADAL" clId="{0280A6EF-8129-40DC-81A0-0A42951196EE}" dt="2025-03-10T09:22:18.660" v="110" actId="1076"/>
          <ac:grpSpMkLst>
            <pc:docMk/>
            <pc:sldMk cId="3732379847" sldId="324"/>
            <ac:grpSpMk id="76" creationId="{9908DAD2-AB38-49CA-9CE0-F11B73394AEE}"/>
          </ac:grpSpMkLst>
        </pc:grpChg>
        <pc:grpChg chg="mod">
          <ac:chgData name="AXEL WOHLEBER" userId="e63c0a97-e208-42fe-b663-2dd99f81ef6a" providerId="ADAL" clId="{0280A6EF-8129-40DC-81A0-0A42951196EE}" dt="2025-03-10T09:22:13.323" v="109" actId="1076"/>
          <ac:grpSpMkLst>
            <pc:docMk/>
            <pc:sldMk cId="3732379847" sldId="324"/>
            <ac:grpSpMk id="136" creationId="{CA86D401-D59C-4356-BACF-06E3DB13CED5}"/>
          </ac:grpSpMkLst>
        </pc:grpChg>
        <pc:grpChg chg="mod">
          <ac:chgData name="AXEL WOHLEBER" userId="e63c0a97-e208-42fe-b663-2dd99f81ef6a" providerId="ADAL" clId="{0280A6EF-8129-40DC-81A0-0A42951196EE}" dt="2025-03-10T09:22:13.323" v="109" actId="1076"/>
          <ac:grpSpMkLst>
            <pc:docMk/>
            <pc:sldMk cId="3732379847" sldId="324"/>
            <ac:grpSpMk id="177" creationId="{D4476974-377E-41C0-BABD-C437B93CCF0C}"/>
          </ac:grpSpMkLst>
        </pc:grpChg>
      </pc:sldChg>
      <pc:sldChg chg="addSp delSp modSp add modNotesTx">
        <pc:chgData name="AXEL WOHLEBER" userId="e63c0a97-e208-42fe-b663-2dd99f81ef6a" providerId="ADAL" clId="{0280A6EF-8129-40DC-81A0-0A42951196EE}" dt="2025-03-10T10:36:25.139" v="3218" actId="20577"/>
        <pc:sldMkLst>
          <pc:docMk/>
          <pc:sldMk cId="81469459" sldId="325"/>
        </pc:sldMkLst>
        <pc:spChg chg="mod">
          <ac:chgData name="AXEL WOHLEBER" userId="e63c0a97-e208-42fe-b663-2dd99f81ef6a" providerId="ADAL" clId="{0280A6EF-8129-40DC-81A0-0A42951196EE}" dt="2025-03-10T10:01:11.823" v="352" actId="20577"/>
          <ac:spMkLst>
            <pc:docMk/>
            <pc:sldMk cId="81469459" sldId="325"/>
            <ac:spMk id="5" creationId="{9E20350F-0010-4EE0-81CE-00951C5A2C8C}"/>
          </ac:spMkLst>
        </pc:spChg>
        <pc:spChg chg="del">
          <ac:chgData name="AXEL WOHLEBER" userId="e63c0a97-e208-42fe-b663-2dd99f81ef6a" providerId="ADAL" clId="{0280A6EF-8129-40DC-81A0-0A42951196EE}" dt="2025-03-10T10:01:41.986" v="359" actId="478"/>
          <ac:spMkLst>
            <pc:docMk/>
            <pc:sldMk cId="81469459" sldId="325"/>
            <ac:spMk id="9" creationId="{612D747D-403B-473A-9921-05F020BFB3AB}"/>
          </ac:spMkLst>
        </pc:spChg>
        <pc:spChg chg="del topLvl">
          <ac:chgData name="AXEL WOHLEBER" userId="e63c0a97-e208-42fe-b663-2dd99f81ef6a" providerId="ADAL" clId="{0280A6EF-8129-40DC-81A0-0A42951196EE}" dt="2025-03-10T10:01:44.703" v="360" actId="478"/>
          <ac:spMkLst>
            <pc:docMk/>
            <pc:sldMk cId="81469459" sldId="325"/>
            <ac:spMk id="10" creationId="{4E518CEB-307C-442B-8FFE-4C810D9C581B}"/>
          </ac:spMkLst>
        </pc:spChg>
        <pc:grpChg chg="add del">
          <ac:chgData name="AXEL WOHLEBER" userId="e63c0a97-e208-42fe-b663-2dd99f81ef6a" providerId="ADAL" clId="{0280A6EF-8129-40DC-81A0-0A42951196EE}" dt="2025-03-10T10:01:44.703" v="360" actId="478"/>
          <ac:grpSpMkLst>
            <pc:docMk/>
            <pc:sldMk cId="81469459" sldId="325"/>
            <ac:grpSpMk id="7" creationId="{5EAEDB12-045D-4412-982E-BB39E40FFD3F}"/>
          </ac:grpSpMkLst>
        </pc:grpChg>
        <pc:grpChg chg="topLvl">
          <ac:chgData name="AXEL WOHLEBER" userId="e63c0a97-e208-42fe-b663-2dd99f81ef6a" providerId="ADAL" clId="{0280A6EF-8129-40DC-81A0-0A42951196EE}" dt="2025-03-10T10:01:44.703" v="360" actId="478"/>
          <ac:grpSpMkLst>
            <pc:docMk/>
            <pc:sldMk cId="81469459" sldId="325"/>
            <ac:grpSpMk id="8" creationId="{4CC43452-EA87-4DE4-8043-AA947166480E}"/>
          </ac:grpSpMkLst>
        </pc:grpChg>
        <pc:picChg chg="add del">
          <ac:chgData name="AXEL WOHLEBER" userId="e63c0a97-e208-42fe-b663-2dd99f81ef6a" providerId="ADAL" clId="{0280A6EF-8129-40DC-81A0-0A42951196EE}" dt="2025-03-10T10:01:18.963" v="354"/>
          <ac:picMkLst>
            <pc:docMk/>
            <pc:sldMk cId="81469459" sldId="325"/>
            <ac:picMk id="6" creationId="{54B7A941-95F6-409A-B326-8B45FB8E7D02}"/>
          </ac:picMkLst>
        </pc:picChg>
      </pc:sldChg>
      <pc:sldChg chg="addSp modSp add del">
        <pc:chgData name="AXEL WOHLEBER" userId="e63c0a97-e208-42fe-b663-2dd99f81ef6a" providerId="ADAL" clId="{0280A6EF-8129-40DC-81A0-0A42951196EE}" dt="2025-03-10T09:22:32.435" v="112" actId="2696"/>
        <pc:sldMkLst>
          <pc:docMk/>
          <pc:sldMk cId="3831482551" sldId="325"/>
        </pc:sldMkLst>
        <pc:spChg chg="add mod">
          <ac:chgData name="AXEL WOHLEBER" userId="e63c0a97-e208-42fe-b663-2dd99f81ef6a" providerId="ADAL" clId="{0280A6EF-8129-40DC-81A0-0A42951196EE}" dt="2025-03-10T09:18:56.280" v="97" actId="1076"/>
          <ac:spMkLst>
            <pc:docMk/>
            <pc:sldMk cId="3831482551" sldId="325"/>
            <ac:spMk id="13" creationId="{A9FF48E9-455A-49F3-89E0-234FCF9F3F05}"/>
          </ac:spMkLst>
        </pc:spChg>
        <pc:spChg chg="add mod">
          <ac:chgData name="AXEL WOHLEBER" userId="e63c0a97-e208-42fe-b663-2dd99f81ef6a" providerId="ADAL" clId="{0280A6EF-8129-40DC-81A0-0A42951196EE}" dt="2025-03-10T09:18:49.505" v="96" actId="1076"/>
          <ac:spMkLst>
            <pc:docMk/>
            <pc:sldMk cId="3831482551" sldId="325"/>
            <ac:spMk id="14" creationId="{C14766D4-B107-4A83-AAC7-394DB5CE9C1A}"/>
          </ac:spMkLst>
        </pc:spChg>
        <pc:grpChg chg="add mod">
          <ac:chgData name="AXEL WOHLEBER" userId="e63c0a97-e208-42fe-b663-2dd99f81ef6a" providerId="ADAL" clId="{0280A6EF-8129-40DC-81A0-0A42951196EE}" dt="2025-03-10T09:18:40.202" v="93" actId="1076"/>
          <ac:grpSpMkLst>
            <pc:docMk/>
            <pc:sldMk cId="3831482551" sldId="325"/>
            <ac:grpSpMk id="6" creationId="{2C98F40C-2DB4-4E11-B246-4D22A8624E2A}"/>
          </ac:grpSpMkLst>
        </pc:grpChg>
        <pc:grpChg chg="add mod">
          <ac:chgData name="AXEL WOHLEBER" userId="e63c0a97-e208-42fe-b663-2dd99f81ef6a" providerId="ADAL" clId="{0280A6EF-8129-40DC-81A0-0A42951196EE}" dt="2025-03-10T09:18:45.065" v="95" actId="1076"/>
          <ac:grpSpMkLst>
            <pc:docMk/>
            <pc:sldMk cId="3831482551" sldId="325"/>
            <ac:grpSpMk id="9" creationId="{52B30BC5-CF5D-4AFE-B730-B32E7B6800BB}"/>
          </ac:grpSpMkLst>
        </pc:grpChg>
        <pc:picChg chg="add mod">
          <ac:chgData name="AXEL WOHLEBER" userId="e63c0a97-e208-42fe-b663-2dd99f81ef6a" providerId="ADAL" clId="{0280A6EF-8129-40DC-81A0-0A42951196EE}" dt="2025-03-10T09:18:42.769" v="94" actId="1076"/>
          <ac:picMkLst>
            <pc:docMk/>
            <pc:sldMk cId="3831482551" sldId="325"/>
            <ac:picMk id="5" creationId="{6BA626CB-251F-404C-8580-7A0B78F01DCC}"/>
          </ac:picMkLst>
        </pc:picChg>
      </pc:sldChg>
      <pc:sldChg chg="addSp delSp modSp add">
        <pc:chgData name="AXEL WOHLEBER" userId="e63c0a97-e208-42fe-b663-2dd99f81ef6a" providerId="ADAL" clId="{0280A6EF-8129-40DC-81A0-0A42951196EE}" dt="2025-03-10T10:17:26.840" v="402" actId="1076"/>
        <pc:sldMkLst>
          <pc:docMk/>
          <pc:sldMk cId="2123204619" sldId="326"/>
        </pc:sldMkLst>
        <pc:spChg chg="add mod">
          <ac:chgData name="AXEL WOHLEBER" userId="e63c0a97-e208-42fe-b663-2dd99f81ef6a" providerId="ADAL" clId="{0280A6EF-8129-40DC-81A0-0A42951196EE}" dt="2025-03-10T10:17:26.840" v="402" actId="1076"/>
          <ac:spMkLst>
            <pc:docMk/>
            <pc:sldMk cId="2123204619" sldId="326"/>
            <ac:spMk id="6" creationId="{6D836AF1-29D2-45BE-B9AC-B75742BD40E9}"/>
          </ac:spMkLst>
        </pc:spChg>
        <pc:spChg chg="add mod">
          <ac:chgData name="AXEL WOHLEBER" userId="e63c0a97-e208-42fe-b663-2dd99f81ef6a" providerId="ADAL" clId="{0280A6EF-8129-40DC-81A0-0A42951196EE}" dt="2025-03-10T10:16:57.288" v="395" actId="1076"/>
          <ac:spMkLst>
            <pc:docMk/>
            <pc:sldMk cId="2123204619" sldId="326"/>
            <ac:spMk id="15" creationId="{23F3ADAD-59BD-4BA0-99D7-755468648E23}"/>
          </ac:spMkLst>
        </pc:spChg>
        <pc:grpChg chg="del">
          <ac:chgData name="AXEL WOHLEBER" userId="e63c0a97-e208-42fe-b663-2dd99f81ef6a" providerId="ADAL" clId="{0280A6EF-8129-40DC-81A0-0A42951196EE}" dt="2025-03-10T10:01:35.795" v="357" actId="478"/>
          <ac:grpSpMkLst>
            <pc:docMk/>
            <pc:sldMk cId="2123204619" sldId="326"/>
            <ac:grpSpMk id="7" creationId="{5EAEDB12-045D-4412-982E-BB39E40FFD3F}"/>
          </ac:grpSpMkLst>
        </pc:grpChg>
        <pc:picChg chg="add mod">
          <ac:chgData name="AXEL WOHLEBER" userId="e63c0a97-e208-42fe-b663-2dd99f81ef6a" providerId="ADAL" clId="{0280A6EF-8129-40DC-81A0-0A42951196EE}" dt="2025-03-10T10:16:44.752" v="392" actId="1076"/>
          <ac:picMkLst>
            <pc:docMk/>
            <pc:sldMk cId="2123204619" sldId="326"/>
            <ac:picMk id="14" creationId="{1C2E89E9-FEE8-486A-A00F-BB8180EFC538}"/>
          </ac:picMkLst>
        </pc:picChg>
        <pc:picChg chg="add mod">
          <ac:chgData name="AXEL WOHLEBER" userId="e63c0a97-e208-42fe-b663-2dd99f81ef6a" providerId="ADAL" clId="{0280A6EF-8129-40DC-81A0-0A42951196EE}" dt="2025-03-10T10:16:47.361" v="393" actId="1076"/>
          <ac:picMkLst>
            <pc:docMk/>
            <pc:sldMk cId="2123204619" sldId="326"/>
            <ac:picMk id="16" creationId="{2D152696-603C-4EF4-B5EC-AD372BCA7075}"/>
          </ac:picMkLst>
        </pc:picChg>
      </pc:sldChg>
      <pc:sldChg chg="addSp delSp modSp add del">
        <pc:chgData name="AXEL WOHLEBER" userId="e63c0a97-e208-42fe-b663-2dd99f81ef6a" providerId="ADAL" clId="{0280A6EF-8129-40DC-81A0-0A42951196EE}" dt="2025-03-11T08:56:12.172" v="3986" actId="20577"/>
        <pc:sldMkLst>
          <pc:docMk/>
          <pc:sldMk cId="1286259284" sldId="384"/>
        </pc:sldMkLst>
        <pc:spChg chg="mod">
          <ac:chgData name="AXEL WOHLEBER" userId="e63c0a97-e208-42fe-b663-2dd99f81ef6a" providerId="ADAL" clId="{0280A6EF-8129-40DC-81A0-0A42951196EE}" dt="2025-03-10T10:12:23.830" v="372" actId="20577"/>
          <ac:spMkLst>
            <pc:docMk/>
            <pc:sldMk cId="1286259284" sldId="384"/>
            <ac:spMk id="4" creationId="{C9478E0F-B279-4E07-B7E2-DE0AFA957C3E}"/>
          </ac:spMkLst>
        </pc:spChg>
        <pc:spChg chg="add del mod">
          <ac:chgData name="AXEL WOHLEBER" userId="e63c0a97-e208-42fe-b663-2dd99f81ef6a" providerId="ADAL" clId="{0280A6EF-8129-40DC-81A0-0A42951196EE}" dt="2025-03-10T10:12:09.858" v="363"/>
          <ac:spMkLst>
            <pc:docMk/>
            <pc:sldMk cId="1286259284" sldId="384"/>
            <ac:spMk id="5" creationId="{07771303-B5DF-404C-9AF6-81F03D38EC4D}"/>
          </ac:spMkLst>
        </pc:spChg>
        <pc:spChg chg="mod">
          <ac:chgData name="AXEL WOHLEBER" userId="e63c0a97-e208-42fe-b663-2dd99f81ef6a" providerId="ADAL" clId="{0280A6EF-8129-40DC-81A0-0A42951196EE}" dt="2025-03-11T08:56:12.172" v="3986" actId="20577"/>
          <ac:spMkLst>
            <pc:docMk/>
            <pc:sldMk cId="1286259284" sldId="384"/>
            <ac:spMk id="8" creationId="{F85AA85E-21AB-4488-B69D-B573EB9F69F5}"/>
          </ac:spMkLst>
        </pc:spChg>
      </pc:sldChg>
      <pc:sldChg chg="modSp">
        <pc:chgData name="AXEL WOHLEBER" userId="e63c0a97-e208-42fe-b663-2dd99f81ef6a" providerId="ADAL" clId="{0280A6EF-8129-40DC-81A0-0A42951196EE}" dt="2025-03-11T08:56:22.129" v="3989" actId="20577"/>
        <pc:sldMkLst>
          <pc:docMk/>
          <pc:sldMk cId="1286200215" sldId="443"/>
        </pc:sldMkLst>
        <pc:spChg chg="mod">
          <ac:chgData name="AXEL WOHLEBER" userId="e63c0a97-e208-42fe-b663-2dd99f81ef6a" providerId="ADAL" clId="{0280A6EF-8129-40DC-81A0-0A42951196EE}" dt="2025-03-11T08:56:22.129" v="3989" actId="20577"/>
          <ac:spMkLst>
            <pc:docMk/>
            <pc:sldMk cId="1286200215" sldId="443"/>
            <ac:spMk id="8" creationId="{F85AA85E-21AB-4488-B69D-B573EB9F69F5}"/>
          </ac:spMkLst>
        </pc:spChg>
      </pc:sldChg>
      <pc:sldChg chg="modSp">
        <pc:chgData name="AXEL WOHLEBER" userId="e63c0a97-e208-42fe-b663-2dd99f81ef6a" providerId="ADAL" clId="{0280A6EF-8129-40DC-81A0-0A42951196EE}" dt="2025-03-11T08:56:26.596" v="3990" actId="20577"/>
        <pc:sldMkLst>
          <pc:docMk/>
          <pc:sldMk cId="2435718908" sldId="468"/>
        </pc:sldMkLst>
        <pc:spChg chg="mod">
          <ac:chgData name="AXEL WOHLEBER" userId="e63c0a97-e208-42fe-b663-2dd99f81ef6a" providerId="ADAL" clId="{0280A6EF-8129-40DC-81A0-0A42951196EE}" dt="2025-03-11T08:56:26.596" v="3990" actId="20577"/>
          <ac:spMkLst>
            <pc:docMk/>
            <pc:sldMk cId="2435718908" sldId="468"/>
            <ac:spMk id="2" creationId="{81715F4C-F9D1-C125-A07B-1CC165711D05}"/>
          </ac:spMkLst>
        </pc:spChg>
      </pc:sldChg>
      <pc:sldChg chg="addSp delSp modSp add del">
        <pc:chgData name="AXEL WOHLEBER" userId="e63c0a97-e208-42fe-b663-2dd99f81ef6a" providerId="ADAL" clId="{0280A6EF-8129-40DC-81A0-0A42951196EE}" dt="2025-03-11T08:56:15.354" v="3987" actId="20577"/>
        <pc:sldMkLst>
          <pc:docMk/>
          <pc:sldMk cId="3956250104" sldId="486"/>
        </pc:sldMkLst>
        <pc:spChg chg="mod">
          <ac:chgData name="AXEL WOHLEBER" userId="e63c0a97-e208-42fe-b663-2dd99f81ef6a" providerId="ADAL" clId="{0280A6EF-8129-40DC-81A0-0A42951196EE}" dt="2025-03-10T10:12:30.721" v="373"/>
          <ac:spMkLst>
            <pc:docMk/>
            <pc:sldMk cId="3956250104" sldId="486"/>
            <ac:spMk id="4" creationId="{C9478E0F-B279-4E07-B7E2-DE0AFA957C3E}"/>
          </ac:spMkLst>
        </pc:spChg>
        <pc:spChg chg="add del mod">
          <ac:chgData name="AXEL WOHLEBER" userId="e63c0a97-e208-42fe-b663-2dd99f81ef6a" providerId="ADAL" clId="{0280A6EF-8129-40DC-81A0-0A42951196EE}" dt="2025-03-10T10:12:09.858" v="363"/>
          <ac:spMkLst>
            <pc:docMk/>
            <pc:sldMk cId="3956250104" sldId="486"/>
            <ac:spMk id="5" creationId="{8CFAAF46-5773-4A8A-B25A-984E56A92901}"/>
          </ac:spMkLst>
        </pc:spChg>
        <pc:spChg chg="mod">
          <ac:chgData name="AXEL WOHLEBER" userId="e63c0a97-e208-42fe-b663-2dd99f81ef6a" providerId="ADAL" clId="{0280A6EF-8129-40DC-81A0-0A42951196EE}" dt="2025-03-11T08:56:15.354" v="3987" actId="20577"/>
          <ac:spMkLst>
            <pc:docMk/>
            <pc:sldMk cId="3956250104" sldId="486"/>
            <ac:spMk id="8" creationId="{F85AA85E-21AB-4488-B69D-B573EB9F69F5}"/>
          </ac:spMkLst>
        </pc:spChg>
      </pc:sldChg>
      <pc:sldChg chg="addSp delSp modSp add del">
        <pc:chgData name="AXEL WOHLEBER" userId="e63c0a97-e208-42fe-b663-2dd99f81ef6a" providerId="ADAL" clId="{0280A6EF-8129-40DC-81A0-0A42951196EE}" dt="2025-03-11T08:56:18.180" v="3988" actId="20577"/>
        <pc:sldMkLst>
          <pc:docMk/>
          <pc:sldMk cId="1330139403" sldId="488"/>
        </pc:sldMkLst>
        <pc:spChg chg="mod">
          <ac:chgData name="AXEL WOHLEBER" userId="e63c0a97-e208-42fe-b663-2dd99f81ef6a" providerId="ADAL" clId="{0280A6EF-8129-40DC-81A0-0A42951196EE}" dt="2025-03-10T10:12:33.660" v="374"/>
          <ac:spMkLst>
            <pc:docMk/>
            <pc:sldMk cId="1330139403" sldId="488"/>
            <ac:spMk id="4" creationId="{C9478E0F-B279-4E07-B7E2-DE0AFA957C3E}"/>
          </ac:spMkLst>
        </pc:spChg>
        <pc:spChg chg="add del mod">
          <ac:chgData name="AXEL WOHLEBER" userId="e63c0a97-e208-42fe-b663-2dd99f81ef6a" providerId="ADAL" clId="{0280A6EF-8129-40DC-81A0-0A42951196EE}" dt="2025-03-10T10:12:09.858" v="363"/>
          <ac:spMkLst>
            <pc:docMk/>
            <pc:sldMk cId="1330139403" sldId="488"/>
            <ac:spMk id="5" creationId="{EA3DADAD-B2BE-4AB6-9741-FCC0DDF06EA7}"/>
          </ac:spMkLst>
        </pc:spChg>
        <pc:spChg chg="mod">
          <ac:chgData name="AXEL WOHLEBER" userId="e63c0a97-e208-42fe-b663-2dd99f81ef6a" providerId="ADAL" clId="{0280A6EF-8129-40DC-81A0-0A42951196EE}" dt="2025-03-11T08:56:18.180" v="3988" actId="20577"/>
          <ac:spMkLst>
            <pc:docMk/>
            <pc:sldMk cId="1330139403" sldId="488"/>
            <ac:spMk id="8" creationId="{F85AA85E-21AB-4488-B69D-B573EB9F69F5}"/>
          </ac:spMkLst>
        </pc:spChg>
      </pc:sldChg>
      <pc:sldChg chg="modSp">
        <pc:chgData name="AXEL WOHLEBER" userId="e63c0a97-e208-42fe-b663-2dd99f81ef6a" providerId="ADAL" clId="{0280A6EF-8129-40DC-81A0-0A42951196EE}" dt="2025-03-11T08:57:23.717" v="4004" actId="20577"/>
        <pc:sldMkLst>
          <pc:docMk/>
          <pc:sldMk cId="140857276" sldId="517"/>
        </pc:sldMkLst>
        <pc:spChg chg="mod">
          <ac:chgData name="AXEL WOHLEBER" userId="e63c0a97-e208-42fe-b663-2dd99f81ef6a" providerId="ADAL" clId="{0280A6EF-8129-40DC-81A0-0A42951196EE}" dt="2025-03-11T08:57:23.717" v="4004" actId="20577"/>
          <ac:spMkLst>
            <pc:docMk/>
            <pc:sldMk cId="140857276" sldId="517"/>
            <ac:spMk id="4" creationId="{2C5C64C9-BB05-62A2-449E-BDB87618FB38}"/>
          </ac:spMkLst>
        </pc:spChg>
      </pc:sldChg>
    </pc:docChg>
  </pc:docChgLst>
  <pc:docChgLst>
    <pc:chgData name="AXEL WOHLEBER" userId="e63c0a97-e208-42fe-b663-2dd99f81ef6a" providerId="ADAL" clId="{A2C0FCC6-06F3-4F2C-BB17-20174776B079}"/>
    <pc:docChg chg="undo custSel addSld delSld modSld sldOrd modMainMaster">
      <pc:chgData name="AXEL WOHLEBER" userId="e63c0a97-e208-42fe-b663-2dd99f81ef6a" providerId="ADAL" clId="{A2C0FCC6-06F3-4F2C-BB17-20174776B079}" dt="2025-03-11T06:32:02.167" v="2737" actId="14100"/>
      <pc:docMkLst>
        <pc:docMk/>
      </pc:docMkLst>
      <pc:sldChg chg="modSp mod modNotesTx">
        <pc:chgData name="AXEL WOHLEBER" userId="e63c0a97-e208-42fe-b663-2dd99f81ef6a" providerId="ADAL" clId="{A2C0FCC6-06F3-4F2C-BB17-20174776B079}" dt="2025-03-10T18:24:14.970" v="2594" actId="20577"/>
        <pc:sldMkLst>
          <pc:docMk/>
          <pc:sldMk cId="663203079" sldId="256"/>
        </pc:sldMkLst>
        <pc:spChg chg="mod">
          <ac:chgData name="AXEL WOHLEBER" userId="e63c0a97-e208-42fe-b663-2dd99f81ef6a" providerId="ADAL" clId="{A2C0FCC6-06F3-4F2C-BB17-20174776B079}" dt="2025-03-10T17:25:27.809" v="1938" actId="115"/>
          <ac:spMkLst>
            <pc:docMk/>
            <pc:sldMk cId="663203079" sldId="256"/>
            <ac:spMk id="3" creationId="{18FB856A-AB71-492E-D8C3-8F4F3DCFCE3F}"/>
          </ac:spMkLst>
        </pc:spChg>
      </pc:sldChg>
      <pc:sldChg chg="addSp delSp modSp new mod modClrScheme chgLayout modNotesTx">
        <pc:chgData name="AXEL WOHLEBER" userId="e63c0a97-e208-42fe-b663-2dd99f81ef6a" providerId="ADAL" clId="{A2C0FCC6-06F3-4F2C-BB17-20174776B079}" dt="2025-03-10T18:24:16.969" v="2595" actId="20577"/>
        <pc:sldMkLst>
          <pc:docMk/>
          <pc:sldMk cId="1563505447" sldId="257"/>
        </pc:sldMkLst>
        <pc:spChg chg="mod ord">
          <ac:chgData name="AXEL WOHLEBER" userId="e63c0a97-e208-42fe-b663-2dd99f81ef6a" providerId="ADAL" clId="{A2C0FCC6-06F3-4F2C-BB17-20174776B079}" dt="2025-03-06T15:10:31.638" v="1766" actId="700"/>
          <ac:spMkLst>
            <pc:docMk/>
            <pc:sldMk cId="1563505447" sldId="257"/>
            <ac:spMk id="2" creationId="{F9E966CB-95D4-41F2-8189-A23BADBB9A76}"/>
          </ac:spMkLst>
        </pc:spChg>
        <pc:spChg chg="add mod">
          <ac:chgData name="AXEL WOHLEBER" userId="e63c0a97-e208-42fe-b663-2dd99f81ef6a" providerId="ADAL" clId="{A2C0FCC6-06F3-4F2C-BB17-20174776B079}" dt="2025-03-06T09:57:48.684" v="538" actId="1076"/>
          <ac:spMkLst>
            <pc:docMk/>
            <pc:sldMk cId="1563505447" sldId="257"/>
            <ac:spMk id="5" creationId="{88141F2D-8654-99ED-BF6D-1FBC9C3D7D9A}"/>
          </ac:spMkLst>
        </pc:spChg>
        <pc:spChg chg="add mod">
          <ac:chgData name="AXEL WOHLEBER" userId="e63c0a97-e208-42fe-b663-2dd99f81ef6a" providerId="ADAL" clId="{A2C0FCC6-06F3-4F2C-BB17-20174776B079}" dt="2025-03-06T15:14:00.772" v="1824" actId="164"/>
          <ac:spMkLst>
            <pc:docMk/>
            <pc:sldMk cId="1563505447" sldId="257"/>
            <ac:spMk id="8" creationId="{95035D1B-11E0-8251-1FAF-B3CA949D1BDD}"/>
          </ac:spMkLst>
        </pc:spChg>
        <pc:spChg chg="add mod">
          <ac:chgData name="AXEL WOHLEBER" userId="e63c0a97-e208-42fe-b663-2dd99f81ef6a" providerId="ADAL" clId="{A2C0FCC6-06F3-4F2C-BB17-20174776B079}" dt="2025-03-06T09:58:04.974" v="545" actId="20577"/>
          <ac:spMkLst>
            <pc:docMk/>
            <pc:sldMk cId="1563505447" sldId="257"/>
            <ac:spMk id="9" creationId="{875A1365-7A56-189B-C3DE-3B1AC25EFC74}"/>
          </ac:spMkLst>
        </pc:spChg>
        <pc:spChg chg="mod">
          <ac:chgData name="AXEL WOHLEBER" userId="e63c0a97-e208-42fe-b663-2dd99f81ef6a" providerId="ADAL" clId="{A2C0FCC6-06F3-4F2C-BB17-20174776B079}" dt="2025-03-10T17:19:19.543" v="1882" actId="14100"/>
          <ac:spMkLst>
            <pc:docMk/>
            <pc:sldMk cId="1563505447" sldId="257"/>
            <ac:spMk id="20" creationId="{C0D171C6-5FDE-42CD-80D2-904C63EF45E6}"/>
          </ac:spMkLst>
        </pc:spChg>
        <pc:grpChg chg="add mod">
          <ac:chgData name="AXEL WOHLEBER" userId="e63c0a97-e208-42fe-b663-2dd99f81ef6a" providerId="ADAL" clId="{A2C0FCC6-06F3-4F2C-BB17-20174776B079}" dt="2025-03-06T15:14:00.772" v="1824" actId="164"/>
          <ac:grpSpMkLst>
            <pc:docMk/>
            <pc:sldMk cId="1563505447" sldId="257"/>
            <ac:grpSpMk id="13" creationId="{BE726940-D6B0-EC17-F70B-1666E2492728}"/>
          </ac:grpSpMkLst>
        </pc:grpChg>
        <pc:picChg chg="add mod">
          <ac:chgData name="AXEL WOHLEBER" userId="e63c0a97-e208-42fe-b663-2dd99f81ef6a" providerId="ADAL" clId="{A2C0FCC6-06F3-4F2C-BB17-20174776B079}" dt="2025-03-06T15:14:00.772" v="1824" actId="164"/>
          <ac:picMkLst>
            <pc:docMk/>
            <pc:sldMk cId="1563505447" sldId="257"/>
            <ac:picMk id="4" creationId="{ED0DBC53-1933-7E34-2D75-D222162BA514}"/>
          </ac:picMkLst>
        </pc:picChg>
        <pc:picChg chg="add mod">
          <ac:chgData name="AXEL WOHLEBER" userId="e63c0a97-e208-42fe-b663-2dd99f81ef6a" providerId="ADAL" clId="{A2C0FCC6-06F3-4F2C-BB17-20174776B079}" dt="2025-03-06T09:57:48.684" v="538" actId="1076"/>
          <ac:picMkLst>
            <pc:docMk/>
            <pc:sldMk cId="1563505447" sldId="257"/>
            <ac:picMk id="6" creationId="{826779C7-3143-62ED-DE53-B80ED4A41FA0}"/>
          </ac:picMkLst>
        </pc:picChg>
        <pc:picChg chg="add mod">
          <ac:chgData name="AXEL WOHLEBER" userId="e63c0a97-e208-42fe-b663-2dd99f81ef6a" providerId="ADAL" clId="{A2C0FCC6-06F3-4F2C-BB17-20174776B079}" dt="2025-03-06T09:57:48.684" v="538" actId="1076"/>
          <ac:picMkLst>
            <pc:docMk/>
            <pc:sldMk cId="1563505447" sldId="257"/>
            <ac:picMk id="7" creationId="{7C32BAED-2E7D-A2BF-C5FB-0265BC8EA280}"/>
          </ac:picMkLst>
        </pc:picChg>
      </pc:sldChg>
      <pc:sldChg chg="addSp delSp modSp new mod ord modClrScheme chgLayout modNotesTx">
        <pc:chgData name="AXEL WOHLEBER" userId="e63c0a97-e208-42fe-b663-2dd99f81ef6a" providerId="ADAL" clId="{A2C0FCC6-06F3-4F2C-BB17-20174776B079}" dt="2025-03-11T06:29:17.531" v="2680" actId="22"/>
        <pc:sldMkLst>
          <pc:docMk/>
          <pc:sldMk cId="1325267486" sldId="258"/>
        </pc:sldMkLst>
        <pc:spChg chg="mod ord">
          <ac:chgData name="AXEL WOHLEBER" userId="e63c0a97-e208-42fe-b663-2dd99f81ef6a" providerId="ADAL" clId="{A2C0FCC6-06F3-4F2C-BB17-20174776B079}" dt="2025-03-06T15:10:21.848" v="1764" actId="700"/>
          <ac:spMkLst>
            <pc:docMk/>
            <pc:sldMk cId="1325267486" sldId="258"/>
            <ac:spMk id="2" creationId="{A070BF72-0B2A-65F0-1C99-9976AF875B71}"/>
          </ac:spMkLst>
        </pc:spChg>
        <pc:spChg chg="mod">
          <ac:chgData name="AXEL WOHLEBER" userId="e63c0a97-e208-42fe-b663-2dd99f81ef6a" providerId="ADAL" clId="{A2C0FCC6-06F3-4F2C-BB17-20174776B079}" dt="2025-03-10T18:10:56.612" v="2584" actId="20577"/>
          <ac:spMkLst>
            <pc:docMk/>
            <pc:sldMk cId="1325267486" sldId="258"/>
            <ac:spMk id="9" creationId="{DF0ACEA6-EF95-4AE9-61B4-D938FE93BE8A}"/>
          </ac:spMkLst>
        </pc:spChg>
        <pc:spChg chg="mod">
          <ac:chgData name="AXEL WOHLEBER" userId="e63c0a97-e208-42fe-b663-2dd99f81ef6a" providerId="ADAL" clId="{A2C0FCC6-06F3-4F2C-BB17-20174776B079}" dt="2025-03-10T18:00:18.453" v="2137"/>
          <ac:spMkLst>
            <pc:docMk/>
            <pc:sldMk cId="1325267486" sldId="258"/>
            <ac:spMk id="10" creationId="{C711D167-5E0C-D4BA-6038-2B293DF36D9E}"/>
          </ac:spMkLst>
        </pc:spChg>
        <pc:spChg chg="mod">
          <ac:chgData name="AXEL WOHLEBER" userId="e63c0a97-e208-42fe-b663-2dd99f81ef6a" providerId="ADAL" clId="{A2C0FCC6-06F3-4F2C-BB17-20174776B079}" dt="2025-03-10T18:00:18.453" v="2137"/>
          <ac:spMkLst>
            <pc:docMk/>
            <pc:sldMk cId="1325267486" sldId="258"/>
            <ac:spMk id="15" creationId="{A95361D0-E339-8470-DEEF-CE4E67F60C16}"/>
          </ac:spMkLst>
        </pc:spChg>
        <pc:spChg chg="mod">
          <ac:chgData name="AXEL WOHLEBER" userId="e63c0a97-e208-42fe-b663-2dd99f81ef6a" providerId="ADAL" clId="{A2C0FCC6-06F3-4F2C-BB17-20174776B079}" dt="2025-03-10T18:00:18.453" v="2137"/>
          <ac:spMkLst>
            <pc:docMk/>
            <pc:sldMk cId="1325267486" sldId="258"/>
            <ac:spMk id="16" creationId="{49B393F0-D059-0184-20EF-42428DC7E6B7}"/>
          </ac:spMkLst>
        </pc:spChg>
        <pc:spChg chg="add del mod">
          <ac:chgData name="AXEL WOHLEBER" userId="e63c0a97-e208-42fe-b663-2dd99f81ef6a" providerId="ADAL" clId="{A2C0FCC6-06F3-4F2C-BB17-20174776B079}" dt="2025-03-10T18:00:26.936" v="2142"/>
          <ac:spMkLst>
            <pc:docMk/>
            <pc:sldMk cId="1325267486" sldId="258"/>
            <ac:spMk id="17" creationId="{ED09302C-F9B7-E937-5819-55900E5B5C7A}"/>
          </ac:spMkLst>
        </pc:spChg>
        <pc:spChg chg="add del mod">
          <ac:chgData name="AXEL WOHLEBER" userId="e63c0a97-e208-42fe-b663-2dd99f81ef6a" providerId="ADAL" clId="{A2C0FCC6-06F3-4F2C-BB17-20174776B079}" dt="2025-03-11T06:29:17.531" v="2680" actId="22"/>
          <ac:spMkLst>
            <pc:docMk/>
            <pc:sldMk cId="1325267486" sldId="258"/>
            <ac:spMk id="18" creationId="{D8D2B6BB-5201-4557-D8F3-94D669530371}"/>
          </ac:spMkLst>
        </pc:spChg>
        <pc:spChg chg="add del mod">
          <ac:chgData name="AXEL WOHLEBER" userId="e63c0a97-e208-42fe-b663-2dd99f81ef6a" providerId="ADAL" clId="{A2C0FCC6-06F3-4F2C-BB17-20174776B079}" dt="2025-03-11T06:29:15.586" v="2676" actId="11529"/>
          <ac:spMkLst>
            <pc:docMk/>
            <pc:sldMk cId="1325267486" sldId="258"/>
            <ac:spMk id="19" creationId="{CE5307F7-07D4-CF84-8326-BEA5F8ACCF61}"/>
          </ac:spMkLst>
        </pc:spChg>
        <pc:spChg chg="add del mod">
          <ac:chgData name="AXEL WOHLEBER" userId="e63c0a97-e208-42fe-b663-2dd99f81ef6a" providerId="ADAL" clId="{A2C0FCC6-06F3-4F2C-BB17-20174776B079}" dt="2025-03-11T06:29:14.883" v="2674" actId="22"/>
          <ac:spMkLst>
            <pc:docMk/>
            <pc:sldMk cId="1325267486" sldId="258"/>
            <ac:spMk id="21" creationId="{4D7443F8-3F2B-4454-97E7-1034F52DEB01}"/>
          </ac:spMkLst>
        </pc:spChg>
        <pc:grpChg chg="add del mod">
          <ac:chgData name="AXEL WOHLEBER" userId="e63c0a97-e208-42fe-b663-2dd99f81ef6a" providerId="ADAL" clId="{A2C0FCC6-06F3-4F2C-BB17-20174776B079}" dt="2025-03-11T06:29:16.266" v="2678" actId="478"/>
          <ac:grpSpMkLst>
            <pc:docMk/>
            <pc:sldMk cId="1325267486" sldId="258"/>
            <ac:grpSpMk id="8" creationId="{E0E42EE9-C80B-346C-A810-FABA1D10DD63}"/>
          </ac:grpSpMkLst>
        </pc:grpChg>
        <pc:grpChg chg="mod">
          <ac:chgData name="AXEL WOHLEBER" userId="e63c0a97-e208-42fe-b663-2dd99f81ef6a" providerId="ADAL" clId="{A2C0FCC6-06F3-4F2C-BB17-20174776B079}" dt="2025-03-10T17:25:45.815" v="1940" actId="1076"/>
          <ac:grpSpMkLst>
            <pc:docMk/>
            <pc:sldMk cId="1325267486" sldId="258"/>
            <ac:grpSpMk id="13" creationId="{88FA841F-9D14-4DC3-A1EB-F0709B3161F6}"/>
          </ac:grpSpMkLst>
        </pc:grpChg>
        <pc:grpChg chg="mod">
          <ac:chgData name="AXEL WOHLEBER" userId="e63c0a97-e208-42fe-b663-2dd99f81ef6a" providerId="ADAL" clId="{A2C0FCC6-06F3-4F2C-BB17-20174776B079}" dt="2025-03-10T18:00:18.453" v="2137"/>
          <ac:grpSpMkLst>
            <pc:docMk/>
            <pc:sldMk cId="1325267486" sldId="258"/>
            <ac:grpSpMk id="14" creationId="{C574F0D7-4FF7-0E42-EDE1-DFA511A45D2E}"/>
          </ac:grpSpMkLst>
        </pc:grpChg>
        <pc:picChg chg="add del mod">
          <ac:chgData name="AXEL WOHLEBER" userId="e63c0a97-e208-42fe-b663-2dd99f81ef6a" providerId="ADAL" clId="{A2C0FCC6-06F3-4F2C-BB17-20174776B079}" dt="2025-03-10T17:59:53.594" v="2136" actId="1076"/>
          <ac:picMkLst>
            <pc:docMk/>
            <pc:sldMk cId="1325267486" sldId="258"/>
            <ac:picMk id="4" creationId="{C4C5044D-A2AF-781E-94D8-D9F751D2A949}"/>
          </ac:picMkLst>
        </pc:picChg>
        <pc:picChg chg="add mod">
          <ac:chgData name="AXEL WOHLEBER" userId="e63c0a97-e208-42fe-b663-2dd99f81ef6a" providerId="ADAL" clId="{A2C0FCC6-06F3-4F2C-BB17-20174776B079}" dt="2025-03-10T17:25:49.202" v="1942" actId="14100"/>
          <ac:picMkLst>
            <pc:docMk/>
            <pc:sldMk cId="1325267486" sldId="258"/>
            <ac:picMk id="5" creationId="{A2C47F3B-89D1-281E-399B-75AEA17FB197}"/>
          </ac:picMkLst>
        </pc:picChg>
      </pc:sldChg>
      <pc:sldChg chg="addSp delSp modSp new mod modClrScheme chgLayout">
        <pc:chgData name="AXEL WOHLEBER" userId="e63c0a97-e208-42fe-b663-2dd99f81ef6a" providerId="ADAL" clId="{A2C0FCC6-06F3-4F2C-BB17-20174776B079}" dt="2025-03-10T18:11:00.256" v="2585" actId="20577"/>
        <pc:sldMkLst>
          <pc:docMk/>
          <pc:sldMk cId="2756166131" sldId="259"/>
        </pc:sldMkLst>
        <pc:spChg chg="mod ord">
          <ac:chgData name="AXEL WOHLEBER" userId="e63c0a97-e208-42fe-b663-2dd99f81ef6a" providerId="ADAL" clId="{A2C0FCC6-06F3-4F2C-BB17-20174776B079}" dt="2025-03-06T15:10:36.187" v="1767" actId="700"/>
          <ac:spMkLst>
            <pc:docMk/>
            <pc:sldMk cId="2756166131" sldId="259"/>
            <ac:spMk id="2" creationId="{F350B427-AC83-E2B9-0163-71F5A69E2D98}"/>
          </ac:spMkLst>
        </pc:spChg>
        <pc:spChg chg="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6" creationId="{B76B7477-92A6-9A0E-7673-F3C815C74F7E}"/>
          </ac:spMkLst>
        </pc:spChg>
        <pc:spChg chg="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9" creationId="{68B9D208-0F50-9442-8512-CC5C3E484F8F}"/>
          </ac:spMkLst>
        </pc:spChg>
        <pc:spChg chg="add 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10" creationId="{55F0496E-4486-60E5-1FE5-9B255282FFDB}"/>
          </ac:spMkLst>
        </pc:spChg>
        <pc:spChg chg="add 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11" creationId="{E88F9996-C045-D5F7-2DDE-89A1F4BB7071}"/>
          </ac:spMkLst>
        </pc:spChg>
        <pc:spChg chg="add 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12" creationId="{29BF3E6E-323A-0AB7-0B06-844B4CAA8ED5}"/>
          </ac:spMkLst>
        </pc:spChg>
        <pc:spChg chg="add mod">
          <ac:chgData name="AXEL WOHLEBER" userId="e63c0a97-e208-42fe-b663-2dd99f81ef6a" providerId="ADAL" clId="{A2C0FCC6-06F3-4F2C-BB17-20174776B079}" dt="2025-03-06T10:12:22.400" v="631"/>
          <ac:spMkLst>
            <pc:docMk/>
            <pc:sldMk cId="2756166131" sldId="259"/>
            <ac:spMk id="13" creationId="{777F7E8B-71C6-1A0B-D8FD-BFDD061676B6}"/>
          </ac:spMkLst>
        </pc:spChg>
        <pc:spChg chg="add mod ord">
          <ac:chgData name="AXEL WOHLEBER" userId="e63c0a97-e208-42fe-b663-2dd99f81ef6a" providerId="ADAL" clId="{A2C0FCC6-06F3-4F2C-BB17-20174776B079}" dt="2025-03-06T15:10:36.187" v="1767" actId="700"/>
          <ac:spMkLst>
            <pc:docMk/>
            <pc:sldMk cId="2756166131" sldId="259"/>
            <ac:spMk id="14" creationId="{D530EAFC-6FBC-81BC-78EE-BBB9DAAB5D87}"/>
          </ac:spMkLst>
        </pc:spChg>
        <pc:spChg chg="mod">
          <ac:chgData name="AXEL WOHLEBER" userId="e63c0a97-e208-42fe-b663-2dd99f81ef6a" providerId="ADAL" clId="{A2C0FCC6-06F3-4F2C-BB17-20174776B079}" dt="2025-03-10T18:11:00.256" v="2585" actId="20577"/>
          <ac:spMkLst>
            <pc:docMk/>
            <pc:sldMk cId="2756166131" sldId="259"/>
            <ac:spMk id="16" creationId="{5DD1E408-66B5-5102-EFCF-4BB41F58DC5E}"/>
          </ac:spMkLst>
        </pc:spChg>
        <pc:grpChg chg="add mod">
          <ac:chgData name="AXEL WOHLEBER" userId="e63c0a97-e208-42fe-b663-2dd99f81ef6a" providerId="ADAL" clId="{A2C0FCC6-06F3-4F2C-BB17-20174776B079}" dt="2025-03-06T10:12:22.400" v="631"/>
          <ac:grpSpMkLst>
            <pc:docMk/>
            <pc:sldMk cId="2756166131" sldId="259"/>
            <ac:grpSpMk id="4" creationId="{8D987EA3-1A9D-732A-D392-AEAE778DD46B}"/>
          </ac:grpSpMkLst>
        </pc:grpChg>
        <pc:picChg chg="mod">
          <ac:chgData name="AXEL WOHLEBER" userId="e63c0a97-e208-42fe-b663-2dd99f81ef6a" providerId="ADAL" clId="{A2C0FCC6-06F3-4F2C-BB17-20174776B079}" dt="2025-03-06T10:12:22.400" v="631"/>
          <ac:picMkLst>
            <pc:docMk/>
            <pc:sldMk cId="2756166131" sldId="259"/>
            <ac:picMk id="5" creationId="{B7B85099-E230-2829-6F6F-CF77AF0C6A78}"/>
          </ac:picMkLst>
        </pc:picChg>
        <pc:cxnChg chg="mod">
          <ac:chgData name="AXEL WOHLEBER" userId="e63c0a97-e208-42fe-b663-2dd99f81ef6a" providerId="ADAL" clId="{A2C0FCC6-06F3-4F2C-BB17-20174776B079}" dt="2025-03-06T10:12:22.400" v="631"/>
          <ac:cxnSpMkLst>
            <pc:docMk/>
            <pc:sldMk cId="2756166131" sldId="259"/>
            <ac:cxnSpMk id="7" creationId="{ADC61504-78FB-878C-EBDF-B2CBE77A8D5B}"/>
          </ac:cxnSpMkLst>
        </pc:cxnChg>
        <pc:cxnChg chg="mod">
          <ac:chgData name="AXEL WOHLEBER" userId="e63c0a97-e208-42fe-b663-2dd99f81ef6a" providerId="ADAL" clId="{A2C0FCC6-06F3-4F2C-BB17-20174776B079}" dt="2025-03-06T10:12:22.400" v="631"/>
          <ac:cxnSpMkLst>
            <pc:docMk/>
            <pc:sldMk cId="2756166131" sldId="259"/>
            <ac:cxnSpMk id="8" creationId="{7FD93827-4A3C-474D-6DD1-823D87350416}"/>
          </ac:cxnSpMkLst>
        </pc:cxnChg>
      </pc:sldChg>
      <pc:sldChg chg="addSp delSp modSp new mod modClrScheme chgLayout">
        <pc:chgData name="AXEL WOHLEBER" userId="e63c0a97-e208-42fe-b663-2dd99f81ef6a" providerId="ADAL" clId="{A2C0FCC6-06F3-4F2C-BB17-20174776B079}" dt="2025-03-10T18:04:01.523" v="2226" actId="20577"/>
        <pc:sldMkLst>
          <pc:docMk/>
          <pc:sldMk cId="1566416619" sldId="260"/>
        </pc:sldMkLst>
        <pc:spChg chg="mod ord">
          <ac:chgData name="AXEL WOHLEBER" userId="e63c0a97-e208-42fe-b663-2dd99f81ef6a" providerId="ADAL" clId="{A2C0FCC6-06F3-4F2C-BB17-20174776B079}" dt="2025-03-06T15:16:53.929" v="1845" actId="700"/>
          <ac:spMkLst>
            <pc:docMk/>
            <pc:sldMk cId="1566416619" sldId="260"/>
            <ac:spMk id="2" creationId="{E94ABA83-0899-D2B5-C00D-90AA0F3EA11F}"/>
          </ac:spMkLst>
        </pc:spChg>
        <pc:spChg chg="add mod ord">
          <ac:chgData name="AXEL WOHLEBER" userId="e63c0a97-e208-42fe-b663-2dd99f81ef6a" providerId="ADAL" clId="{A2C0FCC6-06F3-4F2C-BB17-20174776B079}" dt="2025-03-06T15:17:02.034" v="1881" actId="1035"/>
          <ac:spMkLst>
            <pc:docMk/>
            <pc:sldMk cId="1566416619" sldId="260"/>
            <ac:spMk id="14" creationId="{F793C031-5510-D1B0-5720-EF8686543CDA}"/>
          </ac:spMkLst>
        </pc:spChg>
        <pc:spChg chg="mod">
          <ac:chgData name="AXEL WOHLEBER" userId="e63c0a97-e208-42fe-b663-2dd99f81ef6a" providerId="ADAL" clId="{A2C0FCC6-06F3-4F2C-BB17-20174776B079}" dt="2025-03-06T14:43:54.069" v="800"/>
          <ac:spMkLst>
            <pc:docMk/>
            <pc:sldMk cId="1566416619" sldId="260"/>
            <ac:spMk id="21" creationId="{B4338E35-46CD-F872-BD10-084FA07B97ED}"/>
          </ac:spMkLst>
        </pc:spChg>
        <pc:spChg chg="mod">
          <ac:chgData name="AXEL WOHLEBER" userId="e63c0a97-e208-42fe-b663-2dd99f81ef6a" providerId="ADAL" clId="{A2C0FCC6-06F3-4F2C-BB17-20174776B079}" dt="2025-03-06T14:43:54.069" v="800"/>
          <ac:spMkLst>
            <pc:docMk/>
            <pc:sldMk cId="1566416619" sldId="260"/>
            <ac:spMk id="22" creationId="{5160D192-7189-4293-CF27-B6BA01F3B7A6}"/>
          </ac:spMkLst>
        </pc:spChg>
        <pc:spChg chg="mod">
          <ac:chgData name="AXEL WOHLEBER" userId="e63c0a97-e208-42fe-b663-2dd99f81ef6a" providerId="ADAL" clId="{A2C0FCC6-06F3-4F2C-BB17-20174776B079}" dt="2025-03-06T14:44:29.560" v="808" actId="14100"/>
          <ac:spMkLst>
            <pc:docMk/>
            <pc:sldMk cId="1566416619" sldId="260"/>
            <ac:spMk id="23" creationId="{28D5012B-FC62-C02B-5A33-8702E8A326F5}"/>
          </ac:spMkLst>
        </pc:spChg>
        <pc:spChg chg="mod">
          <ac:chgData name="AXEL WOHLEBER" userId="e63c0a97-e208-42fe-b663-2dd99f81ef6a" providerId="ADAL" clId="{A2C0FCC6-06F3-4F2C-BB17-20174776B079}" dt="2025-03-06T14:44:36.475" v="809" actId="1076"/>
          <ac:spMkLst>
            <pc:docMk/>
            <pc:sldMk cId="1566416619" sldId="260"/>
            <ac:spMk id="24" creationId="{58AFEF76-28B1-2047-D56D-770FE8FB94BD}"/>
          </ac:spMkLst>
        </pc:spChg>
        <pc:spChg chg="add mod ord">
          <ac:chgData name="AXEL WOHLEBER" userId="e63c0a97-e208-42fe-b663-2dd99f81ef6a" providerId="ADAL" clId="{A2C0FCC6-06F3-4F2C-BB17-20174776B079}" dt="2025-03-06T15:17:02.034" v="1881" actId="1035"/>
          <ac:spMkLst>
            <pc:docMk/>
            <pc:sldMk cId="1566416619" sldId="260"/>
            <ac:spMk id="25" creationId="{5533F4E5-B6B5-F7CE-FB6E-2B506A92DF7E}"/>
          </ac:spMkLst>
        </pc:spChg>
        <pc:spChg chg="mod ord">
          <ac:chgData name="AXEL WOHLEBER" userId="e63c0a97-e208-42fe-b663-2dd99f81ef6a" providerId="ADAL" clId="{A2C0FCC6-06F3-4F2C-BB17-20174776B079}" dt="2025-03-10T18:04:01.523" v="2226" actId="20577"/>
          <ac:spMkLst>
            <pc:docMk/>
            <pc:sldMk cId="1566416619" sldId="260"/>
            <ac:spMk id="28" creationId="{B7AB5E6F-14BF-2E82-1F6F-416227A583E8}"/>
          </ac:spMkLst>
        </pc:spChg>
        <pc:spChg chg="add mod ord">
          <ac:chgData name="AXEL WOHLEBER" userId="e63c0a97-e208-42fe-b663-2dd99f81ef6a" providerId="ADAL" clId="{A2C0FCC6-06F3-4F2C-BB17-20174776B079}" dt="2025-03-06T15:16:53.929" v="1845" actId="700"/>
          <ac:spMkLst>
            <pc:docMk/>
            <pc:sldMk cId="1566416619" sldId="260"/>
            <ac:spMk id="29" creationId="{3FB1C459-2E26-AAC0-5485-3DAC42719FBA}"/>
          </ac:spMkLst>
        </pc:spChg>
        <pc:spChg chg="add mod ord">
          <ac:chgData name="AXEL WOHLEBER" userId="e63c0a97-e208-42fe-b663-2dd99f81ef6a" providerId="ADAL" clId="{A2C0FCC6-06F3-4F2C-BB17-20174776B079}" dt="2025-03-06T15:16:53.929" v="1845" actId="700"/>
          <ac:spMkLst>
            <pc:docMk/>
            <pc:sldMk cId="1566416619" sldId="260"/>
            <ac:spMk id="30" creationId="{2EABE7C6-4FCB-A96F-6C63-D7E9AB720471}"/>
          </ac:spMkLst>
        </pc:spChg>
        <pc:grpChg chg="add mod ord">
          <ac:chgData name="AXEL WOHLEBER" userId="e63c0a97-e208-42fe-b663-2dd99f81ef6a" providerId="ADAL" clId="{A2C0FCC6-06F3-4F2C-BB17-20174776B079}" dt="2025-03-06T15:12:28.086" v="1816" actId="1076"/>
          <ac:grpSpMkLst>
            <pc:docMk/>
            <pc:sldMk cId="1566416619" sldId="260"/>
            <ac:grpSpMk id="19" creationId="{AB663BD0-3AC6-54BF-E0D4-87E25E0F3C7B}"/>
          </ac:grpSpMkLst>
        </pc:grpChg>
        <pc:picChg chg="add del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5" creationId="{23901FFE-F3E3-737F-B655-9C4585A9A81A}"/>
          </ac:picMkLst>
        </pc:picChg>
        <pc:picChg chg="add del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6" creationId="{3D70C5FF-33FB-801F-507A-0E438EF69F90}"/>
          </ac:picMkLst>
        </pc:picChg>
        <pc:picChg chg="add del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8" creationId="{B3647B31-236E-7455-707E-1F923A308719}"/>
          </ac:picMkLst>
        </pc:picChg>
        <pc:picChg chg="add del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9" creationId="{22B9FF04-8277-FE1D-5302-4A8276B96F2C}"/>
          </ac:picMkLst>
        </pc:picChg>
        <pc:picChg chg="add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16" creationId="{344FCCB0-E686-D941-F401-64B4B3D0A9B2}"/>
          </ac:picMkLst>
        </pc:picChg>
        <pc:picChg chg="add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17" creationId="{BABF6D63-0992-0D1F-B074-41124A7F7B44}"/>
          </ac:picMkLst>
        </pc:picChg>
        <pc:picChg chg="add mod">
          <ac:chgData name="AXEL WOHLEBER" userId="e63c0a97-e208-42fe-b663-2dd99f81ef6a" providerId="ADAL" clId="{A2C0FCC6-06F3-4F2C-BB17-20174776B079}" dt="2025-03-06T15:12:28.086" v="1816" actId="1076"/>
          <ac:picMkLst>
            <pc:docMk/>
            <pc:sldMk cId="1566416619" sldId="260"/>
            <ac:picMk id="18" creationId="{144EFF0C-C258-A5AA-C886-27E2397B2F0E}"/>
          </ac:picMkLst>
        </pc:picChg>
        <pc:picChg chg="mod">
          <ac:chgData name="AXEL WOHLEBER" userId="e63c0a97-e208-42fe-b663-2dd99f81ef6a" providerId="ADAL" clId="{A2C0FCC6-06F3-4F2C-BB17-20174776B079}" dt="2025-03-06T14:43:54.069" v="800"/>
          <ac:picMkLst>
            <pc:docMk/>
            <pc:sldMk cId="1566416619" sldId="260"/>
            <ac:picMk id="20" creationId="{0EEA5247-A858-EF50-6881-1D53E7165A2A}"/>
          </ac:picMkLst>
        </pc:picChg>
      </pc:sldChg>
      <pc:sldChg chg="addSp delSp modSp new mod modClrScheme chgLayout">
        <pc:chgData name="AXEL WOHLEBER" userId="e63c0a97-e208-42fe-b663-2dd99f81ef6a" providerId="ADAL" clId="{A2C0FCC6-06F3-4F2C-BB17-20174776B079}" dt="2025-03-10T18:25:40.978" v="2603" actId="6549"/>
        <pc:sldMkLst>
          <pc:docMk/>
          <pc:sldMk cId="3091176721" sldId="261"/>
        </pc:sldMkLst>
        <pc:spChg chg="mod ord">
          <ac:chgData name="AXEL WOHLEBER" userId="e63c0a97-e208-42fe-b663-2dd99f81ef6a" providerId="ADAL" clId="{A2C0FCC6-06F3-4F2C-BB17-20174776B079}" dt="2025-03-06T15:10:56.229" v="1771" actId="700"/>
          <ac:spMkLst>
            <pc:docMk/>
            <pc:sldMk cId="3091176721" sldId="261"/>
            <ac:spMk id="2" creationId="{34B531C3-BC8E-C515-CE7D-D648337807E4}"/>
          </ac:spMkLst>
        </pc:spChg>
        <pc:spChg chg="mod ord">
          <ac:chgData name="AXEL WOHLEBER" userId="e63c0a97-e208-42fe-b663-2dd99f81ef6a" providerId="ADAL" clId="{A2C0FCC6-06F3-4F2C-BB17-20174776B079}" dt="2025-03-10T18:25:32.003" v="2602" actId="20577"/>
          <ac:spMkLst>
            <pc:docMk/>
            <pc:sldMk cId="3091176721" sldId="261"/>
            <ac:spMk id="3" creationId="{C15B7A39-29F0-654B-411F-E7F321E3355F}"/>
          </ac:spMkLst>
        </pc:spChg>
        <pc:spChg chg="mod">
          <ac:chgData name="AXEL WOHLEBER" userId="e63c0a97-e208-42fe-b663-2dd99f81ef6a" providerId="ADAL" clId="{A2C0FCC6-06F3-4F2C-BB17-20174776B079}" dt="2025-03-06T14:51:47.545" v="1488" actId="571"/>
          <ac:spMkLst>
            <pc:docMk/>
            <pc:sldMk cId="3091176721" sldId="261"/>
            <ac:spMk id="10" creationId="{50212771-3AC9-5A4E-BA32-6DF91A560F30}"/>
          </ac:spMkLst>
        </pc:spChg>
        <pc:spChg chg="mod">
          <ac:chgData name="AXEL WOHLEBER" userId="e63c0a97-e208-42fe-b663-2dd99f81ef6a" providerId="ADAL" clId="{A2C0FCC6-06F3-4F2C-BB17-20174776B079}" dt="2025-03-10T18:25:40.978" v="2603" actId="6549"/>
          <ac:spMkLst>
            <pc:docMk/>
            <pc:sldMk cId="3091176721" sldId="261"/>
            <ac:spMk id="11" creationId="{BD8E1F62-0FE7-B4FD-3363-2B88D6E111B3}"/>
          </ac:spMkLst>
        </pc:spChg>
        <pc:spChg chg="mod">
          <ac:chgData name="AXEL WOHLEBER" userId="e63c0a97-e208-42fe-b663-2dd99f81ef6a" providerId="ADAL" clId="{A2C0FCC6-06F3-4F2C-BB17-20174776B079}" dt="2025-03-06T14:51:55.982" v="1491" actId="571"/>
          <ac:spMkLst>
            <pc:docMk/>
            <pc:sldMk cId="3091176721" sldId="261"/>
            <ac:spMk id="17" creationId="{9CA0AB8C-475C-CFA9-1232-3226021C08BF}"/>
          </ac:spMkLst>
        </pc:spChg>
        <pc:spChg chg="mod">
          <ac:chgData name="AXEL WOHLEBER" userId="e63c0a97-e208-42fe-b663-2dd99f81ef6a" providerId="ADAL" clId="{A2C0FCC6-06F3-4F2C-BB17-20174776B079}" dt="2025-03-06T14:53:40.413" v="1717" actId="1076"/>
          <ac:spMkLst>
            <pc:docMk/>
            <pc:sldMk cId="3091176721" sldId="261"/>
            <ac:spMk id="18" creationId="{D2F94A2B-BEB1-7260-0C7A-282F8D954337}"/>
          </ac:spMkLst>
        </pc:spChg>
        <pc:spChg chg="mod">
          <ac:chgData name="AXEL WOHLEBER" userId="e63c0a97-e208-42fe-b663-2dd99f81ef6a" providerId="ADAL" clId="{A2C0FCC6-06F3-4F2C-BB17-20174776B079}" dt="2025-03-10T18:04:05.580" v="2228" actId="20577"/>
          <ac:spMkLst>
            <pc:docMk/>
            <pc:sldMk cId="3091176721" sldId="261"/>
            <ac:spMk id="20" creationId="{1122D48A-1450-1311-88C0-DA8FCFE61718}"/>
          </ac:spMkLst>
        </pc:spChg>
        <pc:grpChg chg="add del mod">
          <ac:chgData name="AXEL WOHLEBER" userId="e63c0a97-e208-42fe-b663-2dd99f81ef6a" providerId="ADAL" clId="{A2C0FCC6-06F3-4F2C-BB17-20174776B079}" dt="2025-03-10T18:01:38.765" v="2156" actId="478"/>
          <ac:grpSpMkLst>
            <pc:docMk/>
            <pc:sldMk cId="3091176721" sldId="261"/>
            <ac:grpSpMk id="8" creationId="{B0DF3862-13C7-6E62-4351-FCA604960F87}"/>
          </ac:grpSpMkLst>
        </pc:grpChg>
        <pc:grpChg chg="add mod">
          <ac:chgData name="AXEL WOHLEBER" userId="e63c0a97-e208-42fe-b663-2dd99f81ef6a" providerId="ADAL" clId="{A2C0FCC6-06F3-4F2C-BB17-20174776B079}" dt="2025-03-10T18:02:35.912" v="2162" actId="1076"/>
          <ac:grpSpMkLst>
            <pc:docMk/>
            <pc:sldMk cId="3091176721" sldId="261"/>
            <ac:grpSpMk id="9" creationId="{8E1A636A-27EB-97E2-39CC-BDF8F7A62439}"/>
          </ac:grpSpMkLst>
        </pc:grpChg>
        <pc:grpChg chg="add mod">
          <ac:chgData name="AXEL WOHLEBER" userId="e63c0a97-e208-42fe-b663-2dd99f81ef6a" providerId="ADAL" clId="{A2C0FCC6-06F3-4F2C-BB17-20174776B079}" dt="2025-03-10T18:02:32.290" v="2161" actId="1076"/>
          <ac:grpSpMkLst>
            <pc:docMk/>
            <pc:sldMk cId="3091176721" sldId="261"/>
            <ac:grpSpMk id="16" creationId="{689129C8-76C1-6308-885D-C7B888427374}"/>
          </ac:grpSpMkLst>
        </pc:grpChg>
      </pc:sldChg>
      <pc:sldChg chg="addSp delSp modSp new mod modClrScheme chgLayout">
        <pc:chgData name="AXEL WOHLEBER" userId="e63c0a97-e208-42fe-b663-2dd99f81ef6a" providerId="ADAL" clId="{A2C0FCC6-06F3-4F2C-BB17-20174776B079}" dt="2025-03-10T18:11:04.772" v="2586" actId="20577"/>
        <pc:sldMkLst>
          <pc:docMk/>
          <pc:sldMk cId="2435397379" sldId="264"/>
        </pc:sldMkLst>
        <pc:spChg chg="mod ord">
          <ac:chgData name="AXEL WOHLEBER" userId="e63c0a97-e208-42fe-b663-2dd99f81ef6a" providerId="ADAL" clId="{A2C0FCC6-06F3-4F2C-BB17-20174776B079}" dt="2025-03-06T15:10:42.618" v="1768" actId="700"/>
          <ac:spMkLst>
            <pc:docMk/>
            <pc:sldMk cId="2435397379" sldId="264"/>
            <ac:spMk id="2" creationId="{D1703836-7A5E-4334-1B6D-A1599F94AD55}"/>
          </ac:spMkLst>
        </pc:spChg>
        <pc:spChg chg="add mod">
          <ac:chgData name="AXEL WOHLEBER" userId="e63c0a97-e208-42fe-b663-2dd99f81ef6a" providerId="ADAL" clId="{A2C0FCC6-06F3-4F2C-BB17-20174776B079}" dt="2025-03-10T18:01:17.598" v="2152" actId="1076"/>
          <ac:spMkLst>
            <pc:docMk/>
            <pc:sldMk cId="2435397379" sldId="264"/>
            <ac:spMk id="4" creationId="{67766143-C910-3204-5D07-4A836784A1CB}"/>
          </ac:spMkLst>
        </pc:spChg>
        <pc:spChg chg="add mod">
          <ac:chgData name="AXEL WOHLEBER" userId="e63c0a97-e208-42fe-b663-2dd99f81ef6a" providerId="ADAL" clId="{A2C0FCC6-06F3-4F2C-BB17-20174776B079}" dt="2025-03-06T10:13:11.374" v="681"/>
          <ac:spMkLst>
            <pc:docMk/>
            <pc:sldMk cId="2435397379" sldId="264"/>
            <ac:spMk id="6" creationId="{07439DA9-DBA0-F739-310C-22066FE67F53}"/>
          </ac:spMkLst>
        </pc:spChg>
        <pc:spChg chg="add mod">
          <ac:chgData name="AXEL WOHLEBER" userId="e63c0a97-e208-42fe-b663-2dd99f81ef6a" providerId="ADAL" clId="{A2C0FCC6-06F3-4F2C-BB17-20174776B079}" dt="2025-03-06T10:13:11.374" v="681"/>
          <ac:spMkLst>
            <pc:docMk/>
            <pc:sldMk cId="2435397379" sldId="264"/>
            <ac:spMk id="7" creationId="{1F14D081-2C4B-95DE-93D1-3662CBDEBEDF}"/>
          </ac:spMkLst>
        </pc:spChg>
        <pc:spChg chg="add del mod">
          <ac:chgData name="AXEL WOHLEBER" userId="e63c0a97-e208-42fe-b663-2dd99f81ef6a" providerId="ADAL" clId="{A2C0FCC6-06F3-4F2C-BB17-20174776B079}" dt="2025-03-10T18:00:58.613" v="2147" actId="478"/>
          <ac:spMkLst>
            <pc:docMk/>
            <pc:sldMk cId="2435397379" sldId="264"/>
            <ac:spMk id="8" creationId="{9F522719-0E6C-67A5-F7A2-5FC58012907C}"/>
          </ac:spMkLst>
        </pc:spChg>
        <pc:spChg chg="mod">
          <ac:chgData name="AXEL WOHLEBER" userId="e63c0a97-e208-42fe-b663-2dd99f81ef6a" providerId="ADAL" clId="{A2C0FCC6-06F3-4F2C-BB17-20174776B079}" dt="2025-03-10T18:11:04.772" v="2586" actId="20577"/>
          <ac:spMkLst>
            <pc:docMk/>
            <pc:sldMk cId="2435397379" sldId="264"/>
            <ac:spMk id="10" creationId="{AC09C0B7-7919-6AD6-AA3C-5D87A84E872D}"/>
          </ac:spMkLst>
        </pc:spChg>
        <pc:picChg chg="add mod">
          <ac:chgData name="AXEL WOHLEBER" userId="e63c0a97-e208-42fe-b663-2dd99f81ef6a" providerId="ADAL" clId="{A2C0FCC6-06F3-4F2C-BB17-20174776B079}" dt="2025-03-06T10:13:11.374" v="681"/>
          <ac:picMkLst>
            <pc:docMk/>
            <pc:sldMk cId="2435397379" sldId="264"/>
            <ac:picMk id="5" creationId="{43CA2C23-EDBA-CA9F-20E5-FC11E249F609}"/>
          </ac:picMkLst>
        </pc:picChg>
      </pc:sldChg>
      <pc:sldChg chg="addSp delSp modSp add mod modClrScheme chgLayout">
        <pc:chgData name="AXEL WOHLEBER" userId="e63c0a97-e208-42fe-b663-2dd99f81ef6a" providerId="ADAL" clId="{A2C0FCC6-06F3-4F2C-BB17-20174776B079}" dt="2025-03-10T18:03:46.244" v="2223" actId="20577"/>
        <pc:sldMkLst>
          <pc:docMk/>
          <pc:sldMk cId="2138822252" sldId="265"/>
        </pc:sldMkLst>
        <pc:spChg chg="mod ord">
          <ac:chgData name="AXEL WOHLEBER" userId="e63c0a97-e208-42fe-b663-2dd99f81ef6a" providerId="ADAL" clId="{A2C0FCC6-06F3-4F2C-BB17-20174776B079}" dt="2025-03-10T18:03:46.244" v="2223" actId="20577"/>
          <ac:spMkLst>
            <pc:docMk/>
            <pc:sldMk cId="2138822252" sldId="265"/>
            <ac:spMk id="2" creationId="{11D7963D-FE41-7889-D040-F0941E16DD17}"/>
          </ac:spMkLst>
        </pc:spChg>
        <pc:spChg chg="add mod">
          <ac:chgData name="AXEL WOHLEBER" userId="e63c0a97-e208-42fe-b663-2dd99f81ef6a" providerId="ADAL" clId="{A2C0FCC6-06F3-4F2C-BB17-20174776B079}" dt="2025-03-06T10:15:16.598" v="710"/>
          <ac:spMkLst>
            <pc:docMk/>
            <pc:sldMk cId="2138822252" sldId="265"/>
            <ac:spMk id="8" creationId="{8B861108-3EB5-6C83-7120-08EEAFA12279}"/>
          </ac:spMkLst>
        </pc:spChg>
        <pc:spChg chg="add mod">
          <ac:chgData name="AXEL WOHLEBER" userId="e63c0a97-e208-42fe-b663-2dd99f81ef6a" providerId="ADAL" clId="{A2C0FCC6-06F3-4F2C-BB17-20174776B079}" dt="2025-03-06T10:15:16.598" v="710"/>
          <ac:spMkLst>
            <pc:docMk/>
            <pc:sldMk cId="2138822252" sldId="265"/>
            <ac:spMk id="9" creationId="{59537BBC-E33F-606D-FCFC-2E043603AFDD}"/>
          </ac:spMkLst>
        </pc:spChg>
        <pc:spChg chg="add mod">
          <ac:chgData name="AXEL WOHLEBER" userId="e63c0a97-e208-42fe-b663-2dd99f81ef6a" providerId="ADAL" clId="{A2C0FCC6-06F3-4F2C-BB17-20174776B079}" dt="2025-03-06T10:15:16.598" v="710"/>
          <ac:spMkLst>
            <pc:docMk/>
            <pc:sldMk cId="2138822252" sldId="265"/>
            <ac:spMk id="10" creationId="{48397457-66B0-0B5E-94EB-394FEEBA1727}"/>
          </ac:spMkLst>
        </pc:spChg>
        <pc:spChg chg="add mod">
          <ac:chgData name="AXEL WOHLEBER" userId="e63c0a97-e208-42fe-b663-2dd99f81ef6a" providerId="ADAL" clId="{A2C0FCC6-06F3-4F2C-BB17-20174776B079}" dt="2025-03-06T10:15:16.598" v="710"/>
          <ac:spMkLst>
            <pc:docMk/>
            <pc:sldMk cId="2138822252" sldId="265"/>
            <ac:spMk id="11" creationId="{38D4DA53-D57B-B88B-E7CB-D381958707F5}"/>
          </ac:spMkLst>
        </pc:spChg>
        <pc:spChg chg="add mod ord">
          <ac:chgData name="AXEL WOHLEBER" userId="e63c0a97-e208-42fe-b663-2dd99f81ef6a" providerId="ADAL" clId="{A2C0FCC6-06F3-4F2C-BB17-20174776B079}" dt="2025-03-06T15:10:46.527" v="1769" actId="700"/>
          <ac:spMkLst>
            <pc:docMk/>
            <pc:sldMk cId="2138822252" sldId="265"/>
            <ac:spMk id="12" creationId="{B21BAE5E-1FFA-1EF0-6C6A-9934C4175B53}"/>
          </ac:spMkLst>
        </pc:spChg>
        <pc:spChg chg="mod">
          <ac:chgData name="AXEL WOHLEBER" userId="e63c0a97-e208-42fe-b663-2dd99f81ef6a" providerId="ADAL" clId="{A2C0FCC6-06F3-4F2C-BB17-20174776B079}" dt="2025-03-10T18:03:31.198" v="2174" actId="20577"/>
          <ac:spMkLst>
            <pc:docMk/>
            <pc:sldMk cId="2138822252" sldId="265"/>
            <ac:spMk id="14" creationId="{ED789AEF-DEE8-29C5-7C03-6A539971652C}"/>
          </ac:spMkLst>
        </pc:spChg>
        <pc:picChg chg="add mod">
          <ac:chgData name="AXEL WOHLEBER" userId="e63c0a97-e208-42fe-b663-2dd99f81ef6a" providerId="ADAL" clId="{A2C0FCC6-06F3-4F2C-BB17-20174776B079}" dt="2025-03-06T10:15:16.598" v="710"/>
          <ac:picMkLst>
            <pc:docMk/>
            <pc:sldMk cId="2138822252" sldId="265"/>
            <ac:picMk id="3" creationId="{549D5B09-649B-9CC4-18EB-4D438D6B18E6}"/>
          </ac:picMkLst>
        </pc:picChg>
      </pc:sldChg>
      <pc:sldChg chg="modSp mod">
        <pc:chgData name="AXEL WOHLEBER" userId="e63c0a97-e208-42fe-b663-2dd99f81ef6a" providerId="ADAL" clId="{A2C0FCC6-06F3-4F2C-BB17-20174776B079}" dt="2025-03-10T18:03:51.226" v="2224" actId="20577"/>
        <pc:sldMkLst>
          <pc:docMk/>
          <pc:sldMk cId="2222828809" sldId="266"/>
        </pc:sldMkLst>
        <pc:spChg chg="mod">
          <ac:chgData name="AXEL WOHLEBER" userId="e63c0a97-e208-42fe-b663-2dd99f81ef6a" providerId="ADAL" clId="{A2C0FCC6-06F3-4F2C-BB17-20174776B079}" dt="2025-03-10T18:03:51.226" v="2224" actId="20577"/>
          <ac:spMkLst>
            <pc:docMk/>
            <pc:sldMk cId="2222828809" sldId="266"/>
            <ac:spMk id="4" creationId="{73857554-E054-4925-B840-574ABE61C7FE}"/>
          </ac:spMkLst>
        </pc:spChg>
        <pc:spChg chg="mod">
          <ac:chgData name="AXEL WOHLEBER" userId="e63c0a97-e208-42fe-b663-2dd99f81ef6a" providerId="ADAL" clId="{A2C0FCC6-06F3-4F2C-BB17-20174776B079}" dt="2025-03-10T17:28:03.741" v="1984"/>
          <ac:spMkLst>
            <pc:docMk/>
            <pc:sldMk cId="2222828809" sldId="266"/>
            <ac:spMk id="5" creationId="{AAF03BF9-8474-4BF8-83A7-BEDF54A1DB0A}"/>
          </ac:spMkLst>
        </pc:spChg>
        <pc:spChg chg="mod">
          <ac:chgData name="AXEL WOHLEBER" userId="e63c0a97-e208-42fe-b663-2dd99f81ef6a" providerId="ADAL" clId="{A2C0FCC6-06F3-4F2C-BB17-20174776B079}" dt="2025-03-10T17:28:06.493" v="1985" actId="14100"/>
          <ac:spMkLst>
            <pc:docMk/>
            <pc:sldMk cId="2222828809" sldId="266"/>
            <ac:spMk id="8" creationId="{AE9A65A1-A8C3-40B6-9A7D-459D763DAE1E}"/>
          </ac:spMkLst>
        </pc:spChg>
      </pc:sldChg>
      <pc:sldChg chg="modSp mod modNotesTx">
        <pc:chgData name="AXEL WOHLEBER" userId="e63c0a97-e208-42fe-b663-2dd99f81ef6a" providerId="ADAL" clId="{A2C0FCC6-06F3-4F2C-BB17-20174776B079}" dt="2025-03-10T18:24:09.910" v="2593" actId="20577"/>
        <pc:sldMkLst>
          <pc:docMk/>
          <pc:sldMk cId="3732379847" sldId="324"/>
        </pc:sldMkLst>
        <pc:spChg chg="mod">
          <ac:chgData name="AXEL WOHLEBER" userId="e63c0a97-e208-42fe-b663-2dd99f81ef6a" providerId="ADAL" clId="{A2C0FCC6-06F3-4F2C-BB17-20174776B079}" dt="2025-03-10T17:27:51.889" v="1983" actId="20577"/>
          <ac:spMkLst>
            <pc:docMk/>
            <pc:sldMk cId="3732379847" sldId="324"/>
            <ac:spMk id="3" creationId="{A56ED1F5-BF64-AEB1-3B40-48736A3C4B5E}"/>
          </ac:spMkLst>
        </pc:spChg>
      </pc:sldChg>
      <pc:sldChg chg="addSp delSp modSp mod modNotesTx">
        <pc:chgData name="AXEL WOHLEBER" userId="e63c0a97-e208-42fe-b663-2dd99f81ef6a" providerId="ADAL" clId="{A2C0FCC6-06F3-4F2C-BB17-20174776B079}" dt="2025-03-10T18:24:18.684" v="2596" actId="20577"/>
        <pc:sldMkLst>
          <pc:docMk/>
          <pc:sldMk cId="81469459" sldId="325"/>
        </pc:sldMkLst>
        <pc:spChg chg="del">
          <ac:chgData name="AXEL WOHLEBER" userId="e63c0a97-e208-42fe-b663-2dd99f81ef6a" providerId="ADAL" clId="{A2C0FCC6-06F3-4F2C-BB17-20174776B079}" dt="2025-03-10T17:19:26.932" v="1883" actId="478"/>
          <ac:spMkLst>
            <pc:docMk/>
            <pc:sldMk cId="81469459" sldId="325"/>
            <ac:spMk id="2" creationId="{55D6F652-93C3-46AB-84EE-27CE41421BE2}"/>
          </ac:spMkLst>
        </pc:spChg>
        <pc:spChg chg="mod">
          <ac:chgData name="AXEL WOHLEBER" userId="e63c0a97-e208-42fe-b663-2dd99f81ef6a" providerId="ADAL" clId="{A2C0FCC6-06F3-4F2C-BB17-20174776B079}" dt="2025-03-10T18:12:38.309" v="2590" actId="14100"/>
          <ac:spMkLst>
            <pc:docMk/>
            <pc:sldMk cId="81469459" sldId="325"/>
            <ac:spMk id="12" creationId="{910C4280-672D-4636-9A3E-DFC4335CD69A}"/>
          </ac:spMkLst>
        </pc:spChg>
        <pc:spChg chg="mod">
          <ac:chgData name="AXEL WOHLEBER" userId="e63c0a97-e208-42fe-b663-2dd99f81ef6a" providerId="ADAL" clId="{A2C0FCC6-06F3-4F2C-BB17-20174776B079}" dt="2025-03-10T18:12:38.309" v="2590" actId="14100"/>
          <ac:spMkLst>
            <pc:docMk/>
            <pc:sldMk cId="81469459" sldId="325"/>
            <ac:spMk id="13" creationId="{7ACC8994-3B93-4524-AD82-D46522B8F360}"/>
          </ac:spMkLst>
        </pc:spChg>
        <pc:grpChg chg="mod">
          <ac:chgData name="AXEL WOHLEBER" userId="e63c0a97-e208-42fe-b663-2dd99f81ef6a" providerId="ADAL" clId="{A2C0FCC6-06F3-4F2C-BB17-20174776B079}" dt="2025-03-10T18:12:38.309" v="2590" actId="14100"/>
          <ac:grpSpMkLst>
            <pc:docMk/>
            <pc:sldMk cId="81469459" sldId="325"/>
            <ac:grpSpMk id="8" creationId="{4CC43452-EA87-4DE4-8043-AA947166480E}"/>
          </ac:grpSpMkLst>
        </pc:grpChg>
        <pc:picChg chg="add mod">
          <ac:chgData name="AXEL WOHLEBER" userId="e63c0a97-e208-42fe-b663-2dd99f81ef6a" providerId="ADAL" clId="{A2C0FCC6-06F3-4F2C-BB17-20174776B079}" dt="2025-03-10T18:12:43.749" v="2592" actId="14100"/>
          <ac:picMkLst>
            <pc:docMk/>
            <pc:sldMk cId="81469459" sldId="325"/>
            <ac:picMk id="6" creationId="{0AAEC9AD-D425-56B9-09AB-5226B5B4C631}"/>
          </ac:picMkLst>
        </pc:picChg>
        <pc:picChg chg="mod">
          <ac:chgData name="AXEL WOHLEBER" userId="e63c0a97-e208-42fe-b663-2dd99f81ef6a" providerId="ADAL" clId="{A2C0FCC6-06F3-4F2C-BB17-20174776B079}" dt="2025-03-10T18:12:38.309" v="2590" actId="14100"/>
          <ac:picMkLst>
            <pc:docMk/>
            <pc:sldMk cId="81469459" sldId="325"/>
            <ac:picMk id="11" creationId="{46C241E5-14D8-432F-B01C-CE5C98C6AEE9}"/>
          </ac:picMkLst>
        </pc:picChg>
      </pc:sldChg>
      <pc:sldChg chg="del">
        <pc:chgData name="AXEL WOHLEBER" userId="e63c0a97-e208-42fe-b663-2dd99f81ef6a" providerId="ADAL" clId="{A2C0FCC6-06F3-4F2C-BB17-20174776B079}" dt="2025-03-10T18:09:30.312" v="2569" actId="47"/>
        <pc:sldMkLst>
          <pc:docMk/>
          <pc:sldMk cId="2123204619" sldId="326"/>
        </pc:sldMkLst>
      </pc:sldChg>
      <pc:sldChg chg="addSp delSp modSp add mod modClrScheme chgLayout modNotesTx">
        <pc:chgData name="AXEL WOHLEBER" userId="e63c0a97-e208-42fe-b663-2dd99f81ef6a" providerId="ADAL" clId="{A2C0FCC6-06F3-4F2C-BB17-20174776B079}" dt="2025-03-11T06:30:17.397" v="2681" actId="20577"/>
        <pc:sldMkLst>
          <pc:docMk/>
          <pc:sldMk cId="1286259284" sldId="384"/>
        </pc:sldMkLst>
        <pc:spChg chg="mod ord">
          <ac:chgData name="AXEL WOHLEBER" userId="e63c0a97-e208-42fe-b663-2dd99f81ef6a" providerId="ADAL" clId="{A2C0FCC6-06F3-4F2C-BB17-20174776B079}" dt="2025-03-11T06:25:18.112" v="2630" actId="20577"/>
          <ac:spMkLst>
            <pc:docMk/>
            <pc:sldMk cId="1286259284" sldId="384"/>
            <ac:spMk id="4" creationId="{C9478E0F-B279-4E07-B7E2-DE0AFA957C3E}"/>
          </ac:spMkLst>
        </pc:spChg>
        <pc:spChg chg="add mod">
          <ac:chgData name="AXEL WOHLEBER" userId="e63c0a97-e208-42fe-b663-2dd99f81ef6a" providerId="ADAL" clId="{A2C0FCC6-06F3-4F2C-BB17-20174776B079}" dt="2025-03-11T06:26:14.808" v="2642"/>
          <ac:spMkLst>
            <pc:docMk/>
            <pc:sldMk cId="1286259284" sldId="384"/>
            <ac:spMk id="5" creationId="{C01BE51E-982E-1B03-4835-AE4944BC5ABB}"/>
          </ac:spMkLst>
        </pc:spChg>
        <pc:spChg chg="mod ord">
          <ac:chgData name="AXEL WOHLEBER" userId="e63c0a97-e208-42fe-b663-2dd99f81ef6a" providerId="ADAL" clId="{A2C0FCC6-06F3-4F2C-BB17-20174776B079}" dt="2025-03-11T06:25:07.151" v="2606" actId="700"/>
          <ac:spMkLst>
            <pc:docMk/>
            <pc:sldMk cId="1286259284" sldId="384"/>
            <ac:spMk id="8" creationId="{F85AA85E-21AB-4488-B69D-B573EB9F69F5}"/>
          </ac:spMkLst>
        </pc:spChg>
        <pc:spChg chg="del">
          <ac:chgData name="AXEL WOHLEBER" userId="e63c0a97-e208-42fe-b663-2dd99f81ef6a" providerId="ADAL" clId="{A2C0FCC6-06F3-4F2C-BB17-20174776B079}" dt="2025-03-11T06:26:14.297" v="2641" actId="478"/>
          <ac:spMkLst>
            <pc:docMk/>
            <pc:sldMk cId="1286259284" sldId="384"/>
            <ac:spMk id="42" creationId="{13FC3AFB-0338-D717-385B-38156C62420A}"/>
          </ac:spMkLst>
        </pc:spChg>
      </pc:sldChg>
      <pc:sldChg chg="modSp add mod modClrScheme chgLayout modNotesTx">
        <pc:chgData name="AXEL WOHLEBER" userId="e63c0a97-e208-42fe-b663-2dd99f81ef6a" providerId="ADAL" clId="{A2C0FCC6-06F3-4F2C-BB17-20174776B079}" dt="2025-03-11T06:31:33.257" v="2736" actId="20577"/>
        <pc:sldMkLst>
          <pc:docMk/>
          <pc:sldMk cId="1286200215" sldId="443"/>
        </pc:sldMkLst>
        <pc:spChg chg="mod ord">
          <ac:chgData name="AXEL WOHLEBER" userId="e63c0a97-e208-42fe-b663-2dd99f81ef6a" providerId="ADAL" clId="{A2C0FCC6-06F3-4F2C-BB17-20174776B079}" dt="2025-03-11T06:25:31.127" v="2633"/>
          <ac:spMkLst>
            <pc:docMk/>
            <pc:sldMk cId="1286200215" sldId="443"/>
            <ac:spMk id="4" creationId="{C9478E0F-B279-4E07-B7E2-DE0AFA957C3E}"/>
          </ac:spMkLst>
        </pc:spChg>
        <pc:spChg chg="mod ord">
          <ac:chgData name="AXEL WOHLEBER" userId="e63c0a97-e208-42fe-b663-2dd99f81ef6a" providerId="ADAL" clId="{A2C0FCC6-06F3-4F2C-BB17-20174776B079}" dt="2025-03-11T06:25:07.151" v="2606" actId="700"/>
          <ac:spMkLst>
            <pc:docMk/>
            <pc:sldMk cId="1286200215" sldId="443"/>
            <ac:spMk id="8" creationId="{F85AA85E-21AB-4488-B69D-B573EB9F69F5}"/>
          </ac:spMkLst>
        </pc:spChg>
        <pc:spChg chg="mod">
          <ac:chgData name="AXEL WOHLEBER" userId="e63c0a97-e208-42fe-b663-2dd99f81ef6a" providerId="ADAL" clId="{A2C0FCC6-06F3-4F2C-BB17-20174776B079}" dt="2025-03-11T06:31:33.257" v="2736" actId="20577"/>
          <ac:spMkLst>
            <pc:docMk/>
            <pc:sldMk cId="1286200215" sldId="443"/>
            <ac:spMk id="40" creationId="{CCD4EE18-BC4A-B010-A44A-BC1B0A742E26}"/>
          </ac:spMkLst>
        </pc:spChg>
        <pc:spChg chg="mod">
          <ac:chgData name="AXEL WOHLEBER" userId="e63c0a97-e208-42fe-b663-2dd99f81ef6a" providerId="ADAL" clId="{A2C0FCC6-06F3-4F2C-BB17-20174776B079}" dt="2025-03-11T06:31:18.638" v="2729" actId="14100"/>
          <ac:spMkLst>
            <pc:docMk/>
            <pc:sldMk cId="1286200215" sldId="443"/>
            <ac:spMk id="170" creationId="{9CBC7A14-5927-46CA-6DA7-F1162A70C863}"/>
          </ac:spMkLst>
        </pc:spChg>
        <pc:spChg chg="mod">
          <ac:chgData name="AXEL WOHLEBER" userId="e63c0a97-e208-42fe-b663-2dd99f81ef6a" providerId="ADAL" clId="{A2C0FCC6-06F3-4F2C-BB17-20174776B079}" dt="2025-03-11T06:31:21.007" v="2730" actId="14100"/>
          <ac:spMkLst>
            <pc:docMk/>
            <pc:sldMk cId="1286200215" sldId="443"/>
            <ac:spMk id="332" creationId="{4DE6DFDE-10DA-AA60-5D45-757A101E30BD}"/>
          </ac:spMkLst>
        </pc:spChg>
      </pc:sldChg>
      <pc:sldChg chg="delSp modSp add mod modClrScheme modAnim chgLayout modNotesTx">
        <pc:chgData name="AXEL WOHLEBER" userId="e63c0a97-e208-42fe-b663-2dd99f81ef6a" providerId="ADAL" clId="{A2C0FCC6-06F3-4F2C-BB17-20174776B079}" dt="2025-03-11T06:32:02.167" v="2737" actId="14100"/>
        <pc:sldMkLst>
          <pc:docMk/>
          <pc:sldMk cId="2435718908" sldId="468"/>
        </pc:sldMkLst>
        <pc:spChg chg="mod ord">
          <ac:chgData name="AXEL WOHLEBER" userId="e63c0a97-e208-42fe-b663-2dd99f81ef6a" providerId="ADAL" clId="{A2C0FCC6-06F3-4F2C-BB17-20174776B079}" dt="2025-03-11T06:25:07.151" v="2606" actId="700"/>
          <ac:spMkLst>
            <pc:docMk/>
            <pc:sldMk cId="2435718908" sldId="468"/>
            <ac:spMk id="2" creationId="{81715F4C-F9D1-C125-A07B-1CC165711D05}"/>
          </ac:spMkLst>
        </pc:spChg>
        <pc:spChg chg="mod ord">
          <ac:chgData name="AXEL WOHLEBER" userId="e63c0a97-e208-42fe-b663-2dd99f81ef6a" providerId="ADAL" clId="{A2C0FCC6-06F3-4F2C-BB17-20174776B079}" dt="2025-03-11T06:25:36.102" v="2634"/>
          <ac:spMkLst>
            <pc:docMk/>
            <pc:sldMk cId="2435718908" sldId="468"/>
            <ac:spMk id="3" creationId="{DF3B85FC-3093-737A-D8F4-CFD6D24BCC4B}"/>
          </ac:spMkLst>
        </pc:spChg>
        <pc:spChg chg="mod">
          <ac:chgData name="AXEL WOHLEBER" userId="e63c0a97-e208-42fe-b663-2dd99f81ef6a" providerId="ADAL" clId="{A2C0FCC6-06F3-4F2C-BB17-20174776B079}" dt="2025-03-11T06:32:02.167" v="2737" actId="14100"/>
          <ac:spMkLst>
            <pc:docMk/>
            <pc:sldMk cId="2435718908" sldId="468"/>
            <ac:spMk id="36" creationId="{1B897FD5-6826-24C3-E527-C8197C9E3A12}"/>
          </ac:spMkLst>
        </pc:spChg>
        <pc:spChg chg="mod">
          <ac:chgData name="AXEL WOHLEBER" userId="e63c0a97-e208-42fe-b663-2dd99f81ef6a" providerId="ADAL" clId="{A2C0FCC6-06F3-4F2C-BB17-20174776B079}" dt="2025-03-11T06:31:12.699" v="2728" actId="14100"/>
          <ac:spMkLst>
            <pc:docMk/>
            <pc:sldMk cId="2435718908" sldId="468"/>
            <ac:spMk id="37" creationId="{22F6F919-8FDE-0E98-32A0-23E1394D713C}"/>
          </ac:spMkLst>
        </pc:spChg>
        <pc:spChg chg="del mod ord">
          <ac:chgData name="AXEL WOHLEBER" userId="e63c0a97-e208-42fe-b663-2dd99f81ef6a" providerId="ADAL" clId="{A2C0FCC6-06F3-4F2C-BB17-20174776B079}" dt="2025-03-11T06:25:38.579" v="2635" actId="478"/>
          <ac:spMkLst>
            <pc:docMk/>
            <pc:sldMk cId="2435718908" sldId="468"/>
            <ac:spMk id="66" creationId="{D2F55115-7566-2728-9BCA-8E499EC0DBE5}"/>
          </ac:spMkLst>
        </pc:spChg>
        <pc:spChg chg="mod">
          <ac:chgData name="AXEL WOHLEBER" userId="e63c0a97-e208-42fe-b663-2dd99f81ef6a" providerId="ADAL" clId="{A2C0FCC6-06F3-4F2C-BB17-20174776B079}" dt="2025-03-11T06:24:59.145" v="2605" actId="27636"/>
          <ac:spMkLst>
            <pc:docMk/>
            <pc:sldMk cId="2435718908" sldId="468"/>
            <ac:spMk id="68" creationId="{04746327-6E1C-1736-5896-491AD1C16529}"/>
          </ac:spMkLst>
        </pc:spChg>
      </pc:sldChg>
      <pc:sldChg chg="addSp delSp modSp add mod modClrScheme chgLayout modNotesTx">
        <pc:chgData name="AXEL WOHLEBER" userId="e63c0a97-e208-42fe-b663-2dd99f81ef6a" providerId="ADAL" clId="{A2C0FCC6-06F3-4F2C-BB17-20174776B079}" dt="2025-03-11T06:30:20.128" v="2682" actId="20577"/>
        <pc:sldMkLst>
          <pc:docMk/>
          <pc:sldMk cId="3956250104" sldId="486"/>
        </pc:sldMkLst>
        <pc:spChg chg="mod ord">
          <ac:chgData name="AXEL WOHLEBER" userId="e63c0a97-e208-42fe-b663-2dd99f81ef6a" providerId="ADAL" clId="{A2C0FCC6-06F3-4F2C-BB17-20174776B079}" dt="2025-03-11T06:25:25.281" v="2631"/>
          <ac:spMkLst>
            <pc:docMk/>
            <pc:sldMk cId="3956250104" sldId="486"/>
            <ac:spMk id="4" creationId="{C9478E0F-B279-4E07-B7E2-DE0AFA957C3E}"/>
          </ac:spMkLst>
        </pc:spChg>
        <pc:spChg chg="add mod">
          <ac:chgData name="AXEL WOHLEBER" userId="e63c0a97-e208-42fe-b663-2dd99f81ef6a" providerId="ADAL" clId="{A2C0FCC6-06F3-4F2C-BB17-20174776B079}" dt="2025-03-11T06:26:09.093" v="2640"/>
          <ac:spMkLst>
            <pc:docMk/>
            <pc:sldMk cId="3956250104" sldId="486"/>
            <ac:spMk id="5" creationId="{813DF60F-8593-AE81-2C6B-4672442B3825}"/>
          </ac:spMkLst>
        </pc:spChg>
        <pc:spChg chg="mod ord">
          <ac:chgData name="AXEL WOHLEBER" userId="e63c0a97-e208-42fe-b663-2dd99f81ef6a" providerId="ADAL" clId="{A2C0FCC6-06F3-4F2C-BB17-20174776B079}" dt="2025-03-11T06:25:07.151" v="2606" actId="700"/>
          <ac:spMkLst>
            <pc:docMk/>
            <pc:sldMk cId="3956250104" sldId="486"/>
            <ac:spMk id="8" creationId="{F85AA85E-21AB-4488-B69D-B573EB9F69F5}"/>
          </ac:spMkLst>
        </pc:spChg>
        <pc:spChg chg="del">
          <ac:chgData name="AXEL WOHLEBER" userId="e63c0a97-e208-42fe-b663-2dd99f81ef6a" providerId="ADAL" clId="{A2C0FCC6-06F3-4F2C-BB17-20174776B079}" dt="2025-03-11T06:26:08.689" v="2639" actId="478"/>
          <ac:spMkLst>
            <pc:docMk/>
            <pc:sldMk cId="3956250104" sldId="486"/>
            <ac:spMk id="42" creationId="{13FC3AFB-0338-D717-385B-38156C62420A}"/>
          </ac:spMkLst>
        </pc:spChg>
      </pc:sldChg>
      <pc:sldChg chg="addSp delSp modSp add mod modClrScheme chgLayout modNotesTx">
        <pc:chgData name="AXEL WOHLEBER" userId="e63c0a97-e208-42fe-b663-2dd99f81ef6a" providerId="ADAL" clId="{A2C0FCC6-06F3-4F2C-BB17-20174776B079}" dt="2025-03-11T06:30:25.976" v="2683" actId="20577"/>
        <pc:sldMkLst>
          <pc:docMk/>
          <pc:sldMk cId="1330139403" sldId="488"/>
        </pc:sldMkLst>
        <pc:spChg chg="mod ord">
          <ac:chgData name="AXEL WOHLEBER" userId="e63c0a97-e208-42fe-b663-2dd99f81ef6a" providerId="ADAL" clId="{A2C0FCC6-06F3-4F2C-BB17-20174776B079}" dt="2025-03-11T06:25:28.191" v="2632"/>
          <ac:spMkLst>
            <pc:docMk/>
            <pc:sldMk cId="1330139403" sldId="488"/>
            <ac:spMk id="4" creationId="{C9478E0F-B279-4E07-B7E2-DE0AFA957C3E}"/>
          </ac:spMkLst>
        </pc:spChg>
        <pc:spChg chg="mod ord">
          <ac:chgData name="AXEL WOHLEBER" userId="e63c0a97-e208-42fe-b663-2dd99f81ef6a" providerId="ADAL" clId="{A2C0FCC6-06F3-4F2C-BB17-20174776B079}" dt="2025-03-11T06:25:07.151" v="2606" actId="700"/>
          <ac:spMkLst>
            <pc:docMk/>
            <pc:sldMk cId="1330139403" sldId="488"/>
            <ac:spMk id="8" creationId="{F85AA85E-21AB-4488-B69D-B573EB9F69F5}"/>
          </ac:spMkLst>
        </pc:spChg>
        <pc:spChg chg="add del mod">
          <ac:chgData name="AXEL WOHLEBER" userId="e63c0a97-e208-42fe-b663-2dd99f81ef6a" providerId="ADAL" clId="{A2C0FCC6-06F3-4F2C-BB17-20174776B079}" dt="2025-03-11T06:26:03.720" v="2638" actId="478"/>
          <ac:spMkLst>
            <pc:docMk/>
            <pc:sldMk cId="1330139403" sldId="488"/>
            <ac:spMk id="42" creationId="{13FC3AFB-0338-D717-385B-38156C62420A}"/>
          </ac:spMkLst>
        </pc:spChg>
      </pc:sldChg>
      <pc:sldChg chg="delSp modSp add del mod modClrScheme chgLayout modNotesTx">
        <pc:chgData name="AXEL WOHLEBER" userId="e63c0a97-e208-42fe-b663-2dd99f81ef6a" providerId="ADAL" clId="{A2C0FCC6-06F3-4F2C-BB17-20174776B079}" dt="2025-03-11T06:26:55.088" v="2643" actId="47"/>
        <pc:sldMkLst>
          <pc:docMk/>
          <pc:sldMk cId="3334657655" sldId="501"/>
        </pc:sldMkLst>
        <pc:spChg chg="mod ord">
          <ac:chgData name="AXEL WOHLEBER" userId="e63c0a97-e208-42fe-b663-2dd99f81ef6a" providerId="ADAL" clId="{A2C0FCC6-06F3-4F2C-BB17-20174776B079}" dt="2025-03-10T18:10:43.300" v="2577" actId="20577"/>
          <ac:spMkLst>
            <pc:docMk/>
            <pc:sldMk cId="3334657655" sldId="501"/>
            <ac:spMk id="2" creationId="{C7127936-178B-6137-D609-3B02535DCE81}"/>
          </ac:spMkLst>
        </pc:spChg>
        <pc:spChg chg="mod ord">
          <ac:chgData name="AXEL WOHLEBER" userId="e63c0a97-e208-42fe-b663-2dd99f81ef6a" providerId="ADAL" clId="{A2C0FCC6-06F3-4F2C-BB17-20174776B079}" dt="2025-03-10T17:24:04.439" v="1894"/>
          <ac:spMkLst>
            <pc:docMk/>
            <pc:sldMk cId="3334657655" sldId="501"/>
            <ac:spMk id="7" creationId="{A6B699F9-422F-664C-8F2C-EBA2790DEC4A}"/>
          </ac:spMkLst>
        </pc:spChg>
        <pc:grpChg chg="del">
          <ac:chgData name="AXEL WOHLEBER" userId="e63c0a97-e208-42fe-b663-2dd99f81ef6a" providerId="ADAL" clId="{A2C0FCC6-06F3-4F2C-BB17-20174776B079}" dt="2025-03-10T17:23:35.798" v="1886" actId="478"/>
          <ac:grpSpMkLst>
            <pc:docMk/>
            <pc:sldMk cId="3334657655" sldId="501"/>
            <ac:grpSpMk id="3" creationId="{C18626E8-F410-E26F-4643-E315806F4FE6}"/>
          </ac:grpSpMkLst>
        </pc:grpChg>
        <pc:picChg chg="del">
          <ac:chgData name="AXEL WOHLEBER" userId="e63c0a97-e208-42fe-b663-2dd99f81ef6a" providerId="ADAL" clId="{A2C0FCC6-06F3-4F2C-BB17-20174776B079}" dt="2025-03-10T17:23:33.772" v="1885" actId="478"/>
          <ac:picMkLst>
            <pc:docMk/>
            <pc:sldMk cId="3334657655" sldId="501"/>
            <ac:picMk id="11" creationId="{F7378F46-341B-F792-4B53-F0674D92BB2B}"/>
          </ac:picMkLst>
        </pc:picChg>
      </pc:sldChg>
      <pc:sldChg chg="delSp modSp add del mod modClrScheme chgLayout modNotesTx">
        <pc:chgData name="AXEL WOHLEBER" userId="e63c0a97-e208-42fe-b663-2dd99f81ef6a" providerId="ADAL" clId="{A2C0FCC6-06F3-4F2C-BB17-20174776B079}" dt="2025-03-11T06:26:55.088" v="2643" actId="47"/>
        <pc:sldMkLst>
          <pc:docMk/>
          <pc:sldMk cId="3841613513" sldId="514"/>
        </pc:sldMkLst>
        <pc:spChg chg="mod ord">
          <ac:chgData name="AXEL WOHLEBER" userId="e63c0a97-e208-42fe-b663-2dd99f81ef6a" providerId="ADAL" clId="{A2C0FCC6-06F3-4F2C-BB17-20174776B079}" dt="2025-03-10T18:10:45.540" v="2578" actId="20577"/>
          <ac:spMkLst>
            <pc:docMk/>
            <pc:sldMk cId="3841613513" sldId="514"/>
            <ac:spMk id="2" creationId="{C7127936-178B-6137-D609-3B02535DCE81}"/>
          </ac:spMkLst>
        </pc:spChg>
        <pc:spChg chg="mod ord">
          <ac:chgData name="AXEL WOHLEBER" userId="e63c0a97-e208-42fe-b663-2dd99f81ef6a" providerId="ADAL" clId="{A2C0FCC6-06F3-4F2C-BB17-20174776B079}" dt="2025-03-10T17:24:06.567" v="1895"/>
          <ac:spMkLst>
            <pc:docMk/>
            <pc:sldMk cId="3841613513" sldId="514"/>
            <ac:spMk id="7" creationId="{A6B699F9-422F-664C-8F2C-EBA2790DEC4A}"/>
          </ac:spMkLst>
        </pc:spChg>
        <pc:grpChg chg="del">
          <ac:chgData name="AXEL WOHLEBER" userId="e63c0a97-e208-42fe-b663-2dd99f81ef6a" providerId="ADAL" clId="{A2C0FCC6-06F3-4F2C-BB17-20174776B079}" dt="2025-03-10T17:23:39.144" v="1888" actId="478"/>
          <ac:grpSpMkLst>
            <pc:docMk/>
            <pc:sldMk cId="3841613513" sldId="514"/>
            <ac:grpSpMk id="3" creationId="{C18626E8-F410-E26F-4643-E315806F4FE6}"/>
          </ac:grpSpMkLst>
        </pc:grpChg>
        <pc:picChg chg="del">
          <ac:chgData name="AXEL WOHLEBER" userId="e63c0a97-e208-42fe-b663-2dd99f81ef6a" providerId="ADAL" clId="{A2C0FCC6-06F3-4F2C-BB17-20174776B079}" dt="2025-03-10T17:23:38.529" v="1887" actId="478"/>
          <ac:picMkLst>
            <pc:docMk/>
            <pc:sldMk cId="3841613513" sldId="514"/>
            <ac:picMk id="11" creationId="{F7378F46-341B-F792-4B53-F0674D92BB2B}"/>
          </ac:picMkLst>
        </pc:picChg>
      </pc:sldChg>
      <pc:sldChg chg="delSp modSp add del mod modClrScheme chgLayout modNotesTx">
        <pc:chgData name="AXEL WOHLEBER" userId="e63c0a97-e208-42fe-b663-2dd99f81ef6a" providerId="ADAL" clId="{A2C0FCC6-06F3-4F2C-BB17-20174776B079}" dt="2025-03-11T06:26:55.088" v="2643" actId="47"/>
        <pc:sldMkLst>
          <pc:docMk/>
          <pc:sldMk cId="2599399529" sldId="515"/>
        </pc:sldMkLst>
        <pc:spChg chg="mod ord">
          <ac:chgData name="AXEL WOHLEBER" userId="e63c0a97-e208-42fe-b663-2dd99f81ef6a" providerId="ADAL" clId="{A2C0FCC6-06F3-4F2C-BB17-20174776B079}" dt="2025-03-10T18:10:48.495" v="2579" actId="20577"/>
          <ac:spMkLst>
            <pc:docMk/>
            <pc:sldMk cId="2599399529" sldId="515"/>
            <ac:spMk id="2" creationId="{C7127936-178B-6137-D609-3B02535DCE81}"/>
          </ac:spMkLst>
        </pc:spChg>
        <pc:spChg chg="mod ord">
          <ac:chgData name="AXEL WOHLEBER" userId="e63c0a97-e208-42fe-b663-2dd99f81ef6a" providerId="ADAL" clId="{A2C0FCC6-06F3-4F2C-BB17-20174776B079}" dt="2025-03-10T17:24:09.615" v="1896"/>
          <ac:spMkLst>
            <pc:docMk/>
            <pc:sldMk cId="2599399529" sldId="515"/>
            <ac:spMk id="7" creationId="{A6B699F9-422F-664C-8F2C-EBA2790DEC4A}"/>
          </ac:spMkLst>
        </pc:spChg>
        <pc:grpChg chg="del">
          <ac:chgData name="AXEL WOHLEBER" userId="e63c0a97-e208-42fe-b663-2dd99f81ef6a" providerId="ADAL" clId="{A2C0FCC6-06F3-4F2C-BB17-20174776B079}" dt="2025-03-10T17:23:41.632" v="1889" actId="478"/>
          <ac:grpSpMkLst>
            <pc:docMk/>
            <pc:sldMk cId="2599399529" sldId="515"/>
            <ac:grpSpMk id="3" creationId="{C18626E8-F410-E26F-4643-E315806F4FE6}"/>
          </ac:grpSpMkLst>
        </pc:grpChg>
        <pc:picChg chg="del">
          <ac:chgData name="AXEL WOHLEBER" userId="e63c0a97-e208-42fe-b663-2dd99f81ef6a" providerId="ADAL" clId="{A2C0FCC6-06F3-4F2C-BB17-20174776B079}" dt="2025-03-10T17:23:42.393" v="1890" actId="478"/>
          <ac:picMkLst>
            <pc:docMk/>
            <pc:sldMk cId="2599399529" sldId="515"/>
            <ac:picMk id="11" creationId="{F7378F46-341B-F792-4B53-F0674D92BB2B}"/>
          </ac:picMkLst>
        </pc:picChg>
      </pc:sldChg>
      <pc:sldChg chg="delSp modSp add del mod modClrScheme chgLayout modNotesTx">
        <pc:chgData name="AXEL WOHLEBER" userId="e63c0a97-e208-42fe-b663-2dd99f81ef6a" providerId="ADAL" clId="{A2C0FCC6-06F3-4F2C-BB17-20174776B079}" dt="2025-03-11T06:26:55.088" v="2643" actId="47"/>
        <pc:sldMkLst>
          <pc:docMk/>
          <pc:sldMk cId="1271682821" sldId="516"/>
        </pc:sldMkLst>
        <pc:spChg chg="mod ord">
          <ac:chgData name="AXEL WOHLEBER" userId="e63c0a97-e208-42fe-b663-2dd99f81ef6a" providerId="ADAL" clId="{A2C0FCC6-06F3-4F2C-BB17-20174776B079}" dt="2025-03-10T18:10:51.189" v="2580" actId="20577"/>
          <ac:spMkLst>
            <pc:docMk/>
            <pc:sldMk cId="1271682821" sldId="516"/>
            <ac:spMk id="2" creationId="{C7127936-178B-6137-D609-3B02535DCE81}"/>
          </ac:spMkLst>
        </pc:spChg>
        <pc:spChg chg="mod ord">
          <ac:chgData name="AXEL WOHLEBER" userId="e63c0a97-e208-42fe-b663-2dd99f81ef6a" providerId="ADAL" clId="{A2C0FCC6-06F3-4F2C-BB17-20174776B079}" dt="2025-03-10T17:24:13.151" v="1897"/>
          <ac:spMkLst>
            <pc:docMk/>
            <pc:sldMk cId="1271682821" sldId="516"/>
            <ac:spMk id="7" creationId="{A6B699F9-422F-664C-8F2C-EBA2790DEC4A}"/>
          </ac:spMkLst>
        </pc:spChg>
        <pc:grpChg chg="del">
          <ac:chgData name="AXEL WOHLEBER" userId="e63c0a97-e208-42fe-b663-2dd99f81ef6a" providerId="ADAL" clId="{A2C0FCC6-06F3-4F2C-BB17-20174776B079}" dt="2025-03-10T17:23:44.632" v="1891" actId="478"/>
          <ac:grpSpMkLst>
            <pc:docMk/>
            <pc:sldMk cId="1271682821" sldId="516"/>
            <ac:grpSpMk id="3" creationId="{C18626E8-F410-E26F-4643-E315806F4FE6}"/>
          </ac:grpSpMkLst>
        </pc:grpChg>
        <pc:picChg chg="del">
          <ac:chgData name="AXEL WOHLEBER" userId="e63c0a97-e208-42fe-b663-2dd99f81ef6a" providerId="ADAL" clId="{A2C0FCC6-06F3-4F2C-BB17-20174776B079}" dt="2025-03-10T17:23:45.433" v="1892" actId="478"/>
          <ac:picMkLst>
            <pc:docMk/>
            <pc:sldMk cId="1271682821" sldId="516"/>
            <ac:picMk id="11" creationId="{F7378F46-341B-F792-4B53-F0674D92BB2B}"/>
          </ac:picMkLst>
        </pc:picChg>
      </pc:sldChg>
      <pc:sldChg chg="addSp delSp modSp new mod">
        <pc:chgData name="AXEL WOHLEBER" userId="e63c0a97-e208-42fe-b663-2dd99f81ef6a" providerId="ADAL" clId="{A2C0FCC6-06F3-4F2C-BB17-20174776B079}" dt="2025-03-10T18:09:17.097" v="2568" actId="1076"/>
        <pc:sldMkLst>
          <pc:docMk/>
          <pc:sldMk cId="140857276" sldId="517"/>
        </pc:sldMkLst>
        <pc:spChg chg="mod">
          <ac:chgData name="AXEL WOHLEBER" userId="e63c0a97-e208-42fe-b663-2dd99f81ef6a" providerId="ADAL" clId="{A2C0FCC6-06F3-4F2C-BB17-20174776B079}" dt="2025-03-10T18:07:33.279" v="2564" actId="1076"/>
          <ac:spMkLst>
            <pc:docMk/>
            <pc:sldMk cId="140857276" sldId="517"/>
            <ac:spMk id="2" creationId="{06E28F0E-6392-43B2-B1C7-D31A0B46180A}"/>
          </ac:spMkLst>
        </pc:spChg>
        <pc:spChg chg="mod">
          <ac:chgData name="AXEL WOHLEBER" userId="e63c0a97-e208-42fe-b663-2dd99f81ef6a" providerId="ADAL" clId="{A2C0FCC6-06F3-4F2C-BB17-20174776B079}" dt="2025-03-10T18:04:22.484" v="2231" actId="20577"/>
          <ac:spMkLst>
            <pc:docMk/>
            <pc:sldMk cId="140857276" sldId="517"/>
            <ac:spMk id="4" creationId="{2C5C64C9-BB05-62A2-449E-BDB87618FB38}"/>
          </ac:spMkLst>
        </pc:spChg>
        <pc:spChg chg="mod">
          <ac:chgData name="AXEL WOHLEBER" userId="e63c0a97-e208-42fe-b663-2dd99f81ef6a" providerId="ADAL" clId="{A2C0FCC6-06F3-4F2C-BB17-20174776B079}" dt="2025-03-10T18:04:40.252" v="2243" actId="20577"/>
          <ac:spMkLst>
            <pc:docMk/>
            <pc:sldMk cId="140857276" sldId="517"/>
            <ac:spMk id="5" creationId="{F23F0223-6331-FF5E-E91B-A8EA8A13BE9F}"/>
          </ac:spMkLst>
        </pc:spChg>
        <pc:picChg chg="add del mod">
          <ac:chgData name="AXEL WOHLEBER" userId="e63c0a97-e208-42fe-b663-2dd99f81ef6a" providerId="ADAL" clId="{A2C0FCC6-06F3-4F2C-BB17-20174776B079}" dt="2025-03-10T18:09:13.515" v="2567" actId="478"/>
          <ac:picMkLst>
            <pc:docMk/>
            <pc:sldMk cId="140857276" sldId="517"/>
            <ac:picMk id="6" creationId="{63527C8F-989D-D4BB-DA95-7BF9CC86CDE5}"/>
          </ac:picMkLst>
        </pc:picChg>
        <pc:picChg chg="add mod">
          <ac:chgData name="AXEL WOHLEBER" userId="e63c0a97-e208-42fe-b663-2dd99f81ef6a" providerId="ADAL" clId="{A2C0FCC6-06F3-4F2C-BB17-20174776B079}" dt="2025-03-10T18:09:17.097" v="2568" actId="1076"/>
          <ac:picMkLst>
            <pc:docMk/>
            <pc:sldMk cId="140857276" sldId="517"/>
            <ac:picMk id="8" creationId="{E53D78C8-2603-80DE-9126-B4EBA5C598D5}"/>
          </ac:picMkLst>
        </pc:picChg>
      </pc:sldChg>
      <pc:sldChg chg="addSp delSp modSp new del mod">
        <pc:chgData name="AXEL WOHLEBER" userId="e63c0a97-e208-42fe-b663-2dd99f81ef6a" providerId="ADAL" clId="{A2C0FCC6-06F3-4F2C-BB17-20174776B079}" dt="2025-03-10T17:53:06.803" v="2135" actId="47"/>
        <pc:sldMkLst>
          <pc:docMk/>
          <pc:sldMk cId="3472089049" sldId="517"/>
        </pc:sldMkLst>
        <pc:spChg chg="del mod">
          <ac:chgData name="AXEL WOHLEBER" userId="e63c0a97-e208-42fe-b663-2dd99f81ef6a" providerId="ADAL" clId="{A2C0FCC6-06F3-4F2C-BB17-20174776B079}" dt="2025-03-10T17:31:14.486" v="2057" actId="478"/>
          <ac:spMkLst>
            <pc:docMk/>
            <pc:sldMk cId="3472089049" sldId="517"/>
            <ac:spMk id="2" creationId="{E5806A04-5DA9-C177-422D-62AAB772BAAF}"/>
          </ac:spMkLst>
        </pc:spChg>
        <pc:spChg chg="mod">
          <ac:chgData name="AXEL WOHLEBER" userId="e63c0a97-e208-42fe-b663-2dd99f81ef6a" providerId="ADAL" clId="{A2C0FCC6-06F3-4F2C-BB17-20174776B079}" dt="2025-03-10T17:28:43.352" v="1996" actId="20577"/>
          <ac:spMkLst>
            <pc:docMk/>
            <pc:sldMk cId="3472089049" sldId="517"/>
            <ac:spMk id="5" creationId="{C1DB1BFA-E623-2925-5501-C0B7959663E2}"/>
          </ac:spMkLst>
        </pc:spChg>
        <pc:spChg chg="add del mod">
          <ac:chgData name="AXEL WOHLEBER" userId="e63c0a97-e208-42fe-b663-2dd99f81ef6a" providerId="ADAL" clId="{A2C0FCC6-06F3-4F2C-BB17-20174776B079}" dt="2025-03-10T17:31:15.833" v="2058" actId="478"/>
          <ac:spMkLst>
            <pc:docMk/>
            <pc:sldMk cId="3472089049" sldId="517"/>
            <ac:spMk id="7" creationId="{1C65C25A-908C-70C9-FC88-657F2F110A4C}"/>
          </ac:spMkLst>
        </pc:spChg>
        <pc:spChg chg="add mod">
          <ac:chgData name="AXEL WOHLEBER" userId="e63c0a97-e208-42fe-b663-2dd99f81ef6a" providerId="ADAL" clId="{A2C0FCC6-06F3-4F2C-BB17-20174776B079}" dt="2025-03-10T17:33:17.610" v="2129" actId="1076"/>
          <ac:spMkLst>
            <pc:docMk/>
            <pc:sldMk cId="3472089049" sldId="517"/>
            <ac:spMk id="9" creationId="{C0D35250-C71C-934E-9F80-E7F42A92F324}"/>
          </ac:spMkLst>
        </pc:spChg>
        <pc:spChg chg="add del">
          <ac:chgData name="AXEL WOHLEBER" userId="e63c0a97-e208-42fe-b663-2dd99f81ef6a" providerId="ADAL" clId="{A2C0FCC6-06F3-4F2C-BB17-20174776B079}" dt="2025-03-10T17:33:42.136" v="2134" actId="478"/>
          <ac:spMkLst>
            <pc:docMk/>
            <pc:sldMk cId="3472089049" sldId="517"/>
            <ac:spMk id="10" creationId="{7FF354FC-49CD-7885-C9C5-B29A2E9F9DE9}"/>
          </ac:spMkLst>
        </pc:spChg>
        <pc:graphicFrameChg chg="add mod modGraphic">
          <ac:chgData name="AXEL WOHLEBER" userId="e63c0a97-e208-42fe-b663-2dd99f81ef6a" providerId="ADAL" clId="{A2C0FCC6-06F3-4F2C-BB17-20174776B079}" dt="2025-03-10T17:33:22.696" v="2132" actId="1076"/>
          <ac:graphicFrameMkLst>
            <pc:docMk/>
            <pc:sldMk cId="3472089049" sldId="517"/>
            <ac:graphicFrameMk id="8" creationId="{84D74EE7-F851-01B0-D1E0-6E50F2C5BD3B}"/>
          </ac:graphicFrameMkLst>
        </pc:graphicFrameChg>
      </pc:sldChg>
      <pc:sldMasterChg chg="modSp modSldLayout">
        <pc:chgData name="AXEL WOHLEBER" userId="e63c0a97-e208-42fe-b663-2dd99f81ef6a" providerId="ADAL" clId="{A2C0FCC6-06F3-4F2C-BB17-20174776B079}" dt="2025-03-06T15:05:53.489" v="1719" actId="735"/>
        <pc:sldMasterMkLst>
          <pc:docMk/>
          <pc:sldMasterMk cId="2701968181" sldId="2147483648"/>
        </pc:sldMasterMkLst>
        <pc:sldLayoutChg chg="modSp">
          <pc:chgData name="AXEL WOHLEBER" userId="e63c0a97-e208-42fe-b663-2dd99f81ef6a" providerId="ADAL" clId="{A2C0FCC6-06F3-4F2C-BB17-20174776B079}" dt="2025-03-06T15:05:50.966" v="1718" actId="735"/>
          <pc:sldLayoutMkLst>
            <pc:docMk/>
            <pc:sldMasterMk cId="2701968181" sldId="2147483648"/>
            <pc:sldLayoutMk cId="2691909476" sldId="2147483649"/>
          </pc:sldLayoutMkLst>
        </pc:sldLayoutChg>
      </pc:sldMasterChg>
      <pc:sldMasterChg chg="addSp delSp modSp mod modSldLayout">
        <pc:chgData name="AXEL WOHLEBER" userId="e63c0a97-e208-42fe-b663-2dd99f81ef6a" providerId="ADAL" clId="{A2C0FCC6-06F3-4F2C-BB17-20174776B079}" dt="2025-03-06T15:16:16.506" v="1844"/>
        <pc:sldMasterMkLst>
          <pc:docMk/>
          <pc:sldMasterMk cId="4120369008" sldId="2147483660"/>
        </pc:sldMasterMkLst>
        <pc:spChg chg="mod">
          <ac:chgData name="AXEL WOHLEBER" userId="e63c0a97-e208-42fe-b663-2dd99f81ef6a" providerId="ADAL" clId="{A2C0FCC6-06F3-4F2C-BB17-20174776B079}" dt="2025-03-06T15:07:07.472" v="1722"/>
          <ac:spMkLst>
            <pc:docMk/>
            <pc:sldMasterMk cId="4120369008" sldId="2147483660"/>
            <ac:spMk id="9" creationId="{892615E5-74A5-8706-AEBD-CA359B0E549C}"/>
          </ac:spMkLst>
        </pc:spChg>
        <pc:spChg chg="add mod">
          <ac:chgData name="AXEL WOHLEBER" userId="e63c0a97-e208-42fe-b663-2dd99f81ef6a" providerId="ADAL" clId="{A2C0FCC6-06F3-4F2C-BB17-20174776B079}" dt="2025-03-06T15:07:07.472" v="1722"/>
          <ac:spMkLst>
            <pc:docMk/>
            <pc:sldMasterMk cId="4120369008" sldId="2147483660"/>
            <ac:spMk id="10" creationId="{615A0FCE-B1C6-38B0-B31A-06002012CADF}"/>
          </ac:spMkLst>
        </pc:spChg>
        <pc:spChg chg="add mod">
          <ac:chgData name="AXEL WOHLEBER" userId="e63c0a97-e208-42fe-b663-2dd99f81ef6a" providerId="ADAL" clId="{A2C0FCC6-06F3-4F2C-BB17-20174776B079}" dt="2025-03-06T15:07:38.147" v="1723"/>
          <ac:spMkLst>
            <pc:docMk/>
            <pc:sldMasterMk cId="4120369008" sldId="2147483660"/>
            <ac:spMk id="11" creationId="{B607B562-B2CF-C3F0-0B6B-CA230533D6DB}"/>
          </ac:spMkLst>
        </pc:spChg>
        <pc:spChg chg="add mod">
          <ac:chgData name="AXEL WOHLEBER" userId="e63c0a97-e208-42fe-b663-2dd99f81ef6a" providerId="ADAL" clId="{A2C0FCC6-06F3-4F2C-BB17-20174776B079}" dt="2025-03-06T15:07:50.124" v="1726" actId="14100"/>
          <ac:spMkLst>
            <pc:docMk/>
            <pc:sldMasterMk cId="4120369008" sldId="2147483660"/>
            <ac:spMk id="12" creationId="{4BF09563-35C3-45CB-C146-05AB5740885B}"/>
          </ac:spMkLst>
        </pc:spChg>
        <pc:grpChg chg="add mod">
          <ac:chgData name="AXEL WOHLEBER" userId="e63c0a97-e208-42fe-b663-2dd99f81ef6a" providerId="ADAL" clId="{A2C0FCC6-06F3-4F2C-BB17-20174776B079}" dt="2025-03-06T15:07:07.472" v="1722"/>
          <ac:grpSpMkLst>
            <pc:docMk/>
            <pc:sldMasterMk cId="4120369008" sldId="2147483660"/>
            <ac:grpSpMk id="7" creationId="{B6323D26-226C-8BBA-6D7F-9989A6146DB6}"/>
          </ac:grpSpMkLst>
        </pc:grpChg>
        <pc:picChg chg="mod">
          <ac:chgData name="AXEL WOHLEBER" userId="e63c0a97-e208-42fe-b663-2dd99f81ef6a" providerId="ADAL" clId="{A2C0FCC6-06F3-4F2C-BB17-20174776B079}" dt="2025-03-06T15:07:07.472" v="1722"/>
          <ac:picMkLst>
            <pc:docMk/>
            <pc:sldMasterMk cId="4120369008" sldId="2147483660"/>
            <ac:picMk id="8" creationId="{0C032801-C8FC-9740-8A64-A5D9942E43FD}"/>
          </ac:picMkLst>
        </pc:picChg>
        <pc:sldLayoutChg chg="addSp delSp modSp mod">
          <pc:chgData name="AXEL WOHLEBER" userId="e63c0a97-e208-42fe-b663-2dd99f81ef6a" providerId="ADAL" clId="{A2C0FCC6-06F3-4F2C-BB17-20174776B079}" dt="2025-03-06T15:09:48.997" v="1753"/>
          <pc:sldLayoutMkLst>
            <pc:docMk/>
            <pc:sldMasterMk cId="4120369008" sldId="2147483660"/>
            <pc:sldLayoutMk cId="4087964823" sldId="2147483661"/>
          </pc:sldLayoutMkLst>
          <pc:spChg chg="add mod">
            <ac:chgData name="AXEL WOHLEBER" userId="e63c0a97-e208-42fe-b663-2dd99f81ef6a" providerId="ADAL" clId="{A2C0FCC6-06F3-4F2C-BB17-20174776B079}" dt="2025-03-06T15:08:34.332" v="1731"/>
            <ac:spMkLst>
              <pc:docMk/>
              <pc:sldMasterMk cId="4120369008" sldId="2147483660"/>
              <pc:sldLayoutMk cId="4087964823" sldId="2147483661"/>
              <ac:spMk id="7" creationId="{7C077ED3-BA6F-29D6-7768-261D8A2805BD}"/>
            </ac:spMkLst>
          </pc:spChg>
          <pc:spChg chg="add mod">
            <ac:chgData name="AXEL WOHLEBER" userId="e63c0a97-e208-42fe-b663-2dd99f81ef6a" providerId="ADAL" clId="{A2C0FCC6-06F3-4F2C-BB17-20174776B079}" dt="2025-03-06T15:09:48.997" v="1753"/>
            <ac:spMkLst>
              <pc:docMk/>
              <pc:sldMasterMk cId="4120369008" sldId="2147483660"/>
              <pc:sldLayoutMk cId="4087964823" sldId="2147483661"/>
              <ac:spMk id="8" creationId="{05460965-7468-0C5E-74E3-0E1292A86F90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5:38.789" v="1828" actId="1076"/>
          <pc:sldLayoutMkLst>
            <pc:docMk/>
            <pc:sldMasterMk cId="4120369008" sldId="2147483660"/>
            <pc:sldLayoutMk cId="4125630808" sldId="2147483662"/>
          </pc:sldLayoutMkLst>
          <pc:spChg chg="mod">
            <ac:chgData name="AXEL WOHLEBER" userId="e63c0a97-e208-42fe-b663-2dd99f81ef6a" providerId="ADAL" clId="{A2C0FCC6-06F3-4F2C-BB17-20174776B079}" dt="2025-03-06T15:08:22.309" v="1729" actId="14100"/>
            <ac:spMkLst>
              <pc:docMk/>
              <pc:sldMasterMk cId="4120369008" sldId="2147483660"/>
              <pc:sldLayoutMk cId="4125630808" sldId="2147483662"/>
              <ac:spMk id="3" creationId="{2EBDF091-1EF5-2D51-79A0-6950398EB463}"/>
            </ac:spMkLst>
          </pc:spChg>
          <pc:spChg chg="add mod">
            <ac:chgData name="AXEL WOHLEBER" userId="e63c0a97-e208-42fe-b663-2dd99f81ef6a" providerId="ADAL" clId="{A2C0FCC6-06F3-4F2C-BB17-20174776B079}" dt="2025-03-06T15:08:38.219" v="1733"/>
            <ac:spMkLst>
              <pc:docMk/>
              <pc:sldMasterMk cId="4120369008" sldId="2147483660"/>
              <pc:sldLayoutMk cId="4125630808" sldId="2147483662"/>
              <ac:spMk id="7" creationId="{B486A02A-25C3-DC04-D00F-995D7BD3ACE9}"/>
            </ac:spMkLst>
          </pc:spChg>
          <pc:spChg chg="add mod">
            <ac:chgData name="AXEL WOHLEBER" userId="e63c0a97-e208-42fe-b663-2dd99f81ef6a" providerId="ADAL" clId="{A2C0FCC6-06F3-4F2C-BB17-20174776B079}" dt="2025-03-06T15:15:38.789" v="1828" actId="1076"/>
            <ac:spMkLst>
              <pc:docMk/>
              <pc:sldMasterMk cId="4120369008" sldId="2147483660"/>
              <pc:sldLayoutMk cId="4125630808" sldId="2147483662"/>
              <ac:spMk id="10" creationId="{9E0F08D4-57AF-AF82-FE0F-3844D61B9C45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5:48.578" v="1830"/>
          <pc:sldLayoutMkLst>
            <pc:docMk/>
            <pc:sldMasterMk cId="4120369008" sldId="2147483660"/>
            <pc:sldLayoutMk cId="3014851726" sldId="2147483663"/>
          </pc:sldLayoutMkLst>
          <pc:spChg chg="add mod">
            <ac:chgData name="AXEL WOHLEBER" userId="e63c0a97-e208-42fe-b663-2dd99f81ef6a" providerId="ADAL" clId="{A2C0FCC6-06F3-4F2C-BB17-20174776B079}" dt="2025-03-06T15:08:43.970" v="1735"/>
            <ac:spMkLst>
              <pc:docMk/>
              <pc:sldMasterMk cId="4120369008" sldId="2147483660"/>
              <pc:sldLayoutMk cId="3014851726" sldId="2147483663"/>
              <ac:spMk id="7" creationId="{539C1EDB-BE29-3067-6FF7-BB389DBD625B}"/>
            </ac:spMkLst>
          </pc:spChg>
          <pc:spChg chg="add mod">
            <ac:chgData name="AXEL WOHLEBER" userId="e63c0a97-e208-42fe-b663-2dd99f81ef6a" providerId="ADAL" clId="{A2C0FCC6-06F3-4F2C-BB17-20174776B079}" dt="2025-03-06T15:15:48.578" v="1830"/>
            <ac:spMkLst>
              <pc:docMk/>
              <pc:sldMasterMk cId="4120369008" sldId="2147483660"/>
              <pc:sldLayoutMk cId="3014851726" sldId="2147483663"/>
              <ac:spMk id="9" creationId="{5C81DFA9-BA37-01BA-8962-46EA02206998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5:53.936" v="1832"/>
          <pc:sldLayoutMkLst>
            <pc:docMk/>
            <pc:sldMasterMk cId="4120369008" sldId="2147483660"/>
            <pc:sldLayoutMk cId="4096386437" sldId="2147483664"/>
          </pc:sldLayoutMkLst>
          <pc:spChg chg="add mod">
            <ac:chgData name="AXEL WOHLEBER" userId="e63c0a97-e208-42fe-b663-2dd99f81ef6a" providerId="ADAL" clId="{A2C0FCC6-06F3-4F2C-BB17-20174776B079}" dt="2025-03-06T15:08:47.602" v="1737"/>
            <ac:spMkLst>
              <pc:docMk/>
              <pc:sldMasterMk cId="4120369008" sldId="2147483660"/>
              <pc:sldLayoutMk cId="4096386437" sldId="2147483664"/>
              <ac:spMk id="8" creationId="{4320184F-9CAD-513E-8CA1-1E44F9A33266}"/>
            </ac:spMkLst>
          </pc:spChg>
          <pc:spChg chg="add mod">
            <ac:chgData name="AXEL WOHLEBER" userId="e63c0a97-e208-42fe-b663-2dd99f81ef6a" providerId="ADAL" clId="{A2C0FCC6-06F3-4F2C-BB17-20174776B079}" dt="2025-03-06T15:15:53.936" v="1832"/>
            <ac:spMkLst>
              <pc:docMk/>
              <pc:sldMasterMk cId="4120369008" sldId="2147483660"/>
              <pc:sldLayoutMk cId="4096386437" sldId="2147483664"/>
              <ac:spMk id="9" creationId="{2044A597-20FF-A3A5-F1DE-46FE446B260B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5:58.473" v="1834"/>
          <pc:sldLayoutMkLst>
            <pc:docMk/>
            <pc:sldMasterMk cId="4120369008" sldId="2147483660"/>
            <pc:sldLayoutMk cId="3247774936" sldId="2147483665"/>
          </pc:sldLayoutMkLst>
          <pc:spChg chg="add mod">
            <ac:chgData name="AXEL WOHLEBER" userId="e63c0a97-e208-42fe-b663-2dd99f81ef6a" providerId="ADAL" clId="{A2C0FCC6-06F3-4F2C-BB17-20174776B079}" dt="2025-03-06T15:08:51.971" v="1739"/>
            <ac:spMkLst>
              <pc:docMk/>
              <pc:sldMasterMk cId="4120369008" sldId="2147483660"/>
              <pc:sldLayoutMk cId="3247774936" sldId="2147483665"/>
              <ac:spMk id="10" creationId="{A17E50C1-E517-CAAB-BCBA-9F4271FD1034}"/>
            </ac:spMkLst>
          </pc:spChg>
          <pc:spChg chg="add mod">
            <ac:chgData name="AXEL WOHLEBER" userId="e63c0a97-e208-42fe-b663-2dd99f81ef6a" providerId="ADAL" clId="{A2C0FCC6-06F3-4F2C-BB17-20174776B079}" dt="2025-03-06T15:15:58.473" v="1834"/>
            <ac:spMkLst>
              <pc:docMk/>
              <pc:sldMasterMk cId="4120369008" sldId="2147483660"/>
              <pc:sldLayoutMk cId="3247774936" sldId="2147483665"/>
              <ac:spMk id="12" creationId="{BE460538-9B65-2330-612D-B5B86690A82B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6:02.019" v="1836"/>
          <pc:sldLayoutMkLst>
            <pc:docMk/>
            <pc:sldMasterMk cId="4120369008" sldId="2147483660"/>
            <pc:sldLayoutMk cId="4185781021" sldId="2147483666"/>
          </pc:sldLayoutMkLst>
          <pc:spChg chg="add mod">
            <ac:chgData name="AXEL WOHLEBER" userId="e63c0a97-e208-42fe-b663-2dd99f81ef6a" providerId="ADAL" clId="{A2C0FCC6-06F3-4F2C-BB17-20174776B079}" dt="2025-03-06T15:08:56.771" v="1741"/>
            <ac:spMkLst>
              <pc:docMk/>
              <pc:sldMasterMk cId="4120369008" sldId="2147483660"/>
              <pc:sldLayoutMk cId="4185781021" sldId="2147483666"/>
              <ac:spMk id="6" creationId="{B15DCEDA-1BFC-255A-FB66-75D15C691514}"/>
            </ac:spMkLst>
          </pc:spChg>
          <pc:spChg chg="add mod">
            <ac:chgData name="AXEL WOHLEBER" userId="e63c0a97-e208-42fe-b663-2dd99f81ef6a" providerId="ADAL" clId="{A2C0FCC6-06F3-4F2C-BB17-20174776B079}" dt="2025-03-06T15:16:02.019" v="1836"/>
            <ac:spMkLst>
              <pc:docMk/>
              <pc:sldMasterMk cId="4120369008" sldId="2147483660"/>
              <pc:sldLayoutMk cId="4185781021" sldId="2147483666"/>
              <ac:spMk id="8" creationId="{0F2E735D-931C-DDD7-840B-1E351A00CFA7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6:05.806" v="1838"/>
          <pc:sldLayoutMkLst>
            <pc:docMk/>
            <pc:sldMasterMk cId="4120369008" sldId="2147483660"/>
            <pc:sldLayoutMk cId="3875225009" sldId="2147483667"/>
          </pc:sldLayoutMkLst>
          <pc:spChg chg="add mod">
            <ac:chgData name="AXEL WOHLEBER" userId="e63c0a97-e208-42fe-b663-2dd99f81ef6a" providerId="ADAL" clId="{A2C0FCC6-06F3-4F2C-BB17-20174776B079}" dt="2025-03-06T15:09:00.718" v="1743"/>
            <ac:spMkLst>
              <pc:docMk/>
              <pc:sldMasterMk cId="4120369008" sldId="2147483660"/>
              <pc:sldLayoutMk cId="3875225009" sldId="2147483667"/>
              <ac:spMk id="5" creationId="{EDD8F628-E81A-38EE-369D-B8C74EEFCDA8}"/>
            </ac:spMkLst>
          </pc:spChg>
          <pc:spChg chg="add mod">
            <ac:chgData name="AXEL WOHLEBER" userId="e63c0a97-e208-42fe-b663-2dd99f81ef6a" providerId="ADAL" clId="{A2C0FCC6-06F3-4F2C-BB17-20174776B079}" dt="2025-03-06T15:16:05.806" v="1838"/>
            <ac:spMkLst>
              <pc:docMk/>
              <pc:sldMasterMk cId="4120369008" sldId="2147483660"/>
              <pc:sldLayoutMk cId="3875225009" sldId="2147483667"/>
              <ac:spMk id="7" creationId="{C0490ED7-AE78-D86D-C821-A49E390DDC49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6:09.293" v="1840"/>
          <pc:sldLayoutMkLst>
            <pc:docMk/>
            <pc:sldMasterMk cId="4120369008" sldId="2147483660"/>
            <pc:sldLayoutMk cId="2110648661" sldId="2147483668"/>
          </pc:sldLayoutMkLst>
          <pc:spChg chg="add mod">
            <ac:chgData name="AXEL WOHLEBER" userId="e63c0a97-e208-42fe-b663-2dd99f81ef6a" providerId="ADAL" clId="{A2C0FCC6-06F3-4F2C-BB17-20174776B079}" dt="2025-03-06T15:16:09.293" v="1840"/>
            <ac:spMkLst>
              <pc:docMk/>
              <pc:sldMasterMk cId="4120369008" sldId="2147483660"/>
              <pc:sldLayoutMk cId="2110648661" sldId="2147483668"/>
              <ac:spMk id="9" creationId="{051B9CC3-9716-DECE-9439-8973CB8D6F44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6:12.618" v="1842"/>
          <pc:sldLayoutMkLst>
            <pc:docMk/>
            <pc:sldMasterMk cId="4120369008" sldId="2147483660"/>
            <pc:sldLayoutMk cId="1289911119" sldId="2147483669"/>
          </pc:sldLayoutMkLst>
          <pc:spChg chg="add mod">
            <ac:chgData name="AXEL WOHLEBER" userId="e63c0a97-e208-42fe-b663-2dd99f81ef6a" providerId="ADAL" clId="{A2C0FCC6-06F3-4F2C-BB17-20174776B079}" dt="2025-03-06T15:16:12.618" v="1842"/>
            <ac:spMkLst>
              <pc:docMk/>
              <pc:sldMasterMk cId="4120369008" sldId="2147483660"/>
              <pc:sldLayoutMk cId="1289911119" sldId="2147483669"/>
              <ac:spMk id="9" creationId="{D4EF932C-D030-FF8B-00E2-E6CFB1F9F36D}"/>
            </ac:spMkLst>
          </pc:spChg>
        </pc:sldLayoutChg>
        <pc:sldLayoutChg chg="addSp delSp modSp mod">
          <pc:chgData name="AXEL WOHLEBER" userId="e63c0a97-e208-42fe-b663-2dd99f81ef6a" providerId="ADAL" clId="{A2C0FCC6-06F3-4F2C-BB17-20174776B079}" dt="2025-03-06T15:16:16.506" v="1844"/>
          <pc:sldLayoutMkLst>
            <pc:docMk/>
            <pc:sldMasterMk cId="4120369008" sldId="2147483660"/>
            <pc:sldLayoutMk cId="737144283" sldId="2147483670"/>
          </pc:sldLayoutMkLst>
          <pc:spChg chg="add mod">
            <ac:chgData name="AXEL WOHLEBER" userId="e63c0a97-e208-42fe-b663-2dd99f81ef6a" providerId="ADAL" clId="{A2C0FCC6-06F3-4F2C-BB17-20174776B079}" dt="2025-03-06T15:16:16.506" v="1844"/>
            <ac:spMkLst>
              <pc:docMk/>
              <pc:sldMasterMk cId="4120369008" sldId="2147483660"/>
              <pc:sldLayoutMk cId="737144283" sldId="2147483670"/>
              <ac:spMk id="8" creationId="{FCAD5D4A-DBA7-B377-46E9-BC0C856B2A4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A3AE6-AF4C-4005-9432-3808C1C222CE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D59F-6F84-4D02-A560-F59C4BB20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2D59F-6F84-4D02-A560-F59C4BB20E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3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2D59F-6F84-4D02-A560-F59C4BB20E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91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65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2D59F-6F84-4D02-A560-F59C4BB20E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2D59F-6F84-4D02-A560-F59C4BB20E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9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2D59F-6F84-4D02-A560-F59C4BB20E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2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7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69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2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A177-F416-42F9-9F18-6D93D706B2B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18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D27FB-EA46-470A-E01C-6A60540CE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FC9FCE-1BE7-94B8-97C6-D6D73E878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0F09B4-5C2F-2994-46CA-E925D51B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3945-FEBC-49AC-867F-2089FB937924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B5E88-6765-FD5F-D085-6202D408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0CC43-BD92-E1B7-8071-C2E79BDF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90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D2819-0948-E11F-AC9F-EED30A4A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181491-0102-D248-E384-6260CA97B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9DDAE-A26C-958C-C83A-C25B163B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DE84-CF5C-4C1F-B7FD-DCEB5221CC74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BA4-9C5E-0786-67A4-95062BA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BE17B-A82B-D857-B55E-3C4E9A39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7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060C30-68BF-E0F6-FF96-1413E5DA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A8A5C3-D1C4-9713-4119-CAD9E4EA8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A0C25-A3F4-A562-65BD-7FC6614E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450-77F0-4721-B4EA-D25D3A872CC6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B10A7-E8E3-661F-F42F-A732BC6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78242-3DEA-6140-08DC-9BBA5109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5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D27FB-EA46-470A-E01C-6A60540CE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FC9FCE-1BE7-94B8-97C6-D6D73E878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0F09B4-5C2F-2994-46CA-E925D51B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6D33-634B-4B8F-ABAB-05DC902B2352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B5E88-6765-FD5F-D085-6202D408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7C077ED3-BA6F-29D6-7768-261D8A28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5460965-7468-0C5E-74E3-0E1292A86F90}"/>
              </a:ext>
            </a:extLst>
          </p:cNvPr>
          <p:cNvSpPr txBox="1">
            <a:spLocks/>
          </p:cNvSpPr>
          <p:nvPr userDrawn="1"/>
        </p:nvSpPr>
        <p:spPr>
          <a:xfrm>
            <a:off x="0" y="61546"/>
            <a:ext cx="10515600" cy="672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8796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DF091-1EF5-2D51-79A0-6950398E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271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A35B1-912E-A3D7-CAC7-F9F97F9A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D821-9E6A-453B-BB61-17511CB2A118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7FCDFC-C560-415D-6F0F-44FC5C0D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B486A02A-25C3-DC04-D00F-995D7BD3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E0F08D4-57AF-AF82-FE0F-3844D61B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2563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56D4C-A104-9099-43CF-D7902D90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4EBD7-AE44-812A-2447-8F91CCA4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969F23-058A-8D8D-6844-4BE37AB8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99E1-7A2C-40EB-8E58-E71C3BF39E1A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CD85B-5221-0A38-ED1A-0B7F3540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539C1EDB-BE29-3067-6FF7-BB389DBD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81DFA9-BA37-01BA-8962-46EA02206998}"/>
              </a:ext>
            </a:extLst>
          </p:cNvPr>
          <p:cNvSpPr txBox="1">
            <a:spLocks/>
          </p:cNvSpPr>
          <p:nvPr userDrawn="1"/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1485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50E7CB-F171-2600-906C-CA7A2F148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96B2FE-6EE8-C17E-5195-494645280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6752F-1D7D-BEB3-E844-768316D9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CCD6-C36F-4C67-A743-D8F4046D4A5D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B8699C-BA52-3E82-6BCA-D68EC8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4320184F-9CAD-513E-8CA1-1E44F9A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044A597-20FF-A3A5-F1DE-46FE446B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9638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651D3C-DC5B-CC22-BA7C-DCB59ED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4703D5-58BF-BAFB-432C-2E5549255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5908DE-EB76-5903-99DD-F4EF47FD0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E5E5D4-A79F-EB47-6C57-8DFC35469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173D84-3618-4E16-8749-B13F23E1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7F31-940A-4763-AA20-30429019D297}" type="datetime1">
              <a:rPr lang="fr-FR" smtClean="0"/>
              <a:t>28/03/2025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0E285A-F0AF-2B65-2D61-3F7117DC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A17E50C1-E517-CAAB-BCBA-9F4271FD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E460538-9B65-2330-612D-B5B86690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77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1E7C7A-42C0-4AE9-DA34-B4E88EDA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C3D1-7640-4343-A136-000FD90E64D9}" type="datetime1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191CD8-490B-7191-9DF9-3D7564BD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B15DCEDA-1BFC-255A-FB66-75D15C69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F2E735D-931C-DDD7-840B-1E351A00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85781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C37E73-0076-60CC-33F6-D19827AA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A570-5D77-41D4-888D-074AAF560D35}" type="datetime1">
              <a:rPr lang="fr-FR" smtClean="0"/>
              <a:t>28/03/2025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053159-C9F9-2A0C-676F-156ACC09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DD8F628-E81A-38EE-369D-B8C74EEF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979" y="6157388"/>
            <a:ext cx="511529" cy="404991"/>
          </a:xfrm>
        </p:spPr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0490ED7-AE78-D86D-C821-A49E390D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522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16354-759D-CEA5-EE9E-3A0909E5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E24766-FD50-EF9C-04A1-431DFE99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476CE-7B83-63B2-010B-ACED9552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9EDC-2456-4C6A-903C-C5438887DAC8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C15E71-EA7D-BA3B-1F08-4C5C3755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411973-6B89-6E6C-1E66-5AC76F33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51B9CC3-9716-DECE-9439-8973CB8D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06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0E8A5-5790-8BAB-EB3D-1D38DD86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DF091-1EF5-2D51-79A0-6950398EB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A35B1-912E-A3D7-CAC7-F9F97F9A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F6D9-7B3B-45E6-9336-31702CF229AC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7FCDFC-C560-415D-6F0F-44FC5C0D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D0638-01A3-6751-28BD-9AFA223B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7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A16AD8-01F8-65A6-9BB3-1F2FC884B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54BFD7-3996-B9A6-E2B4-DC0BC175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173C5D-C603-D934-5336-D7BB9A9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124E-D2FB-4039-9F8E-3DDFF3A15266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B99A37-0206-BAB2-C824-BC3BA6C0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E57A45-012E-15F3-1A08-1ED94076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4EF932C-D030-FF8B-00E2-E6CFB1F9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991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181491-0102-D248-E384-6260CA97B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9DDAE-A26C-958C-C83A-C25B163B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1B6E-4B59-43BC-8C53-F48D43A9AA3E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883BA4-9C5E-0786-67A4-95062BA6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BE17B-A82B-D857-B55E-3C4E9A39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CAD5D4A-DBA7-B377-46E9-BC0C856B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6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37144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060C30-68BF-E0F6-FF96-1413E5DA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A8A5C3-D1C4-9713-4119-CAD9E4EA8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A0C25-A3F4-A562-65BD-7FC6614E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6632-4463-473B-ADA5-D6715FD35A7C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B10A7-E8E3-661F-F42F-A732BC6C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78242-3DEA-6140-08DC-9BBA5109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93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CE7A9F8-38E1-46BE-9B36-09E9B3EAAD90}"/>
              </a:ext>
            </a:extLst>
          </p:cNvPr>
          <p:cNvSpPr/>
          <p:nvPr userDrawn="1"/>
        </p:nvSpPr>
        <p:spPr>
          <a:xfrm>
            <a:off x="0" y="288971"/>
            <a:ext cx="1219200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16C82-0012-41F7-97F6-F30D1C1F1613}"/>
              </a:ext>
            </a:extLst>
          </p:cNvPr>
          <p:cNvSpPr/>
          <p:nvPr userDrawn="1"/>
        </p:nvSpPr>
        <p:spPr>
          <a:xfrm>
            <a:off x="-12679" y="269923"/>
            <a:ext cx="1220527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F14A4F-4EDC-4FEA-9093-94E6343E0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D57E8-DAA4-493F-BDCD-87AD9974A147}"/>
              </a:ext>
            </a:extLst>
          </p:cNvPr>
          <p:cNvSpPr/>
          <p:nvPr userDrawn="1"/>
        </p:nvSpPr>
        <p:spPr>
          <a:xfrm>
            <a:off x="-143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solidFill>
                  <a:schemeClr val="bg1"/>
                </a:solidFill>
              </a:rPr>
              <a:t>Contexte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E850B-0BD8-4712-A57E-A07E1AC6A37D}"/>
              </a:ext>
            </a:extLst>
          </p:cNvPr>
          <p:cNvSpPr/>
          <p:nvPr userDrawn="1"/>
        </p:nvSpPr>
        <p:spPr>
          <a:xfrm>
            <a:off x="20397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La spectroscopie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0B903-D5B2-4842-9D0F-7EA80599CC88}"/>
              </a:ext>
            </a:extLst>
          </p:cNvPr>
          <p:cNvSpPr/>
          <p:nvPr userDrawn="1"/>
        </p:nvSpPr>
        <p:spPr>
          <a:xfrm>
            <a:off x="40809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spectromètre développé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A7542-78E7-471F-9DDB-C39B9D5493BD}"/>
              </a:ext>
            </a:extLst>
          </p:cNvPr>
          <p:cNvSpPr/>
          <p:nvPr userDrawn="1"/>
        </p:nvSpPr>
        <p:spPr>
          <a:xfrm>
            <a:off x="6122165" y="350"/>
            <a:ext cx="2041200" cy="262121"/>
          </a:xfrm>
          <a:prstGeom prst="rect">
            <a:avLst/>
          </a:prstGeom>
          <a:solidFill>
            <a:srgbClr val="94C11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Echantillonneur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1F926-6F80-4FC5-AC6A-2DBB3B93464E}"/>
              </a:ext>
            </a:extLst>
          </p:cNvPr>
          <p:cNvSpPr/>
          <p:nvPr userDrawn="1"/>
        </p:nvSpPr>
        <p:spPr>
          <a:xfrm>
            <a:off x="81618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Déploiements sur le terrain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E2203-C81F-457A-9D2F-8AE92C72A242}"/>
              </a:ext>
            </a:extLst>
          </p:cNvPr>
          <p:cNvSpPr/>
          <p:nvPr userDrawn="1"/>
        </p:nvSpPr>
        <p:spPr>
          <a:xfrm>
            <a:off x="102030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fr-FR" sz="1200" dirty="0">
                <a:solidFill>
                  <a:schemeClr val="bg1"/>
                </a:solidFill>
              </a:rPr>
              <a:t> &amp; perspectives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5F24CB6A-461C-4C99-B612-C0992DBC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99347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CE7A9F8-38E1-46BE-9B36-09E9B3EAAD90}"/>
              </a:ext>
            </a:extLst>
          </p:cNvPr>
          <p:cNvSpPr/>
          <p:nvPr userDrawn="1"/>
        </p:nvSpPr>
        <p:spPr>
          <a:xfrm>
            <a:off x="0" y="288971"/>
            <a:ext cx="1219200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16C82-0012-41F7-97F6-F30D1C1F1613}"/>
              </a:ext>
            </a:extLst>
          </p:cNvPr>
          <p:cNvSpPr/>
          <p:nvPr userDrawn="1"/>
        </p:nvSpPr>
        <p:spPr>
          <a:xfrm>
            <a:off x="-12679" y="269923"/>
            <a:ext cx="1220527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F14A4F-4EDC-4FEA-9093-94E6343E0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D57E8-DAA4-493F-BDCD-87AD9974A147}"/>
              </a:ext>
            </a:extLst>
          </p:cNvPr>
          <p:cNvSpPr/>
          <p:nvPr userDrawn="1"/>
        </p:nvSpPr>
        <p:spPr>
          <a:xfrm>
            <a:off x="-143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0" dirty="0">
                <a:solidFill>
                  <a:schemeClr val="bg1"/>
                </a:solidFill>
              </a:rPr>
              <a:t>Contexte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E850B-0BD8-4712-A57E-A07E1AC6A37D}"/>
              </a:ext>
            </a:extLst>
          </p:cNvPr>
          <p:cNvSpPr/>
          <p:nvPr userDrawn="1"/>
        </p:nvSpPr>
        <p:spPr>
          <a:xfrm>
            <a:off x="2039765" y="350"/>
            <a:ext cx="2041200" cy="262121"/>
          </a:xfrm>
          <a:prstGeom prst="rect">
            <a:avLst/>
          </a:prstGeom>
          <a:solidFill>
            <a:srgbClr val="94C11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 spectroscopie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0B903-D5B2-4842-9D0F-7EA80599CC88}"/>
              </a:ext>
            </a:extLst>
          </p:cNvPr>
          <p:cNvSpPr/>
          <p:nvPr userDrawn="1"/>
        </p:nvSpPr>
        <p:spPr>
          <a:xfrm>
            <a:off x="40809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spectromètre développé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A7542-78E7-471F-9DDB-C39B9D5493BD}"/>
              </a:ext>
            </a:extLst>
          </p:cNvPr>
          <p:cNvSpPr/>
          <p:nvPr userDrawn="1"/>
        </p:nvSpPr>
        <p:spPr>
          <a:xfrm>
            <a:off x="61221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Echantillonneur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1F926-6F80-4FC5-AC6A-2DBB3B93464E}"/>
              </a:ext>
            </a:extLst>
          </p:cNvPr>
          <p:cNvSpPr/>
          <p:nvPr userDrawn="1"/>
        </p:nvSpPr>
        <p:spPr>
          <a:xfrm>
            <a:off x="81618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Déploiements sur le terrain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E2203-C81F-457A-9D2F-8AE92C72A242}"/>
              </a:ext>
            </a:extLst>
          </p:cNvPr>
          <p:cNvSpPr/>
          <p:nvPr userDrawn="1"/>
        </p:nvSpPr>
        <p:spPr>
          <a:xfrm>
            <a:off x="102030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fr-FR" sz="1200" dirty="0">
                <a:solidFill>
                  <a:schemeClr val="bg1"/>
                </a:solidFill>
              </a:rPr>
              <a:t> &amp; perspectives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5F24CB6A-461C-4C99-B612-C0992DBC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9743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CE7A9F8-38E1-46BE-9B36-09E9B3EAAD90}"/>
              </a:ext>
            </a:extLst>
          </p:cNvPr>
          <p:cNvSpPr/>
          <p:nvPr userDrawn="1"/>
        </p:nvSpPr>
        <p:spPr>
          <a:xfrm>
            <a:off x="0" y="288971"/>
            <a:ext cx="1219200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16C82-0012-41F7-97F6-F30D1C1F1613}"/>
              </a:ext>
            </a:extLst>
          </p:cNvPr>
          <p:cNvSpPr/>
          <p:nvPr userDrawn="1"/>
        </p:nvSpPr>
        <p:spPr>
          <a:xfrm>
            <a:off x="-12679" y="269923"/>
            <a:ext cx="1220527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F14A4F-4EDC-4FEA-9093-94E6343E0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D57E8-DAA4-493F-BDCD-87AD9974A147}"/>
              </a:ext>
            </a:extLst>
          </p:cNvPr>
          <p:cNvSpPr/>
          <p:nvPr userDrawn="1"/>
        </p:nvSpPr>
        <p:spPr>
          <a:xfrm>
            <a:off x="-1435" y="350"/>
            <a:ext cx="2041200" cy="262121"/>
          </a:xfrm>
          <a:prstGeom prst="rect">
            <a:avLst/>
          </a:prstGeom>
          <a:solidFill>
            <a:srgbClr val="94C11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Contexte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E850B-0BD8-4712-A57E-A07E1AC6A37D}"/>
              </a:ext>
            </a:extLst>
          </p:cNvPr>
          <p:cNvSpPr/>
          <p:nvPr userDrawn="1"/>
        </p:nvSpPr>
        <p:spPr>
          <a:xfrm>
            <a:off x="20397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La spectroscopie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0B903-D5B2-4842-9D0F-7EA80599CC88}"/>
              </a:ext>
            </a:extLst>
          </p:cNvPr>
          <p:cNvSpPr/>
          <p:nvPr userDrawn="1"/>
        </p:nvSpPr>
        <p:spPr>
          <a:xfrm>
            <a:off x="40809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spectromètre développé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A7542-78E7-471F-9DDB-C39B9D5493BD}"/>
              </a:ext>
            </a:extLst>
          </p:cNvPr>
          <p:cNvSpPr/>
          <p:nvPr userDrawn="1"/>
        </p:nvSpPr>
        <p:spPr>
          <a:xfrm>
            <a:off x="6122165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Echantillonneur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1F926-6F80-4FC5-AC6A-2DBB3B93464E}"/>
              </a:ext>
            </a:extLst>
          </p:cNvPr>
          <p:cNvSpPr/>
          <p:nvPr userDrawn="1"/>
        </p:nvSpPr>
        <p:spPr>
          <a:xfrm>
            <a:off x="81618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Déploiements sur le terrain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E2203-C81F-457A-9D2F-8AE92C72A242}"/>
              </a:ext>
            </a:extLst>
          </p:cNvPr>
          <p:cNvSpPr/>
          <p:nvPr userDrawn="1"/>
        </p:nvSpPr>
        <p:spPr>
          <a:xfrm>
            <a:off x="10203037" y="350"/>
            <a:ext cx="2041200" cy="262121"/>
          </a:xfrm>
          <a:prstGeom prst="rect">
            <a:avLst/>
          </a:prstGeom>
          <a:solidFill>
            <a:srgbClr val="0069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Conclusions</a:t>
            </a:r>
            <a:r>
              <a:rPr lang="fr-FR" sz="1200" dirty="0">
                <a:solidFill>
                  <a:schemeClr val="bg1"/>
                </a:solidFill>
              </a:rPr>
              <a:t> &amp; perspectives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5F24CB6A-461C-4C99-B612-C0992DBC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4313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56D4C-A104-9099-43CF-D7902D90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4EBD7-AE44-812A-2447-8F91CCA4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969F23-058A-8D8D-6844-4BE37AB8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1E9B-3FFA-4A18-8DD1-FD66497F8875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CD85B-5221-0A38-ED1A-0B7F3540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C80DA6-CC8F-5EE2-365A-CF225F93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0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8FA17-E564-65BE-93EF-FABBF37E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50E7CB-F171-2600-906C-CA7A2F148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96B2FE-6EE8-C17E-5195-494645280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6752F-1D7D-BEB3-E844-768316D9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C8D4-7463-478B-9D0F-DD58A0AC58E1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B8699C-BA52-3E82-6BCA-D68EC84B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27C8EF-69EA-DAAB-8E69-CCB8F3E5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D9652-A6BE-B77C-7A48-84DFC433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651D3C-DC5B-CC22-BA7C-DCB59ED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4703D5-58BF-BAFB-432C-2E5549255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5908DE-EB76-5903-99DD-F4EF47FD0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E5E5D4-A79F-EB47-6C57-8DFC35469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173D84-3618-4E16-8749-B13F23E1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95D9-1A77-45AD-80B5-770D3719AC43}" type="datetime1">
              <a:rPr lang="fr-FR" smtClean="0"/>
              <a:t>28/03/2025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0E285A-F0AF-2B65-2D61-3F7117DC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3DD48-BF28-AEF9-031D-87E6BB6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2112-23E9-0158-7D24-10EC0A56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1E7C7A-42C0-4AE9-DA34-B4E88EDA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86A-8D8F-4783-9AAD-9A654FF4FA49}" type="datetime1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191CD8-490B-7191-9DF9-3D7564BD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111606-E4D6-1756-E87E-4BFA18AC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3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C37E73-0076-60CC-33F6-D19827AA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46F7-5D1E-425C-83C4-6CD9DB357AAF}" type="datetime1">
              <a:rPr lang="fr-FR" smtClean="0"/>
              <a:t>28/03/2025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053159-C9F9-2A0C-676F-156ACC09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2E6948-2814-0DED-6284-15BAC6A8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54F2-FF77-D5BA-606E-6C3F2A61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16354-759D-CEA5-EE9E-3A0909E5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E24766-FD50-EF9C-04A1-431DFE99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476CE-7B83-63B2-010B-ACED9552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422D-5322-4DBF-A8A7-E422EA8707D5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C15E71-EA7D-BA3B-1F08-4C5C3755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411973-6B89-6E6C-1E66-5AC76F33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2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743A7-5A5A-A962-8A6A-0BA212EA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A16AD8-01F8-65A6-9BB3-1F2FC884B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54BFD7-3996-B9A6-E2B4-DC0BC175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173C5D-C603-D934-5336-D7BB9A9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46DE-F672-453C-A19D-2B9E96776710}" type="datetime1">
              <a:rPr lang="fr-FR" smtClean="0"/>
              <a:t>28/03/2025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B99A37-0206-BAB2-C824-BC3BA6C0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E57A45-012E-15F3-1A08-1ED94076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7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DBF178-E072-2705-E9F9-0EF8CED9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1EDC70-1D67-6CD4-9F85-9C038A9ED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72CA3F-A674-3D92-D9AD-D5C6C5BF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253C0E-84C2-4029-892C-7B62EEB8B50F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3DA88-9EB3-75E0-6FE1-F82670C04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Axel WOHLEBER - JSM2025 - Grenoble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23563-7240-A742-8451-62ACEA810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59739-27F7-4E62-88FF-F922CB2A1A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9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72CA3F-A674-3D92-D9AD-D5C6C5BF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C1E00-9837-465D-ADB9-1F65C7DB75CA}" type="datetime1">
              <a:rPr lang="fr-FR" smtClean="0"/>
              <a:t>28/03/2025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3DA88-9EB3-75E0-6FE1-F82670C04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Axel WOHLEBER - JSM2025 - Grenoble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6323D26-226C-8BBA-6D7F-9989A6146DB6}"/>
              </a:ext>
            </a:extLst>
          </p:cNvPr>
          <p:cNvGrpSpPr/>
          <p:nvPr userDrawn="1"/>
        </p:nvGrpSpPr>
        <p:grpSpPr>
          <a:xfrm>
            <a:off x="11436971" y="6028266"/>
            <a:ext cx="712694" cy="787400"/>
            <a:chOff x="11436971" y="6028266"/>
            <a:chExt cx="712694" cy="7874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C032801-C8FC-9740-8A64-A5D9942E4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/>
          </p:blipFill>
          <p:spPr bwMode="auto">
            <a:xfrm>
              <a:off x="11436971" y="6028266"/>
              <a:ext cx="712694" cy="787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2615E5-74A5-8706-AEBD-CA359B0E549C}"/>
                </a:ext>
              </a:extLst>
            </p:cNvPr>
            <p:cNvSpPr/>
            <p:nvPr userDrawn="1"/>
          </p:nvSpPr>
          <p:spPr>
            <a:xfrm>
              <a:off x="11663680" y="6268720"/>
              <a:ext cx="240453" cy="153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15A0FCE-B1C6-38B0-B31A-06002012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8979" y="6157388"/>
            <a:ext cx="511529" cy="404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6394E"/>
                </a:solidFill>
              </a:defRPr>
            </a:lvl1pPr>
          </a:lstStyle>
          <a:p>
            <a:fld id="{540389A6-389C-4665-9C67-054C07EA198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7B562-B2CF-C3F0-0B6B-CA230533D6DB}"/>
              </a:ext>
            </a:extLst>
          </p:cNvPr>
          <p:cNvSpPr/>
          <p:nvPr userDrawn="1"/>
        </p:nvSpPr>
        <p:spPr>
          <a:xfrm>
            <a:off x="0" y="288971"/>
            <a:ext cx="12192000" cy="457201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09563-35C3-45CB-C146-05AB5740885B}"/>
              </a:ext>
            </a:extLst>
          </p:cNvPr>
          <p:cNvSpPr/>
          <p:nvPr userDrawn="1"/>
        </p:nvSpPr>
        <p:spPr>
          <a:xfrm>
            <a:off x="-12679" y="1"/>
            <a:ext cx="12205270" cy="727124"/>
          </a:xfrm>
          <a:prstGeom prst="rect">
            <a:avLst/>
          </a:prstGeom>
          <a:gradFill>
            <a:gsLst>
              <a:gs pos="0">
                <a:srgbClr val="0069B4"/>
              </a:gs>
              <a:gs pos="48000">
                <a:srgbClr val="8BDFFF"/>
              </a:gs>
              <a:gs pos="100000">
                <a:srgbClr val="D4ED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3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E40FA-4EC6-E64E-6117-8994DC93E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Subsea</a:t>
            </a:r>
            <a:r>
              <a:rPr lang="fr-FR" dirty="0"/>
              <a:t> Water Isotope </a:t>
            </a:r>
            <a:r>
              <a:rPr lang="fr-FR" dirty="0" err="1"/>
              <a:t>Sensor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FB856A-AB71-492E-D8C3-8F4F3DCF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4879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Vers des mesures in situ des isotopes de l'eau pour mieux comprendre la fonte des plates-formes glaciaires</a:t>
            </a:r>
          </a:p>
          <a:p>
            <a:endParaRPr lang="fr-FR" dirty="0"/>
          </a:p>
          <a:p>
            <a:r>
              <a:rPr lang="fr-FR" i="1" dirty="0"/>
              <a:t>Axel WOHLEBER – </a:t>
            </a:r>
            <a:r>
              <a:rPr lang="fr-FR" i="1" u="sng" dirty="0"/>
              <a:t>axel.wohleber@univ-grenoble-alpes.fr</a:t>
            </a: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8D8E16B0-8F1F-69BE-F0A1-CCE3A990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78350" y="6127750"/>
            <a:ext cx="1192213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15">
            <a:extLst>
              <a:ext uri="{FF2B5EF4-FFF2-40B4-BE49-F238E27FC236}">
                <a16:creationId xmlns:a16="http://schemas.microsoft.com/office/drawing/2014/main" id="{3D5062B8-3349-C8D0-75F0-D02D38A0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435725" y="6091238"/>
            <a:ext cx="679450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17">
            <a:extLst>
              <a:ext uri="{FF2B5EF4-FFF2-40B4-BE49-F238E27FC236}">
                <a16:creationId xmlns:a16="http://schemas.microsoft.com/office/drawing/2014/main" id="{D05541DD-B919-D52B-1942-2FA65BEB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461250" y="6080125"/>
            <a:ext cx="1044575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18">
            <a:extLst>
              <a:ext uri="{FF2B5EF4-FFF2-40B4-BE49-F238E27FC236}">
                <a16:creationId xmlns:a16="http://schemas.microsoft.com/office/drawing/2014/main" id="{D88A31DE-5478-7B42-7484-EA8A76F9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851900" y="6151562"/>
            <a:ext cx="6794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9">
            <a:extLst>
              <a:ext uri="{FF2B5EF4-FFF2-40B4-BE49-F238E27FC236}">
                <a16:creationId xmlns:a16="http://schemas.microsoft.com/office/drawing/2014/main" id="{03257D5C-EB39-1F86-AC97-EF34E9CA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147425" y="6122988"/>
            <a:ext cx="749300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27">
            <a:extLst>
              <a:ext uri="{FF2B5EF4-FFF2-40B4-BE49-F238E27FC236}">
                <a16:creationId xmlns:a16="http://schemas.microsoft.com/office/drawing/2014/main" id="{98247BB9-4E7A-5F5E-8B10-D392A92B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9844088" y="6300788"/>
            <a:ext cx="992187" cy="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370E3A8-43B6-7559-2561-AE765692F9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5770" r="70957" b="26839"/>
          <a:stretch/>
        </p:blipFill>
        <p:spPr>
          <a:xfrm>
            <a:off x="0" y="6011694"/>
            <a:ext cx="2655651" cy="8463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029058-B98F-604C-1094-41D27731D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8" y="181059"/>
            <a:ext cx="1978214" cy="21701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5DD662-9DF4-0E81-4F03-BED7A3EF16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6468" y="-850414"/>
            <a:ext cx="3131213" cy="5105237"/>
          </a:xfrm>
          <a:custGeom>
            <a:avLst/>
            <a:gdLst>
              <a:gd name="connsiteX0" fmla="*/ 1926009 w 3131213"/>
              <a:gd name="connsiteY0" fmla="*/ 0 h 5105237"/>
              <a:gd name="connsiteX1" fmla="*/ 3002859 w 3131213"/>
              <a:gd name="connsiteY1" fmla="*/ 435947 h 5105237"/>
              <a:gd name="connsiteX2" fmla="*/ 3131213 w 3131213"/>
              <a:gd name="connsiteY2" fmla="*/ 563155 h 5105237"/>
              <a:gd name="connsiteX3" fmla="*/ 3131213 w 3131213"/>
              <a:gd name="connsiteY3" fmla="*/ 4542083 h 5105237"/>
              <a:gd name="connsiteX4" fmla="*/ 3002859 w 3131213"/>
              <a:gd name="connsiteY4" fmla="*/ 4669291 h 5105237"/>
              <a:gd name="connsiteX5" fmla="*/ 2122932 w 3131213"/>
              <a:gd name="connsiteY5" fmla="*/ 5092059 h 5105237"/>
              <a:gd name="connsiteX6" fmla="*/ 1926024 w 3131213"/>
              <a:gd name="connsiteY6" fmla="*/ 5105237 h 5105237"/>
              <a:gd name="connsiteX7" fmla="*/ 1925994 w 3131213"/>
              <a:gd name="connsiteY7" fmla="*/ 5105237 h 5105237"/>
              <a:gd name="connsiteX8" fmla="*/ 1729086 w 3131213"/>
              <a:gd name="connsiteY8" fmla="*/ 5092059 h 5105237"/>
              <a:gd name="connsiteX9" fmla="*/ 0 w 3131213"/>
              <a:gd name="connsiteY9" fmla="*/ 2552619 h 5105237"/>
              <a:gd name="connsiteX10" fmla="*/ 1926009 w 3131213"/>
              <a:gd name="connsiteY10" fmla="*/ 0 h 510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1213" h="5105237">
                <a:moveTo>
                  <a:pt x="1926009" y="0"/>
                </a:moveTo>
                <a:cubicBezTo>
                  <a:pt x="2324898" y="0"/>
                  <a:pt x="2695466" y="160713"/>
                  <a:pt x="3002859" y="435947"/>
                </a:cubicBezTo>
                <a:lnTo>
                  <a:pt x="3131213" y="563155"/>
                </a:lnTo>
                <a:lnTo>
                  <a:pt x="3131213" y="4542083"/>
                </a:lnTo>
                <a:lnTo>
                  <a:pt x="3002859" y="4669291"/>
                </a:lnTo>
                <a:cubicBezTo>
                  <a:pt x="2746698" y="4898653"/>
                  <a:pt x="2446666" y="5048486"/>
                  <a:pt x="2122932" y="5092059"/>
                </a:cubicBezTo>
                <a:lnTo>
                  <a:pt x="1926024" y="5105237"/>
                </a:lnTo>
                <a:lnTo>
                  <a:pt x="1925994" y="5105237"/>
                </a:lnTo>
                <a:lnTo>
                  <a:pt x="1729086" y="5092059"/>
                </a:lnTo>
                <a:cubicBezTo>
                  <a:pt x="757884" y="4961340"/>
                  <a:pt x="0" y="3874281"/>
                  <a:pt x="0" y="2552619"/>
                </a:cubicBezTo>
                <a:cubicBezTo>
                  <a:pt x="0" y="1142846"/>
                  <a:pt x="862304" y="0"/>
                  <a:pt x="1926009" y="0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20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0B427-AC83-E2B9-0163-71F5A69E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Performances</a:t>
            </a:r>
          </a:p>
        </p:txBody>
      </p:sp>
      <p:grpSp>
        <p:nvGrpSpPr>
          <p:cNvPr id="4" name="Groupe 8">
            <a:extLst>
              <a:ext uri="{FF2B5EF4-FFF2-40B4-BE49-F238E27FC236}">
                <a16:creationId xmlns:a16="http://schemas.microsoft.com/office/drawing/2014/main" id="{8D987EA3-1A9D-732A-D392-AEAE778DD46B}"/>
              </a:ext>
            </a:extLst>
          </p:cNvPr>
          <p:cNvGrpSpPr/>
          <p:nvPr/>
        </p:nvGrpSpPr>
        <p:grpSpPr>
          <a:xfrm>
            <a:off x="1406295" y="1752600"/>
            <a:ext cx="10150473" cy="4582363"/>
            <a:chOff x="3612794" y="730416"/>
            <a:chExt cx="8184255" cy="372797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7B85099-E230-2829-6F6F-CF77AF0C6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09"/>
            <a:stretch/>
          </p:blipFill>
          <p:spPr>
            <a:xfrm>
              <a:off x="3612794" y="730416"/>
              <a:ext cx="5314413" cy="37279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76B7477-92A6-9A0E-7673-F3C815C74F7E}"/>
                    </a:ext>
                  </a:extLst>
                </p:cNvPr>
                <p:cNvSpPr/>
                <p:nvPr/>
              </p:nvSpPr>
              <p:spPr>
                <a:xfrm>
                  <a:off x="9261210" y="1496941"/>
                  <a:ext cx="2497307" cy="1715179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1" u="sng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Bruit sur la </a:t>
                  </a:r>
                  <a:r>
                    <a:rPr lang="en-US" sz="2400" b="1" u="sng" dirty="0" err="1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mesure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 :</a:t>
                  </a:r>
                  <a:r>
                    <a:rPr lang="en-US" sz="2400" b="1" u="sng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~±0,</m:t>
                      </m:r>
                      <m:r>
                        <a:rPr lang="fr-F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r-FR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~±0,2‰</m:t>
                        </m:r>
                      </m:oMath>
                    </m:oMathPara>
                  </a14:m>
                  <a:endParaRPr lang="fr-FR" sz="2400" dirty="0">
                    <a:solidFill>
                      <a:srgbClr val="000000"/>
                    </a:solidFill>
                    <a:latin typeface="Segoe UI" panose="020B0502040204020203" pitchFamily="34" charset="0"/>
                    <a:ea typeface="Cambria Math" panose="02040503050406030204" pitchFamily="18" charset="0"/>
                  </a:endParaRPr>
                </a:p>
                <a:p>
                  <a:pPr algn="ctr"/>
                  <a:endParaRPr lang="en-US" sz="1100" dirty="0">
                    <a:solidFill>
                      <a:srgbClr val="000000"/>
                    </a:solidFill>
                    <a:latin typeface="Segoe UI" panose="020B0502040204020203" pitchFamily="34" charset="0"/>
                  </a:endParaRPr>
                </a:p>
                <a:p>
                  <a:pPr algn="ctr"/>
                  <a:r>
                    <a:rPr lang="en-US" sz="2400" b="1" u="sng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Temps de </a:t>
                  </a:r>
                  <a:r>
                    <a:rPr lang="en-US" sz="2400" b="1" u="sng" dirty="0" err="1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mesure</a:t>
                  </a:r>
                  <a:r>
                    <a:rPr lang="en-US" sz="2400" b="1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 :</a:t>
                  </a:r>
                </a:p>
                <a:p>
                  <a:pPr algn="ctr"/>
                  <a:r>
                    <a:rPr lang="fr-FR" sz="2400" b="0" dirty="0">
                      <a:solidFill>
                        <a:srgbClr val="000000"/>
                      </a:solidFill>
                    </a:rPr>
                    <a:t>≂ </a:t>
                  </a:r>
                  <a14:m>
                    <m:oMath xmlns:m="http://schemas.openxmlformats.org/officeDocument/2006/math">
                      <m:r>
                        <a:rPr lang="fr-F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endPara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A56962B-75CA-4587-8FEB-EF18529FD0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1210" y="1496941"/>
                  <a:ext cx="2497307" cy="1715179"/>
                </a:xfrm>
                <a:prstGeom prst="rect">
                  <a:avLst/>
                </a:prstGeom>
                <a:blipFill>
                  <a:blip r:embed="rId4"/>
                  <a:stretch>
                    <a:fillRect l="-1751" t="-1136" r="-1556" b="-4261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ADC61504-78FB-878C-EBDF-B2CBE77A8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2606" y="3128158"/>
              <a:ext cx="594048" cy="93131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7FD93827-4A3C-474D-6DD1-823D87350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4217" y="4042692"/>
              <a:ext cx="3122832" cy="83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8B9D208-0F50-9442-8512-CC5C3E484F8F}"/>
                </a:ext>
              </a:extLst>
            </p:cNvPr>
            <p:cNvSpPr txBox="1"/>
            <p:nvPr/>
          </p:nvSpPr>
          <p:spPr>
            <a:xfrm>
              <a:off x="9031292" y="3673360"/>
              <a:ext cx="952233" cy="43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/>
                <a:t>Mais…</a:t>
              </a:r>
              <a:endParaRPr lang="en-US" sz="2800" b="1" dirty="0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5F0496E-4486-60E5-1FE5-9B255282FFDB}"/>
              </a:ext>
            </a:extLst>
          </p:cNvPr>
          <p:cNvSpPr txBox="1"/>
          <p:nvPr/>
        </p:nvSpPr>
        <p:spPr>
          <a:xfrm rot="16200000">
            <a:off x="910913" y="3722925"/>
            <a:ext cx="16986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solidFill>
                  <a:srgbClr val="0A12FF"/>
                </a:solidFill>
              </a:rPr>
              <a:t>δ</a:t>
            </a:r>
            <a:r>
              <a:rPr lang="fr-FR" sz="2400" dirty="0">
                <a:solidFill>
                  <a:srgbClr val="0A12FF"/>
                </a:solidFill>
              </a:rPr>
              <a:t>d (‰)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8F9996-C045-D5F7-2DDE-89A1F4BB7071}"/>
              </a:ext>
            </a:extLst>
          </p:cNvPr>
          <p:cNvSpPr txBox="1"/>
          <p:nvPr/>
        </p:nvSpPr>
        <p:spPr>
          <a:xfrm rot="16200000">
            <a:off x="6910979" y="3795486"/>
            <a:ext cx="16264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fr-FR" sz="2400" baseline="30000" dirty="0">
                <a:solidFill>
                  <a:srgbClr val="FF0000"/>
                </a:solidFill>
              </a:rPr>
              <a:t>18</a:t>
            </a:r>
            <a:r>
              <a:rPr lang="fr-FR" sz="2400" dirty="0">
                <a:solidFill>
                  <a:srgbClr val="FF0000"/>
                </a:solidFill>
              </a:rPr>
              <a:t>O (‰)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BF3E6E-323A-0AB7-0B06-844B4CAA8ED5}"/>
              </a:ext>
            </a:extLst>
          </p:cNvPr>
          <p:cNvSpPr txBox="1"/>
          <p:nvPr/>
        </p:nvSpPr>
        <p:spPr>
          <a:xfrm>
            <a:off x="3647668" y="5926555"/>
            <a:ext cx="279581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Nombre de point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7F7E8B-71C6-1A0B-D8FD-BFDD061676B6}"/>
              </a:ext>
            </a:extLst>
          </p:cNvPr>
          <p:cNvSpPr txBox="1"/>
          <p:nvPr/>
        </p:nvSpPr>
        <p:spPr>
          <a:xfrm>
            <a:off x="3395632" y="1352543"/>
            <a:ext cx="27958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Temps (heure)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DD1E408-66B5-5102-EFCF-4BB41F58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5A9E62-F572-43DD-A63A-4EAA1EA8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275616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03836-7A5E-4334-1B6D-A1599F94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Performances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766143-C910-3204-5D07-4A836784A1CB}"/>
              </a:ext>
            </a:extLst>
          </p:cNvPr>
          <p:cNvSpPr txBox="1">
            <a:spLocks/>
          </p:cNvSpPr>
          <p:nvPr/>
        </p:nvSpPr>
        <p:spPr>
          <a:xfrm>
            <a:off x="1206989" y="2764932"/>
            <a:ext cx="4889500" cy="552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/>
              <a:t>Problème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Valeur absolue fausse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CA2C23-EDBA-CA9F-20E5-FC11E249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4"/>
          <a:stretch/>
        </p:blipFill>
        <p:spPr>
          <a:xfrm>
            <a:off x="5644888" y="1097280"/>
            <a:ext cx="6375620" cy="4432284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7439DA9-DBA0-F739-310C-22066FE67F53}"/>
              </a:ext>
            </a:extLst>
          </p:cNvPr>
          <p:cNvSpPr/>
          <p:nvPr/>
        </p:nvSpPr>
        <p:spPr>
          <a:xfrm>
            <a:off x="1258952" y="5689698"/>
            <a:ext cx="1389226" cy="79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1F14D081-2C4B-95DE-93D1-3662CBDEBEDF}"/>
              </a:ext>
            </a:extLst>
          </p:cNvPr>
          <p:cNvSpPr txBox="1">
            <a:spLocks/>
          </p:cNvSpPr>
          <p:nvPr/>
        </p:nvSpPr>
        <p:spPr>
          <a:xfrm>
            <a:off x="2197751" y="5792266"/>
            <a:ext cx="8735297" cy="1190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900" dirty="0"/>
              <a:t>Caractérisation de l’effet mémoire</a:t>
            </a: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C09C0B7-7919-6AD6-AA3C-5D87A84E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BE47E9-52C8-439A-A090-5785D675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243539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2191B-4652-3957-1210-165646C2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B21BAE5E-1FFA-1EF0-6C6A-9934C417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D7963D-FE41-7889-D040-F0941E16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 de l’effet mémoire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9D5B09-649B-9CC4-18EB-4D438D6B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9" y="863191"/>
            <a:ext cx="7468642" cy="5496692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B861108-3EB5-6C83-7120-08EEAFA12279}"/>
              </a:ext>
            </a:extLst>
          </p:cNvPr>
          <p:cNvSpPr txBox="1">
            <a:spLocks/>
          </p:cNvSpPr>
          <p:nvPr/>
        </p:nvSpPr>
        <p:spPr>
          <a:xfrm>
            <a:off x="7357144" y="1435868"/>
            <a:ext cx="454963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Température : </a:t>
            </a:r>
            <a:r>
              <a:rPr lang="fr-FR" b="1" dirty="0"/>
              <a:t>20°C</a:t>
            </a:r>
          </a:p>
          <a:p>
            <a:r>
              <a:rPr lang="fr-FR" dirty="0"/>
              <a:t>Débit nettoyage continu : </a:t>
            </a:r>
            <a:r>
              <a:rPr lang="fr-FR" b="1" dirty="0"/>
              <a:t>11</a:t>
            </a:r>
            <a:r>
              <a:rPr lang="fr-FR" dirty="0"/>
              <a:t> </a:t>
            </a:r>
            <a:r>
              <a:rPr lang="fr-FR" dirty="0" err="1"/>
              <a:t>sccm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u="sng" dirty="0"/>
              <a:t>Nettoyage discontinu :</a:t>
            </a:r>
          </a:p>
          <a:p>
            <a:pPr marL="342900" indent="-342900"/>
            <a:r>
              <a:rPr lang="fr-FR" dirty="0"/>
              <a:t>Temps de passage </a:t>
            </a:r>
            <a:r>
              <a:rPr lang="fr-FR" b="1" dirty="0"/>
              <a:t>1,5 s</a:t>
            </a:r>
          </a:p>
          <a:p>
            <a:pPr marL="342900" indent="-342900"/>
            <a:r>
              <a:rPr lang="fr-FR" dirty="0"/>
              <a:t>Temps de fermeture </a:t>
            </a:r>
            <a:r>
              <a:rPr lang="fr-FR" b="1" dirty="0"/>
              <a:t>0,5 s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9537BBC-E33F-606D-FCFC-2E043603AFDD}"/>
              </a:ext>
            </a:extLst>
          </p:cNvPr>
          <p:cNvSpPr/>
          <p:nvPr/>
        </p:nvSpPr>
        <p:spPr>
          <a:xfrm>
            <a:off x="7812954" y="5259233"/>
            <a:ext cx="796954" cy="71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97457-66B0-0B5E-94EB-394FEEBA1727}"/>
              </a:ext>
            </a:extLst>
          </p:cNvPr>
          <p:cNvSpPr txBox="1"/>
          <p:nvPr/>
        </p:nvSpPr>
        <p:spPr>
          <a:xfrm>
            <a:off x="8710577" y="5431099"/>
            <a:ext cx="319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Choix du nettoyage discontinu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D4DA53-D57B-B88B-E7CB-D381958707F5}"/>
              </a:ext>
            </a:extLst>
          </p:cNvPr>
          <p:cNvSpPr txBox="1"/>
          <p:nvPr/>
        </p:nvSpPr>
        <p:spPr>
          <a:xfrm>
            <a:off x="52284" y="6503292"/>
            <a:ext cx="19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Wohleber </a:t>
            </a:r>
            <a:r>
              <a:rPr lang="fr-FR" sz="1200" i="1" dirty="0"/>
              <a:t>et al</a:t>
            </a:r>
            <a:r>
              <a:rPr lang="fr-FR" sz="1200" dirty="0"/>
              <a:t>, LOM (2025)</a:t>
            </a:r>
            <a:endParaRPr lang="en-US" sz="1200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D789AEF-DEE8-29C5-7C03-6A539971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044A9E-A7B4-4CBA-AC40-B5811CA8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213882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57554-E054-4925-B840-574ABE6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F03BF9-8474-4BF8-83A7-BEDF54A1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avec un instrument commercial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F703164-671E-4DE9-8EFF-BE9980096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79" y="1556826"/>
            <a:ext cx="2439659" cy="33558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24A0FF-8A36-4B86-B3B4-9C11B13F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09" y="1969183"/>
            <a:ext cx="3043778" cy="252440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9A65A1-A8C3-40B6-9A7D-459D763DAE1E}"/>
              </a:ext>
            </a:extLst>
          </p:cNvPr>
          <p:cNvSpPr txBox="1"/>
          <p:nvPr/>
        </p:nvSpPr>
        <p:spPr>
          <a:xfrm>
            <a:off x="5548451" y="2487344"/>
            <a:ext cx="27702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>
                <a:solidFill>
                  <a:srgbClr val="FF0000"/>
                </a:solidFill>
              </a:rPr>
              <a:t>VS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E0E86F-A4FB-4C28-ACA1-B213086520E5}"/>
              </a:ext>
            </a:extLst>
          </p:cNvPr>
          <p:cNvSpPr txBox="1"/>
          <p:nvPr/>
        </p:nvSpPr>
        <p:spPr>
          <a:xfrm>
            <a:off x="561728" y="1216159"/>
            <a:ext cx="410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Subsea</a:t>
            </a:r>
            <a:r>
              <a:rPr lang="fr-FR" sz="2400" b="1" u="sng" dirty="0"/>
              <a:t> Water </a:t>
            </a:r>
            <a:r>
              <a:rPr lang="fr-FR" sz="2400" b="1" u="sng" dirty="0" err="1"/>
              <a:t>Isotopic</a:t>
            </a:r>
            <a:r>
              <a:rPr lang="fr-FR" sz="2400" b="1" u="sng" dirty="0"/>
              <a:t> </a:t>
            </a:r>
            <a:r>
              <a:rPr lang="fr-FR" sz="2400" b="1" u="sng" dirty="0" err="1"/>
              <a:t>Sensor</a:t>
            </a:r>
            <a:endParaRPr lang="fr-FR" sz="2400" b="1" u="sng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4BC729-1EEE-4CC2-BF9E-85B0D776FC8F}"/>
              </a:ext>
            </a:extLst>
          </p:cNvPr>
          <p:cNvSpPr txBox="1"/>
          <p:nvPr/>
        </p:nvSpPr>
        <p:spPr>
          <a:xfrm>
            <a:off x="9120015" y="1216159"/>
            <a:ext cx="222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PICARRO L2140i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7F60811-8CBC-4639-B26B-00F5A027093B}"/>
              </a:ext>
            </a:extLst>
          </p:cNvPr>
          <p:cNvSpPr/>
          <p:nvPr/>
        </p:nvSpPr>
        <p:spPr>
          <a:xfrm>
            <a:off x="753946" y="5253614"/>
            <a:ext cx="1377696" cy="853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EFC2F4-6A9B-44AE-8CEF-A1D6467BE875}"/>
              </a:ext>
            </a:extLst>
          </p:cNvPr>
          <p:cNvSpPr txBox="1"/>
          <p:nvPr/>
        </p:nvSpPr>
        <p:spPr>
          <a:xfrm>
            <a:off x="2399866" y="5203281"/>
            <a:ext cx="851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Instrument commerciale avec une meilleure précision ? une meilleure fiabilité ?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B558DBF7-05C1-49AF-8005-DCCD7C31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222282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2682C0-B9B7-61F7-3F68-0695E395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6ED1F5-BF64-AEB1-3B40-48736A3C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avec un instrument commercial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0A6A644-282C-4395-BDF4-271FBE5CDAF8}"/>
              </a:ext>
            </a:extLst>
          </p:cNvPr>
          <p:cNvGrpSpPr/>
          <p:nvPr/>
        </p:nvGrpSpPr>
        <p:grpSpPr>
          <a:xfrm>
            <a:off x="669676" y="3671132"/>
            <a:ext cx="3817958" cy="2676899"/>
            <a:chOff x="683021" y="1116432"/>
            <a:chExt cx="3817958" cy="267689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3EDD370-A51C-4A70-948C-8C14A1824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862"/>
            <a:stretch/>
          </p:blipFill>
          <p:spPr>
            <a:xfrm>
              <a:off x="683021" y="1116432"/>
              <a:ext cx="3613771" cy="267689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934980-C9FB-4658-A2F4-49AC7383D6D6}"/>
                </a:ext>
              </a:extLst>
            </p:cNvPr>
            <p:cNvSpPr/>
            <p:nvPr/>
          </p:nvSpPr>
          <p:spPr>
            <a:xfrm>
              <a:off x="4172505" y="1268413"/>
              <a:ext cx="328474" cy="480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6BE02FD-96F3-40B0-85BF-48A659FFF33A}"/>
              </a:ext>
            </a:extLst>
          </p:cNvPr>
          <p:cNvGrpSpPr/>
          <p:nvPr/>
        </p:nvGrpSpPr>
        <p:grpSpPr>
          <a:xfrm>
            <a:off x="574438" y="1163365"/>
            <a:ext cx="3941688" cy="2676899"/>
            <a:chOff x="741284" y="3837197"/>
            <a:chExt cx="3941688" cy="267689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0ACEB42-C15C-4F85-B3A7-FFE875608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138"/>
            <a:stretch/>
          </p:blipFill>
          <p:spPr>
            <a:xfrm>
              <a:off x="905521" y="3837197"/>
              <a:ext cx="3740555" cy="267689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4B312-FECE-4B69-90E1-CA476C8B2D9D}"/>
                </a:ext>
              </a:extLst>
            </p:cNvPr>
            <p:cNvSpPr/>
            <p:nvPr/>
          </p:nvSpPr>
          <p:spPr>
            <a:xfrm>
              <a:off x="4354498" y="3958347"/>
              <a:ext cx="328474" cy="480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AD166D-DEFE-424B-ACC4-454896CC0244}"/>
                </a:ext>
              </a:extLst>
            </p:cNvPr>
            <p:cNvSpPr/>
            <p:nvPr/>
          </p:nvSpPr>
          <p:spPr>
            <a:xfrm>
              <a:off x="741284" y="3958347"/>
              <a:ext cx="328474" cy="480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DC35F64A-1C7E-4BA7-9847-07612F0C67DA}"/>
              </a:ext>
            </a:extLst>
          </p:cNvPr>
          <p:cNvSpPr txBox="1"/>
          <p:nvPr/>
        </p:nvSpPr>
        <p:spPr>
          <a:xfrm>
            <a:off x="5254634" y="3896613"/>
            <a:ext cx="5991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SWIS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Ecart moyen à la valeur attendue : </a:t>
            </a:r>
            <a:r>
              <a:rPr lang="fr-FR" dirty="0">
                <a:highlight>
                  <a:srgbClr val="00FF00"/>
                </a:highlight>
              </a:rPr>
              <a:t>0,39</a:t>
            </a:r>
            <a:r>
              <a:rPr lang="fr-FR" dirty="0"/>
              <a:t>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Incertitude de mesure : 0,22 ‰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u="sng" dirty="0"/>
              <a:t>L2140i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Ecart moyen à la valeur attendue : </a:t>
            </a:r>
            <a:r>
              <a:rPr lang="fr-FR" dirty="0">
                <a:highlight>
                  <a:srgbClr val="FF0000"/>
                </a:highlight>
              </a:rPr>
              <a:t>1,23</a:t>
            </a:r>
            <a:r>
              <a:rPr lang="fr-FR" dirty="0"/>
              <a:t>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Incertitude de mesure : 0,23 ‰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33AD6D-D4B1-4A4B-A05E-7397587EAC60}"/>
              </a:ext>
            </a:extLst>
          </p:cNvPr>
          <p:cNvSpPr txBox="1"/>
          <p:nvPr/>
        </p:nvSpPr>
        <p:spPr>
          <a:xfrm>
            <a:off x="5254634" y="1362808"/>
            <a:ext cx="5991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SWIS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Ecart moyen à la valeur attendue : 0,16 ‰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Incertitude de mesure : </a:t>
            </a:r>
            <a:r>
              <a:rPr lang="fr-FR" dirty="0">
                <a:highlight>
                  <a:srgbClr val="FF0000"/>
                </a:highlight>
              </a:rPr>
              <a:t>0,40</a:t>
            </a:r>
            <a:r>
              <a:rPr lang="fr-FR" dirty="0"/>
              <a:t>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u="sng" dirty="0"/>
              <a:t>L2140i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Ecart moyen à la valeur attendue : 0,15 ‰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Incertitude de mesure : </a:t>
            </a:r>
            <a:r>
              <a:rPr lang="fr-FR" dirty="0">
                <a:highlight>
                  <a:srgbClr val="00FF00"/>
                </a:highlight>
              </a:rPr>
              <a:t>0,04</a:t>
            </a:r>
            <a:r>
              <a:rPr lang="fr-FR" dirty="0"/>
              <a:t> ‰</a:t>
            </a:r>
          </a:p>
          <a:p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77F7033-E87B-46BA-8A8B-627754FEDADF}"/>
              </a:ext>
            </a:extLst>
          </p:cNvPr>
          <p:cNvGrpSpPr/>
          <p:nvPr/>
        </p:nvGrpSpPr>
        <p:grpSpPr>
          <a:xfrm>
            <a:off x="10315017" y="5241979"/>
            <a:ext cx="1087809" cy="1087809"/>
            <a:chOff x="2747452" y="1919063"/>
            <a:chExt cx="1808361" cy="1808362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1FA1342-D058-40FD-8172-7AEE659A3DF3}"/>
                </a:ext>
              </a:extLst>
            </p:cNvPr>
            <p:cNvGrpSpPr/>
            <p:nvPr/>
          </p:nvGrpSpPr>
          <p:grpSpPr>
            <a:xfrm>
              <a:off x="2747452" y="1919063"/>
              <a:ext cx="1808361" cy="1808362"/>
              <a:chOff x="1091953" y="1145219"/>
              <a:chExt cx="1376039" cy="1376039"/>
            </a:xfrm>
          </p:grpSpPr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D78054D8-2A05-417C-8282-49C09DE2A64D}"/>
                  </a:ext>
                </a:extLst>
              </p:cNvPr>
              <p:cNvSpPr/>
              <p:nvPr/>
            </p:nvSpPr>
            <p:spPr>
              <a:xfrm>
                <a:off x="1091953" y="1145219"/>
                <a:ext cx="1376039" cy="1376039"/>
              </a:xfrm>
              <a:prstGeom prst="ellipse">
                <a:avLst/>
              </a:prstGeom>
              <a:solidFill>
                <a:srgbClr val="01B9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DDF2073B-DBAD-47A9-ACB7-CBD0BD6C4F5A}"/>
                  </a:ext>
                </a:extLst>
              </p:cNvPr>
              <p:cNvSpPr/>
              <p:nvPr/>
            </p:nvSpPr>
            <p:spPr>
              <a:xfrm>
                <a:off x="1323512" y="1376778"/>
                <a:ext cx="912920" cy="912920"/>
              </a:xfrm>
              <a:prstGeom prst="ellipse">
                <a:avLst/>
              </a:prstGeom>
              <a:solidFill>
                <a:srgbClr val="73D6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9F849399-769D-484F-9AF6-6C9F36B30C6B}"/>
                  </a:ext>
                </a:extLst>
              </p:cNvPr>
              <p:cNvSpPr/>
              <p:nvPr/>
            </p:nvSpPr>
            <p:spPr>
              <a:xfrm>
                <a:off x="1648287" y="1701553"/>
                <a:ext cx="263370" cy="263370"/>
              </a:xfrm>
              <a:prstGeom prst="ellipse">
                <a:avLst/>
              </a:prstGeom>
              <a:solidFill>
                <a:srgbClr val="AFF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A4311BC-DC42-4418-93EB-D54339C2C596}"/>
                </a:ext>
              </a:extLst>
            </p:cNvPr>
            <p:cNvGrpSpPr/>
            <p:nvPr/>
          </p:nvGrpSpPr>
          <p:grpSpPr>
            <a:xfrm>
              <a:off x="3345674" y="2106831"/>
              <a:ext cx="337726" cy="310564"/>
              <a:chOff x="5640644" y="3460938"/>
              <a:chExt cx="337726" cy="310564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3C7500B0-4E3F-4A15-97A3-29D18260336B}"/>
                  </a:ext>
                </a:extLst>
              </p:cNvPr>
              <p:cNvGrpSpPr/>
              <p:nvPr/>
            </p:nvGrpSpPr>
            <p:grpSpPr>
              <a:xfrm>
                <a:off x="5663491" y="3474974"/>
                <a:ext cx="190228" cy="199117"/>
                <a:chOff x="6352443" y="1392350"/>
                <a:chExt cx="190228" cy="199117"/>
              </a:xfrm>
            </p:grpSpPr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F4B92097-7DC5-475F-866A-04110DBFEE3A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205AB565-AC80-4017-AF39-CE0E88BB2E32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D1B45153-1226-4624-BDD6-17F8020DBC7C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B1860481-BC62-4776-86F8-522D99A172A3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342C46B1-1CA7-4175-B968-C33CF7114DF3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B4532CE8-BDA7-4EA4-BD1D-BDCF87961905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Ellipse 70">
                  <a:extLst>
                    <a:ext uri="{FF2B5EF4-FFF2-40B4-BE49-F238E27FC236}">
                      <a16:creationId xmlns:a16="http://schemas.microsoft.com/office/drawing/2014/main" id="{3D92EF68-7991-4C25-83BC-06DFBC360F3E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433B4F7D-4FDA-4EE1-ABAC-05301466F801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DBE572D5-646F-432B-A198-D8B9452B3CA1}"/>
                  </a:ext>
                </a:extLst>
              </p:cNvPr>
              <p:cNvGrpSpPr/>
              <p:nvPr/>
            </p:nvGrpSpPr>
            <p:grpSpPr>
              <a:xfrm>
                <a:off x="5726179" y="3572385"/>
                <a:ext cx="190228" cy="199117"/>
                <a:chOff x="6352443" y="1392350"/>
                <a:chExt cx="190228" cy="199117"/>
              </a:xfrm>
            </p:grpSpPr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C24B194F-3452-4CBB-A494-B84344AEE4A8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94B04852-6930-4AA0-82F2-8129ED98C4BF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9B955922-A92F-4B82-BAA7-BE81C48EDC98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24261C40-9002-4978-BD4A-F7CDEB03B89C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Ellipse 60">
                  <a:extLst>
                    <a:ext uri="{FF2B5EF4-FFF2-40B4-BE49-F238E27FC236}">
                      <a16:creationId xmlns:a16="http://schemas.microsoft.com/office/drawing/2014/main" id="{2105294C-A975-47C1-856E-FC5D2DD9BCFD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396902E7-9672-44F9-9937-83B4E9E884B8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D92A9A46-CC01-465B-8A89-1C476DFF83BA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37701974-08B6-49BD-AD14-D678195E4A2A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EE9840A2-C390-43F9-A750-20A363A22ED8}"/>
                  </a:ext>
                </a:extLst>
              </p:cNvPr>
              <p:cNvGrpSpPr/>
              <p:nvPr/>
            </p:nvGrpSpPr>
            <p:grpSpPr>
              <a:xfrm>
                <a:off x="5788142" y="3490048"/>
                <a:ext cx="190228" cy="199117"/>
                <a:chOff x="6352443" y="1392350"/>
                <a:chExt cx="190228" cy="199117"/>
              </a:xfrm>
            </p:grpSpPr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98F6A12F-2ECD-4288-A9FA-100B8B0731DB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044D822E-4C05-42F5-98E6-D3D2146F19FF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F0DAAF9D-B453-4143-8790-A2D41D51EBD6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CEEF31F6-1E8C-4573-994D-C538332D2FAB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7DF5BD1E-DAA9-4770-ACF2-F17682CC9476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E6DECBDA-5894-46C1-A72E-A0F026D0EB96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0A8171B0-C603-4C56-9262-D3045F619F96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1C133575-FBF6-4CE1-8E2F-942A8636E211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8A3ABCE9-0E69-44B9-9663-F0364BE9BFCC}"/>
                  </a:ext>
                </a:extLst>
              </p:cNvPr>
              <p:cNvGrpSpPr/>
              <p:nvPr/>
            </p:nvGrpSpPr>
            <p:grpSpPr>
              <a:xfrm>
                <a:off x="5714511" y="3460938"/>
                <a:ext cx="190228" cy="199117"/>
                <a:chOff x="6352443" y="1392350"/>
                <a:chExt cx="190228" cy="199117"/>
              </a:xfrm>
            </p:grpSpPr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5947C804-EDE7-4E5A-998F-83E529EEB0EE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6BE141B0-CAEE-444B-BFA3-31CDFD26CF5E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8A5B2503-8020-4A72-8F76-6D7BB99782E6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9EF1CD07-4388-4C67-B6B3-13E1AB9F3A5C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A811B11A-9549-4F89-B7C6-0DD360E19EF9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BE59D8D0-1F33-4CAB-B6F8-DC25BA330D9E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390B2956-B575-4ADE-9A7C-B87DD77F56C3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7B075BB0-1B30-482C-ABE5-CD0357FBF067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4FF189C7-40BD-40F8-BB31-D4B7645F238B}"/>
                  </a:ext>
                </a:extLst>
              </p:cNvPr>
              <p:cNvGrpSpPr/>
              <p:nvPr/>
            </p:nvGrpSpPr>
            <p:grpSpPr>
              <a:xfrm>
                <a:off x="5640644" y="3568326"/>
                <a:ext cx="190228" cy="199117"/>
                <a:chOff x="6352443" y="1392350"/>
                <a:chExt cx="190228" cy="199117"/>
              </a:xfrm>
            </p:grpSpPr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C3D09A3D-7E7D-4385-8C0D-2E3F2D00B665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62BAEA5D-F3F5-4F83-BA8F-67313B9ED77F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06B7D850-92B1-4272-B404-8BB1D04341E0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DE37862D-7D94-47C0-B11F-6FB0768C80C1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6B16844A-CEB2-4723-8A26-1632A7A6A384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DA2E519B-DC73-498B-84DE-0D47FDB7CC62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FB79EF72-B2D5-4010-AA99-6F824E9F2BF5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CC8ADA33-11AA-45C6-A5B5-6A68D4BC2F7D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F885C805-5DC5-4497-8465-B0A2952C836C}"/>
                  </a:ext>
                </a:extLst>
              </p:cNvPr>
              <p:cNvGrpSpPr/>
              <p:nvPr/>
            </p:nvGrpSpPr>
            <p:grpSpPr>
              <a:xfrm>
                <a:off x="5712994" y="3511530"/>
                <a:ext cx="190228" cy="199117"/>
                <a:chOff x="6352443" y="1392350"/>
                <a:chExt cx="190228" cy="199117"/>
              </a:xfrm>
            </p:grpSpPr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7FA813B6-5E2E-4B95-B3AA-60423E3B8BAC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0B2CBCD3-E32D-4788-8A31-C9DDB3B11FB9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4F1D753D-1CB2-4634-B0BA-7CDC5F59D701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6E180D03-5B44-4B7B-BFF5-0381DD16CB6A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E46A0B27-5B69-4C35-9F5F-5F10269BB71C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9D905F84-7EDE-4C6D-82F6-D3C2FAF3DD6A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D66880A6-80E7-477E-BE17-C07138BA9CD4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2" name="Ellipse 31">
                  <a:extLst>
                    <a:ext uri="{FF2B5EF4-FFF2-40B4-BE49-F238E27FC236}">
                      <a16:creationId xmlns:a16="http://schemas.microsoft.com/office/drawing/2014/main" id="{C92B15B9-FD07-4E8C-B4C9-FEF6CD842099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9908DAD2-AB38-49CA-9CE0-F11B73394AEE}"/>
              </a:ext>
            </a:extLst>
          </p:cNvPr>
          <p:cNvGrpSpPr/>
          <p:nvPr/>
        </p:nvGrpSpPr>
        <p:grpSpPr>
          <a:xfrm>
            <a:off x="10309369" y="3916007"/>
            <a:ext cx="1087809" cy="1087809"/>
            <a:chOff x="4902285" y="2712566"/>
            <a:chExt cx="1808361" cy="1808362"/>
          </a:xfrm>
        </p:grpSpPr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CE122031-C4E1-4C45-9CC5-5BF4E43321EA}"/>
                </a:ext>
              </a:extLst>
            </p:cNvPr>
            <p:cNvGrpSpPr/>
            <p:nvPr/>
          </p:nvGrpSpPr>
          <p:grpSpPr>
            <a:xfrm>
              <a:off x="4902285" y="2712566"/>
              <a:ext cx="1808361" cy="1808362"/>
              <a:chOff x="1091953" y="1145219"/>
              <a:chExt cx="1376039" cy="1376039"/>
            </a:xfrm>
          </p:grpSpPr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8F626742-B6DA-4C2C-8701-A82949AEE3BD}"/>
                  </a:ext>
                </a:extLst>
              </p:cNvPr>
              <p:cNvSpPr/>
              <p:nvPr/>
            </p:nvSpPr>
            <p:spPr>
              <a:xfrm>
                <a:off x="1091953" y="1145219"/>
                <a:ext cx="1376039" cy="1376039"/>
              </a:xfrm>
              <a:prstGeom prst="ellipse">
                <a:avLst/>
              </a:prstGeom>
              <a:solidFill>
                <a:srgbClr val="01B9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D0709A40-B88D-41CD-9E65-E28D4342E043}"/>
                  </a:ext>
                </a:extLst>
              </p:cNvPr>
              <p:cNvSpPr/>
              <p:nvPr/>
            </p:nvSpPr>
            <p:spPr>
              <a:xfrm>
                <a:off x="1323512" y="1376778"/>
                <a:ext cx="912920" cy="912920"/>
              </a:xfrm>
              <a:prstGeom prst="ellipse">
                <a:avLst/>
              </a:prstGeom>
              <a:solidFill>
                <a:srgbClr val="73D6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5" name="Ellipse 134">
                <a:extLst>
                  <a:ext uri="{FF2B5EF4-FFF2-40B4-BE49-F238E27FC236}">
                    <a16:creationId xmlns:a16="http://schemas.microsoft.com/office/drawing/2014/main" id="{B9A7A27A-0E18-4374-9B8E-2B1F91AB11CB}"/>
                  </a:ext>
                </a:extLst>
              </p:cNvPr>
              <p:cNvSpPr/>
              <p:nvPr/>
            </p:nvSpPr>
            <p:spPr>
              <a:xfrm>
                <a:off x="1648287" y="1701553"/>
                <a:ext cx="263370" cy="263370"/>
              </a:xfrm>
              <a:prstGeom prst="ellipse">
                <a:avLst/>
              </a:prstGeom>
              <a:solidFill>
                <a:srgbClr val="AFF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9C23586D-5489-4D77-8729-2D9F5BF1E012}"/>
                </a:ext>
              </a:extLst>
            </p:cNvPr>
            <p:cNvGrpSpPr/>
            <p:nvPr/>
          </p:nvGrpSpPr>
          <p:grpSpPr>
            <a:xfrm>
              <a:off x="5640644" y="3460938"/>
              <a:ext cx="337726" cy="310564"/>
              <a:chOff x="5640644" y="3460938"/>
              <a:chExt cx="337726" cy="310564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96136393-4CF4-403A-AB11-DD15F8640CDF}"/>
                  </a:ext>
                </a:extLst>
              </p:cNvPr>
              <p:cNvGrpSpPr/>
              <p:nvPr/>
            </p:nvGrpSpPr>
            <p:grpSpPr>
              <a:xfrm>
                <a:off x="5663491" y="3474974"/>
                <a:ext cx="190228" cy="199117"/>
                <a:chOff x="6352443" y="1392350"/>
                <a:chExt cx="190228" cy="199117"/>
              </a:xfrm>
            </p:grpSpPr>
            <p:sp>
              <p:nvSpPr>
                <p:cNvPr id="125" name="Ellipse 124">
                  <a:extLst>
                    <a:ext uri="{FF2B5EF4-FFF2-40B4-BE49-F238E27FC236}">
                      <a16:creationId xmlns:a16="http://schemas.microsoft.com/office/drawing/2014/main" id="{587BC157-5B2D-4429-8825-958190E69960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6" name="Ellipse 125">
                  <a:extLst>
                    <a:ext uri="{FF2B5EF4-FFF2-40B4-BE49-F238E27FC236}">
                      <a16:creationId xmlns:a16="http://schemas.microsoft.com/office/drawing/2014/main" id="{6C066253-0906-47E5-9784-718C5FAFBA07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7" name="Ellipse 126">
                  <a:extLst>
                    <a:ext uri="{FF2B5EF4-FFF2-40B4-BE49-F238E27FC236}">
                      <a16:creationId xmlns:a16="http://schemas.microsoft.com/office/drawing/2014/main" id="{9F61B773-857A-4D8F-AD98-BD1CA44947A4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8" name="Ellipse 127">
                  <a:extLst>
                    <a:ext uri="{FF2B5EF4-FFF2-40B4-BE49-F238E27FC236}">
                      <a16:creationId xmlns:a16="http://schemas.microsoft.com/office/drawing/2014/main" id="{6562DCB9-219E-4D96-9F46-B71A6979197D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9" name="Ellipse 128">
                  <a:extLst>
                    <a:ext uri="{FF2B5EF4-FFF2-40B4-BE49-F238E27FC236}">
                      <a16:creationId xmlns:a16="http://schemas.microsoft.com/office/drawing/2014/main" id="{57725B6E-1D4A-4F47-B468-E5403B38B79D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0" name="Ellipse 129">
                  <a:extLst>
                    <a:ext uri="{FF2B5EF4-FFF2-40B4-BE49-F238E27FC236}">
                      <a16:creationId xmlns:a16="http://schemas.microsoft.com/office/drawing/2014/main" id="{3326786A-9E96-4730-8686-8B5528FF5EF6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1" name="Ellipse 130">
                  <a:extLst>
                    <a:ext uri="{FF2B5EF4-FFF2-40B4-BE49-F238E27FC236}">
                      <a16:creationId xmlns:a16="http://schemas.microsoft.com/office/drawing/2014/main" id="{22B9D22E-46B9-4EBA-8DD8-D7C04E5DDA6D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2" name="Ellipse 131">
                  <a:extLst>
                    <a:ext uri="{FF2B5EF4-FFF2-40B4-BE49-F238E27FC236}">
                      <a16:creationId xmlns:a16="http://schemas.microsoft.com/office/drawing/2014/main" id="{EBFDC620-120A-48E6-91FF-990E99904156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6706D4F0-939A-49CB-ACEC-A2663E0680CE}"/>
                  </a:ext>
                </a:extLst>
              </p:cNvPr>
              <p:cNvGrpSpPr/>
              <p:nvPr/>
            </p:nvGrpSpPr>
            <p:grpSpPr>
              <a:xfrm>
                <a:off x="5726179" y="3572385"/>
                <a:ext cx="190228" cy="199117"/>
                <a:chOff x="6352443" y="1392350"/>
                <a:chExt cx="190228" cy="199117"/>
              </a:xfrm>
            </p:grpSpPr>
            <p:sp>
              <p:nvSpPr>
                <p:cNvPr id="117" name="Ellipse 116">
                  <a:extLst>
                    <a:ext uri="{FF2B5EF4-FFF2-40B4-BE49-F238E27FC236}">
                      <a16:creationId xmlns:a16="http://schemas.microsoft.com/office/drawing/2014/main" id="{C4AFFF8C-7AB2-493C-BF95-6F09DE5975FF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C53950BC-C501-4630-87E7-CF18B7477519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9" name="Ellipse 118">
                  <a:extLst>
                    <a:ext uri="{FF2B5EF4-FFF2-40B4-BE49-F238E27FC236}">
                      <a16:creationId xmlns:a16="http://schemas.microsoft.com/office/drawing/2014/main" id="{38D8717E-5FDD-4C5A-8510-57CAFFDD242C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D9CCF595-C7C9-4DB1-81DB-E47E3D75567E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1" name="Ellipse 120">
                  <a:extLst>
                    <a:ext uri="{FF2B5EF4-FFF2-40B4-BE49-F238E27FC236}">
                      <a16:creationId xmlns:a16="http://schemas.microsoft.com/office/drawing/2014/main" id="{758E2DEA-9500-480E-9001-F474553846E6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2" name="Ellipse 121">
                  <a:extLst>
                    <a:ext uri="{FF2B5EF4-FFF2-40B4-BE49-F238E27FC236}">
                      <a16:creationId xmlns:a16="http://schemas.microsoft.com/office/drawing/2014/main" id="{69D98720-C0EC-4139-BA7E-27E4DCC22955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2B62C369-8F54-485A-8F12-29C5CD30DC65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4" name="Ellipse 123">
                  <a:extLst>
                    <a:ext uri="{FF2B5EF4-FFF2-40B4-BE49-F238E27FC236}">
                      <a16:creationId xmlns:a16="http://schemas.microsoft.com/office/drawing/2014/main" id="{8EE896ED-98C7-4FF0-BFAD-8872804A7C65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1" name="Groupe 80">
                <a:extLst>
                  <a:ext uri="{FF2B5EF4-FFF2-40B4-BE49-F238E27FC236}">
                    <a16:creationId xmlns:a16="http://schemas.microsoft.com/office/drawing/2014/main" id="{592BE58F-2D98-4ADB-94F5-93529DD8A312}"/>
                  </a:ext>
                </a:extLst>
              </p:cNvPr>
              <p:cNvGrpSpPr/>
              <p:nvPr/>
            </p:nvGrpSpPr>
            <p:grpSpPr>
              <a:xfrm>
                <a:off x="5788142" y="3490048"/>
                <a:ext cx="190228" cy="199117"/>
                <a:chOff x="6352443" y="1392350"/>
                <a:chExt cx="190228" cy="199117"/>
              </a:xfrm>
            </p:grpSpPr>
            <p:sp>
              <p:nvSpPr>
                <p:cNvPr id="109" name="Ellipse 108">
                  <a:extLst>
                    <a:ext uri="{FF2B5EF4-FFF2-40B4-BE49-F238E27FC236}">
                      <a16:creationId xmlns:a16="http://schemas.microsoft.com/office/drawing/2014/main" id="{61177CE2-7AD2-4B8D-AF83-4BD5896EB303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0" name="Ellipse 109">
                  <a:extLst>
                    <a:ext uri="{FF2B5EF4-FFF2-40B4-BE49-F238E27FC236}">
                      <a16:creationId xmlns:a16="http://schemas.microsoft.com/office/drawing/2014/main" id="{8A73C077-7EC4-47A1-B561-FEF3A16FEE3D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1" name="Ellipse 110">
                  <a:extLst>
                    <a:ext uri="{FF2B5EF4-FFF2-40B4-BE49-F238E27FC236}">
                      <a16:creationId xmlns:a16="http://schemas.microsoft.com/office/drawing/2014/main" id="{19925E49-A32B-4D21-9289-DD9CB6EBF43C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2" name="Ellipse 111">
                  <a:extLst>
                    <a:ext uri="{FF2B5EF4-FFF2-40B4-BE49-F238E27FC236}">
                      <a16:creationId xmlns:a16="http://schemas.microsoft.com/office/drawing/2014/main" id="{9A9E8873-BAF1-4C4A-89D6-1CB7844DB0C9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3" name="Ellipse 112">
                  <a:extLst>
                    <a:ext uri="{FF2B5EF4-FFF2-40B4-BE49-F238E27FC236}">
                      <a16:creationId xmlns:a16="http://schemas.microsoft.com/office/drawing/2014/main" id="{CB7B155A-351F-4B13-BD67-4C9F2D981122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4" name="Ellipse 113">
                  <a:extLst>
                    <a:ext uri="{FF2B5EF4-FFF2-40B4-BE49-F238E27FC236}">
                      <a16:creationId xmlns:a16="http://schemas.microsoft.com/office/drawing/2014/main" id="{4218FCDD-4D02-4667-B761-1E8075DD78E8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5" name="Ellipse 114">
                  <a:extLst>
                    <a:ext uri="{FF2B5EF4-FFF2-40B4-BE49-F238E27FC236}">
                      <a16:creationId xmlns:a16="http://schemas.microsoft.com/office/drawing/2014/main" id="{14AE095D-06EC-4072-B571-9C280D702F8C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6" name="Ellipse 115">
                  <a:extLst>
                    <a:ext uri="{FF2B5EF4-FFF2-40B4-BE49-F238E27FC236}">
                      <a16:creationId xmlns:a16="http://schemas.microsoft.com/office/drawing/2014/main" id="{B461B455-83CC-4993-92C5-71D89F2DDCCE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CBC62435-B4D4-4696-BED1-F1155DE68EAC}"/>
                  </a:ext>
                </a:extLst>
              </p:cNvPr>
              <p:cNvGrpSpPr/>
              <p:nvPr/>
            </p:nvGrpSpPr>
            <p:grpSpPr>
              <a:xfrm>
                <a:off x="5714511" y="3460938"/>
                <a:ext cx="190228" cy="199117"/>
                <a:chOff x="6352443" y="1392350"/>
                <a:chExt cx="190228" cy="199117"/>
              </a:xfrm>
            </p:grpSpPr>
            <p:sp>
              <p:nvSpPr>
                <p:cNvPr id="101" name="Ellipse 100">
                  <a:extLst>
                    <a:ext uri="{FF2B5EF4-FFF2-40B4-BE49-F238E27FC236}">
                      <a16:creationId xmlns:a16="http://schemas.microsoft.com/office/drawing/2014/main" id="{855CAB76-20CB-4CAB-B769-CF09EE60B08A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" name="Ellipse 101">
                  <a:extLst>
                    <a:ext uri="{FF2B5EF4-FFF2-40B4-BE49-F238E27FC236}">
                      <a16:creationId xmlns:a16="http://schemas.microsoft.com/office/drawing/2014/main" id="{FA7FB764-8843-4921-A552-4ED9BF798149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3" name="Ellipse 102">
                  <a:extLst>
                    <a:ext uri="{FF2B5EF4-FFF2-40B4-BE49-F238E27FC236}">
                      <a16:creationId xmlns:a16="http://schemas.microsoft.com/office/drawing/2014/main" id="{1B6AE61D-92E0-42B0-9035-02C227A7870F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BF94D650-A7B5-42C0-B88A-78E174A13AD6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5" name="Ellipse 104">
                  <a:extLst>
                    <a:ext uri="{FF2B5EF4-FFF2-40B4-BE49-F238E27FC236}">
                      <a16:creationId xmlns:a16="http://schemas.microsoft.com/office/drawing/2014/main" id="{840B882F-DDE0-44B3-A77E-6E05C90BBCB9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6" name="Ellipse 105">
                  <a:extLst>
                    <a:ext uri="{FF2B5EF4-FFF2-40B4-BE49-F238E27FC236}">
                      <a16:creationId xmlns:a16="http://schemas.microsoft.com/office/drawing/2014/main" id="{7C17FD44-DD9B-43F4-8846-74B8A154EB46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7" name="Ellipse 106">
                  <a:extLst>
                    <a:ext uri="{FF2B5EF4-FFF2-40B4-BE49-F238E27FC236}">
                      <a16:creationId xmlns:a16="http://schemas.microsoft.com/office/drawing/2014/main" id="{86A80C88-5417-4415-BE8D-5CB6CB9CD6B3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Ellipse 107">
                  <a:extLst>
                    <a:ext uri="{FF2B5EF4-FFF2-40B4-BE49-F238E27FC236}">
                      <a16:creationId xmlns:a16="http://schemas.microsoft.com/office/drawing/2014/main" id="{E75ECCF4-CE8D-48AF-A89C-C9F484224F47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42DAAD80-ED9C-4499-87C4-9487316C24DF}"/>
                  </a:ext>
                </a:extLst>
              </p:cNvPr>
              <p:cNvGrpSpPr/>
              <p:nvPr/>
            </p:nvGrpSpPr>
            <p:grpSpPr>
              <a:xfrm>
                <a:off x="5640644" y="3568326"/>
                <a:ext cx="190228" cy="199117"/>
                <a:chOff x="6352443" y="1392350"/>
                <a:chExt cx="190228" cy="199117"/>
              </a:xfrm>
            </p:grpSpPr>
            <p:sp>
              <p:nvSpPr>
                <p:cNvPr id="93" name="Ellipse 92">
                  <a:extLst>
                    <a:ext uri="{FF2B5EF4-FFF2-40B4-BE49-F238E27FC236}">
                      <a16:creationId xmlns:a16="http://schemas.microsoft.com/office/drawing/2014/main" id="{B241D92B-62F0-4D0B-A9C8-F86CE3F9A67F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4" name="Ellipse 93">
                  <a:extLst>
                    <a:ext uri="{FF2B5EF4-FFF2-40B4-BE49-F238E27FC236}">
                      <a16:creationId xmlns:a16="http://schemas.microsoft.com/office/drawing/2014/main" id="{6C98B83A-6E39-4A25-8525-C431AFDF97AC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5" name="Ellipse 94">
                  <a:extLst>
                    <a:ext uri="{FF2B5EF4-FFF2-40B4-BE49-F238E27FC236}">
                      <a16:creationId xmlns:a16="http://schemas.microsoft.com/office/drawing/2014/main" id="{DE138DD8-7673-4C2C-A03A-A9DC992207A5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6" name="Ellipse 95">
                  <a:extLst>
                    <a:ext uri="{FF2B5EF4-FFF2-40B4-BE49-F238E27FC236}">
                      <a16:creationId xmlns:a16="http://schemas.microsoft.com/office/drawing/2014/main" id="{6509B63C-7DFF-44F6-B1E4-98EE1D26E888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7" name="Ellipse 96">
                  <a:extLst>
                    <a:ext uri="{FF2B5EF4-FFF2-40B4-BE49-F238E27FC236}">
                      <a16:creationId xmlns:a16="http://schemas.microsoft.com/office/drawing/2014/main" id="{0590A98A-7010-4AD1-979C-9ADBD38F8D0A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8" name="Ellipse 97">
                  <a:extLst>
                    <a:ext uri="{FF2B5EF4-FFF2-40B4-BE49-F238E27FC236}">
                      <a16:creationId xmlns:a16="http://schemas.microsoft.com/office/drawing/2014/main" id="{A3CCDF73-5A12-4155-BA40-F361A21DA105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9" name="Ellipse 98">
                  <a:extLst>
                    <a:ext uri="{FF2B5EF4-FFF2-40B4-BE49-F238E27FC236}">
                      <a16:creationId xmlns:a16="http://schemas.microsoft.com/office/drawing/2014/main" id="{E06C58FB-B458-445D-AF86-EB3AD3914576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0" name="Ellipse 99">
                  <a:extLst>
                    <a:ext uri="{FF2B5EF4-FFF2-40B4-BE49-F238E27FC236}">
                      <a16:creationId xmlns:a16="http://schemas.microsoft.com/office/drawing/2014/main" id="{75581E0F-1FC9-427A-98AB-13917EC60834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810A6135-61B2-4D8E-93C8-38A473C9AD9E}"/>
                  </a:ext>
                </a:extLst>
              </p:cNvPr>
              <p:cNvGrpSpPr/>
              <p:nvPr/>
            </p:nvGrpSpPr>
            <p:grpSpPr>
              <a:xfrm>
                <a:off x="5712994" y="3511530"/>
                <a:ext cx="190228" cy="199117"/>
                <a:chOff x="6352443" y="1392350"/>
                <a:chExt cx="190228" cy="199117"/>
              </a:xfrm>
            </p:grpSpPr>
            <p:sp>
              <p:nvSpPr>
                <p:cNvPr id="85" name="Ellipse 84">
                  <a:extLst>
                    <a:ext uri="{FF2B5EF4-FFF2-40B4-BE49-F238E27FC236}">
                      <a16:creationId xmlns:a16="http://schemas.microsoft.com/office/drawing/2014/main" id="{4F852AFF-306C-43AF-AFFD-1F1FBFD84703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Ellipse 85">
                  <a:extLst>
                    <a:ext uri="{FF2B5EF4-FFF2-40B4-BE49-F238E27FC236}">
                      <a16:creationId xmlns:a16="http://schemas.microsoft.com/office/drawing/2014/main" id="{59E7E40C-FBFB-48C9-AA7C-B99D776637DF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7" name="Ellipse 86">
                  <a:extLst>
                    <a:ext uri="{FF2B5EF4-FFF2-40B4-BE49-F238E27FC236}">
                      <a16:creationId xmlns:a16="http://schemas.microsoft.com/office/drawing/2014/main" id="{7E25D90D-9463-4711-9C63-A7012A095390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8" name="Ellipse 87">
                  <a:extLst>
                    <a:ext uri="{FF2B5EF4-FFF2-40B4-BE49-F238E27FC236}">
                      <a16:creationId xmlns:a16="http://schemas.microsoft.com/office/drawing/2014/main" id="{AED5A771-9C1F-41F8-9580-B980EAF5AD8A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9" name="Ellipse 88">
                  <a:extLst>
                    <a:ext uri="{FF2B5EF4-FFF2-40B4-BE49-F238E27FC236}">
                      <a16:creationId xmlns:a16="http://schemas.microsoft.com/office/drawing/2014/main" id="{FC672B92-439D-49B2-AEC8-0EA66071DA43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0" name="Ellipse 89">
                  <a:extLst>
                    <a:ext uri="{FF2B5EF4-FFF2-40B4-BE49-F238E27FC236}">
                      <a16:creationId xmlns:a16="http://schemas.microsoft.com/office/drawing/2014/main" id="{8B05DEA7-AA6D-47A2-8384-BBB5E75AFD32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1" name="Ellipse 90">
                  <a:extLst>
                    <a:ext uri="{FF2B5EF4-FFF2-40B4-BE49-F238E27FC236}">
                      <a16:creationId xmlns:a16="http://schemas.microsoft.com/office/drawing/2014/main" id="{1F1E1DAE-3C57-48A7-A75F-10981550781A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2" name="Ellipse 91">
                  <a:extLst>
                    <a:ext uri="{FF2B5EF4-FFF2-40B4-BE49-F238E27FC236}">
                      <a16:creationId xmlns:a16="http://schemas.microsoft.com/office/drawing/2014/main" id="{F2A9C6FA-B4A4-42F2-AC50-1EBE9A47228D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CA86D401-D59C-4356-BACF-06E3DB13CED5}"/>
              </a:ext>
            </a:extLst>
          </p:cNvPr>
          <p:cNvGrpSpPr/>
          <p:nvPr/>
        </p:nvGrpSpPr>
        <p:grpSpPr>
          <a:xfrm>
            <a:off x="10313036" y="1429125"/>
            <a:ext cx="1087809" cy="1087809"/>
            <a:chOff x="7197508" y="1919063"/>
            <a:chExt cx="1808361" cy="1808362"/>
          </a:xfrm>
        </p:grpSpPr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4839ED19-103D-4C58-BDD5-66AD0EE83712}"/>
                </a:ext>
              </a:extLst>
            </p:cNvPr>
            <p:cNvGrpSpPr/>
            <p:nvPr/>
          </p:nvGrpSpPr>
          <p:grpSpPr>
            <a:xfrm>
              <a:off x="7197508" y="1919063"/>
              <a:ext cx="1808361" cy="1808362"/>
              <a:chOff x="1091953" y="1145219"/>
              <a:chExt cx="1376039" cy="1376039"/>
            </a:xfrm>
          </p:grpSpPr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67739957-6C50-4C0F-A202-F1A48751C6DA}"/>
                  </a:ext>
                </a:extLst>
              </p:cNvPr>
              <p:cNvSpPr/>
              <p:nvPr/>
            </p:nvSpPr>
            <p:spPr>
              <a:xfrm>
                <a:off x="1091953" y="1145219"/>
                <a:ext cx="1376039" cy="1376039"/>
              </a:xfrm>
              <a:prstGeom prst="ellipse">
                <a:avLst/>
              </a:prstGeom>
              <a:solidFill>
                <a:srgbClr val="01B9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C2030AAC-B87C-4F6F-B802-22DD71701557}"/>
                  </a:ext>
                </a:extLst>
              </p:cNvPr>
              <p:cNvSpPr/>
              <p:nvPr/>
            </p:nvSpPr>
            <p:spPr>
              <a:xfrm>
                <a:off x="1323512" y="1376778"/>
                <a:ext cx="912920" cy="912920"/>
              </a:xfrm>
              <a:prstGeom prst="ellipse">
                <a:avLst/>
              </a:prstGeom>
              <a:solidFill>
                <a:srgbClr val="73D6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47EFACFD-ED72-4790-8C4A-A5299A57EAA4}"/>
                  </a:ext>
                </a:extLst>
              </p:cNvPr>
              <p:cNvSpPr/>
              <p:nvPr/>
            </p:nvSpPr>
            <p:spPr>
              <a:xfrm>
                <a:off x="1648287" y="1701553"/>
                <a:ext cx="263370" cy="263370"/>
              </a:xfrm>
              <a:prstGeom prst="ellipse">
                <a:avLst/>
              </a:prstGeom>
              <a:solidFill>
                <a:srgbClr val="AFF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FBA2A6AF-EE1F-48DF-B2C6-417719A16992}"/>
                </a:ext>
              </a:extLst>
            </p:cNvPr>
            <p:cNvGrpSpPr/>
            <p:nvPr/>
          </p:nvGrpSpPr>
          <p:grpSpPr>
            <a:xfrm>
              <a:off x="7716178" y="2786307"/>
              <a:ext cx="425076" cy="344545"/>
              <a:chOff x="5272488" y="2060022"/>
              <a:chExt cx="425076" cy="344545"/>
            </a:xfrm>
          </p:grpSpPr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6DC51DFC-10C9-4255-836A-5F513E0FB994}"/>
                  </a:ext>
                </a:extLst>
              </p:cNvPr>
              <p:cNvSpPr/>
              <p:nvPr/>
            </p:nvSpPr>
            <p:spPr>
              <a:xfrm rot="7107447" flipH="1">
                <a:off x="5472012" y="223467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7" name="Ellipse 166">
                <a:extLst>
                  <a:ext uri="{FF2B5EF4-FFF2-40B4-BE49-F238E27FC236}">
                    <a16:creationId xmlns:a16="http://schemas.microsoft.com/office/drawing/2014/main" id="{B8D9C6D8-513F-4DFF-BC3A-FFB5056372CB}"/>
                  </a:ext>
                </a:extLst>
              </p:cNvPr>
              <p:cNvSpPr/>
              <p:nvPr/>
            </p:nvSpPr>
            <p:spPr>
              <a:xfrm rot="7107447" flipH="1">
                <a:off x="5424643" y="2369626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B038FEDF-1E99-4D90-B72A-F03F9040FF20}"/>
                  </a:ext>
                </a:extLst>
              </p:cNvPr>
              <p:cNvSpPr/>
              <p:nvPr/>
            </p:nvSpPr>
            <p:spPr>
              <a:xfrm rot="7107447" flipH="1">
                <a:off x="5600484" y="234594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9" name="Ellipse 168">
                <a:extLst>
                  <a:ext uri="{FF2B5EF4-FFF2-40B4-BE49-F238E27FC236}">
                    <a16:creationId xmlns:a16="http://schemas.microsoft.com/office/drawing/2014/main" id="{512D2750-EEF1-4528-80BE-CFD458B0276F}"/>
                  </a:ext>
                </a:extLst>
              </p:cNvPr>
              <p:cNvSpPr/>
              <p:nvPr/>
            </p:nvSpPr>
            <p:spPr>
              <a:xfrm rot="7107447" flipH="1">
                <a:off x="5662623" y="2168834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0" name="Ellipse 169">
                <a:extLst>
                  <a:ext uri="{FF2B5EF4-FFF2-40B4-BE49-F238E27FC236}">
                    <a16:creationId xmlns:a16="http://schemas.microsoft.com/office/drawing/2014/main" id="{83055243-6C4F-408C-AD79-2EAED3F2E765}"/>
                  </a:ext>
                </a:extLst>
              </p:cNvPr>
              <p:cNvSpPr/>
              <p:nvPr/>
            </p:nvSpPr>
            <p:spPr>
              <a:xfrm rot="7107447" flipH="1">
                <a:off x="5553115" y="2083707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Ellipse 170">
                <a:extLst>
                  <a:ext uri="{FF2B5EF4-FFF2-40B4-BE49-F238E27FC236}">
                    <a16:creationId xmlns:a16="http://schemas.microsoft.com/office/drawing/2014/main" id="{76C10CA7-C2DD-4FEA-976A-A655BFCAE29F}"/>
                  </a:ext>
                </a:extLst>
              </p:cNvPr>
              <p:cNvSpPr/>
              <p:nvPr/>
            </p:nvSpPr>
            <p:spPr>
              <a:xfrm rot="7107447" flipH="1">
                <a:off x="5319856" y="2060022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D438335F-5CD5-495E-AC0F-9A9665C6FA3B}"/>
                  </a:ext>
                </a:extLst>
              </p:cNvPr>
              <p:cNvSpPr/>
              <p:nvPr/>
            </p:nvSpPr>
            <p:spPr>
              <a:xfrm rot="7107447" flipH="1">
                <a:off x="5281400" y="2187303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36396423-80C0-4814-92E1-5A0FD57FAD25}"/>
                  </a:ext>
                </a:extLst>
              </p:cNvPr>
              <p:cNvSpPr/>
              <p:nvPr/>
            </p:nvSpPr>
            <p:spPr>
              <a:xfrm rot="7107447" flipH="1">
                <a:off x="5272488" y="2359389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A9CE1B1B-C843-4192-8E1A-3516D577B570}"/>
                </a:ext>
              </a:extLst>
            </p:cNvPr>
            <p:cNvGrpSpPr/>
            <p:nvPr/>
          </p:nvGrpSpPr>
          <p:grpSpPr>
            <a:xfrm>
              <a:off x="8114614" y="2472261"/>
              <a:ext cx="425076" cy="344545"/>
              <a:chOff x="5272488" y="2060022"/>
              <a:chExt cx="425076" cy="344545"/>
            </a:xfrm>
          </p:grpSpPr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10E2100E-EE59-41C2-90AC-CDCCFC8A321A}"/>
                  </a:ext>
                </a:extLst>
              </p:cNvPr>
              <p:cNvSpPr/>
              <p:nvPr/>
            </p:nvSpPr>
            <p:spPr>
              <a:xfrm rot="7107447" flipH="1">
                <a:off x="5472012" y="223467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1799A381-44D4-4762-9B4C-9B90B2436E02}"/>
                  </a:ext>
                </a:extLst>
              </p:cNvPr>
              <p:cNvSpPr/>
              <p:nvPr/>
            </p:nvSpPr>
            <p:spPr>
              <a:xfrm rot="7107447" flipH="1">
                <a:off x="5424643" y="2369626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:a16="http://schemas.microsoft.com/office/drawing/2014/main" id="{6D8528B6-608A-4065-AE10-69305DBDFAB5}"/>
                  </a:ext>
                </a:extLst>
              </p:cNvPr>
              <p:cNvSpPr/>
              <p:nvPr/>
            </p:nvSpPr>
            <p:spPr>
              <a:xfrm rot="7107447" flipH="1">
                <a:off x="5600484" y="234594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782F0E24-F017-4B83-8306-620343DFACFF}"/>
                  </a:ext>
                </a:extLst>
              </p:cNvPr>
              <p:cNvSpPr/>
              <p:nvPr/>
            </p:nvSpPr>
            <p:spPr>
              <a:xfrm rot="7107447" flipH="1">
                <a:off x="5662623" y="2168834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E6F86395-42B8-4602-A7E8-007DE89FE4E0}"/>
                  </a:ext>
                </a:extLst>
              </p:cNvPr>
              <p:cNvSpPr/>
              <p:nvPr/>
            </p:nvSpPr>
            <p:spPr>
              <a:xfrm rot="7107447" flipH="1">
                <a:off x="5553115" y="2083707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DB59F36C-663C-4D7B-8F4F-EC875A1941AF}"/>
                  </a:ext>
                </a:extLst>
              </p:cNvPr>
              <p:cNvSpPr/>
              <p:nvPr/>
            </p:nvSpPr>
            <p:spPr>
              <a:xfrm rot="7107447" flipH="1">
                <a:off x="5319856" y="2060022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1D9A8493-3C50-41B4-BF00-D6B092D3D41F}"/>
                  </a:ext>
                </a:extLst>
              </p:cNvPr>
              <p:cNvSpPr/>
              <p:nvPr/>
            </p:nvSpPr>
            <p:spPr>
              <a:xfrm rot="7107447" flipH="1">
                <a:off x="5281400" y="2187303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5" name="Ellipse 164">
                <a:extLst>
                  <a:ext uri="{FF2B5EF4-FFF2-40B4-BE49-F238E27FC236}">
                    <a16:creationId xmlns:a16="http://schemas.microsoft.com/office/drawing/2014/main" id="{4F65DD3A-2206-43E4-9568-3B73C1DCCC9D}"/>
                  </a:ext>
                </a:extLst>
              </p:cNvPr>
              <p:cNvSpPr/>
              <p:nvPr/>
            </p:nvSpPr>
            <p:spPr>
              <a:xfrm rot="7107447" flipH="1">
                <a:off x="5272488" y="2359389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D4BBC092-93D8-4D7C-B09F-442D72CCEECA}"/>
                </a:ext>
              </a:extLst>
            </p:cNvPr>
            <p:cNvGrpSpPr/>
            <p:nvPr/>
          </p:nvGrpSpPr>
          <p:grpSpPr>
            <a:xfrm>
              <a:off x="8193057" y="2913534"/>
              <a:ext cx="425076" cy="344545"/>
              <a:chOff x="5272488" y="2060022"/>
              <a:chExt cx="425076" cy="344545"/>
            </a:xfrm>
          </p:grpSpPr>
          <p:sp>
            <p:nvSpPr>
              <p:cNvPr id="150" name="Ellipse 149">
                <a:extLst>
                  <a:ext uri="{FF2B5EF4-FFF2-40B4-BE49-F238E27FC236}">
                    <a16:creationId xmlns:a16="http://schemas.microsoft.com/office/drawing/2014/main" id="{9D23421F-0C77-419C-8E01-462DEC4AAAF8}"/>
                  </a:ext>
                </a:extLst>
              </p:cNvPr>
              <p:cNvSpPr/>
              <p:nvPr/>
            </p:nvSpPr>
            <p:spPr>
              <a:xfrm rot="7107447" flipH="1">
                <a:off x="5472012" y="223467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9297A7BA-833A-4140-8336-95531443B824}"/>
                  </a:ext>
                </a:extLst>
              </p:cNvPr>
              <p:cNvSpPr/>
              <p:nvPr/>
            </p:nvSpPr>
            <p:spPr>
              <a:xfrm rot="7107447" flipH="1">
                <a:off x="5424643" y="2369626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Ellipse 151">
                <a:extLst>
                  <a:ext uri="{FF2B5EF4-FFF2-40B4-BE49-F238E27FC236}">
                    <a16:creationId xmlns:a16="http://schemas.microsoft.com/office/drawing/2014/main" id="{AA09B4B9-CC6E-44D3-BDB0-C7BE0BBECBF6}"/>
                  </a:ext>
                </a:extLst>
              </p:cNvPr>
              <p:cNvSpPr/>
              <p:nvPr/>
            </p:nvSpPr>
            <p:spPr>
              <a:xfrm rot="7107447" flipH="1">
                <a:off x="5600484" y="234594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3345F232-1560-481E-B0ED-70C4E005EF35}"/>
                  </a:ext>
                </a:extLst>
              </p:cNvPr>
              <p:cNvSpPr/>
              <p:nvPr/>
            </p:nvSpPr>
            <p:spPr>
              <a:xfrm rot="7107447" flipH="1">
                <a:off x="5662623" y="2168834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DB087B49-10D9-4F65-AAFA-5F93B846253C}"/>
                  </a:ext>
                </a:extLst>
              </p:cNvPr>
              <p:cNvSpPr/>
              <p:nvPr/>
            </p:nvSpPr>
            <p:spPr>
              <a:xfrm rot="7107447" flipH="1">
                <a:off x="5553115" y="2083707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E3BBC56F-5039-48FF-9BD7-EB93426614FD}"/>
                  </a:ext>
                </a:extLst>
              </p:cNvPr>
              <p:cNvSpPr/>
              <p:nvPr/>
            </p:nvSpPr>
            <p:spPr>
              <a:xfrm rot="7107447" flipH="1">
                <a:off x="5319856" y="2060022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8ADF2CE1-DDE5-4180-8078-830E07B09462}"/>
                  </a:ext>
                </a:extLst>
              </p:cNvPr>
              <p:cNvSpPr/>
              <p:nvPr/>
            </p:nvSpPr>
            <p:spPr>
              <a:xfrm rot="7107447" flipH="1">
                <a:off x="5281400" y="2187303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EF70117B-EE76-452B-BE46-D3E958EAA47D}"/>
                  </a:ext>
                </a:extLst>
              </p:cNvPr>
              <p:cNvSpPr/>
              <p:nvPr/>
            </p:nvSpPr>
            <p:spPr>
              <a:xfrm rot="7107447" flipH="1">
                <a:off x="5272488" y="2359389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955FA5F4-EFB1-4EB7-A61D-612AB790D025}"/>
                </a:ext>
              </a:extLst>
            </p:cNvPr>
            <p:cNvGrpSpPr/>
            <p:nvPr/>
          </p:nvGrpSpPr>
          <p:grpSpPr>
            <a:xfrm>
              <a:off x="7640197" y="2402059"/>
              <a:ext cx="425076" cy="344545"/>
              <a:chOff x="5272488" y="2060022"/>
              <a:chExt cx="425076" cy="344545"/>
            </a:xfrm>
          </p:grpSpPr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A39CA9BA-0E5E-47BD-8D6D-C6F8A4C2FC4C}"/>
                  </a:ext>
                </a:extLst>
              </p:cNvPr>
              <p:cNvSpPr/>
              <p:nvPr/>
            </p:nvSpPr>
            <p:spPr>
              <a:xfrm rot="7107447" flipH="1">
                <a:off x="5472012" y="223467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3" name="Ellipse 142">
                <a:extLst>
                  <a:ext uri="{FF2B5EF4-FFF2-40B4-BE49-F238E27FC236}">
                    <a16:creationId xmlns:a16="http://schemas.microsoft.com/office/drawing/2014/main" id="{75426D47-B270-4597-B59A-DA255D0D611E}"/>
                  </a:ext>
                </a:extLst>
              </p:cNvPr>
              <p:cNvSpPr/>
              <p:nvPr/>
            </p:nvSpPr>
            <p:spPr>
              <a:xfrm rot="7107447" flipH="1">
                <a:off x="5424643" y="2369626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4" name="Ellipse 143">
                <a:extLst>
                  <a:ext uri="{FF2B5EF4-FFF2-40B4-BE49-F238E27FC236}">
                    <a16:creationId xmlns:a16="http://schemas.microsoft.com/office/drawing/2014/main" id="{16514F92-F532-4674-8C00-6C840FDC9803}"/>
                  </a:ext>
                </a:extLst>
              </p:cNvPr>
              <p:cNvSpPr/>
              <p:nvPr/>
            </p:nvSpPr>
            <p:spPr>
              <a:xfrm rot="7107447" flipH="1">
                <a:off x="5600484" y="2345941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5" name="Ellipse 144">
                <a:extLst>
                  <a:ext uri="{FF2B5EF4-FFF2-40B4-BE49-F238E27FC236}">
                    <a16:creationId xmlns:a16="http://schemas.microsoft.com/office/drawing/2014/main" id="{C0F57134-1F6F-4D3A-AEA8-C45B567941A1}"/>
                  </a:ext>
                </a:extLst>
              </p:cNvPr>
              <p:cNvSpPr/>
              <p:nvPr/>
            </p:nvSpPr>
            <p:spPr>
              <a:xfrm rot="7107447" flipH="1">
                <a:off x="5662623" y="2168834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5F2F8CA8-D10E-4649-8BB5-21C91F516724}"/>
                  </a:ext>
                </a:extLst>
              </p:cNvPr>
              <p:cNvSpPr/>
              <p:nvPr/>
            </p:nvSpPr>
            <p:spPr>
              <a:xfrm rot="7107447" flipH="1">
                <a:off x="5553115" y="2083707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7" name="Ellipse 146">
                <a:extLst>
                  <a:ext uri="{FF2B5EF4-FFF2-40B4-BE49-F238E27FC236}">
                    <a16:creationId xmlns:a16="http://schemas.microsoft.com/office/drawing/2014/main" id="{85E4B5CD-E242-41B9-80D7-9D4E4EF4E66C}"/>
                  </a:ext>
                </a:extLst>
              </p:cNvPr>
              <p:cNvSpPr/>
              <p:nvPr/>
            </p:nvSpPr>
            <p:spPr>
              <a:xfrm rot="7107447" flipH="1">
                <a:off x="5319856" y="2060022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2FE15F7E-4CEB-4787-B264-03741205115D}"/>
                  </a:ext>
                </a:extLst>
              </p:cNvPr>
              <p:cNvSpPr/>
              <p:nvPr/>
            </p:nvSpPr>
            <p:spPr>
              <a:xfrm rot="7107447" flipH="1">
                <a:off x="5281400" y="2187303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49" name="Ellipse 148">
                <a:extLst>
                  <a:ext uri="{FF2B5EF4-FFF2-40B4-BE49-F238E27FC236}">
                    <a16:creationId xmlns:a16="http://schemas.microsoft.com/office/drawing/2014/main" id="{27BB1866-A199-4351-9366-6FC300C94D76}"/>
                  </a:ext>
                </a:extLst>
              </p:cNvPr>
              <p:cNvSpPr/>
              <p:nvPr/>
            </p:nvSpPr>
            <p:spPr>
              <a:xfrm rot="7107447" flipH="1">
                <a:off x="5272488" y="2359389"/>
                <a:ext cx="34941" cy="3494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D4476974-377E-41C0-BABD-C437B93CCF0C}"/>
              </a:ext>
            </a:extLst>
          </p:cNvPr>
          <p:cNvGrpSpPr/>
          <p:nvPr/>
        </p:nvGrpSpPr>
        <p:grpSpPr>
          <a:xfrm>
            <a:off x="10315017" y="2649764"/>
            <a:ext cx="1087809" cy="1087809"/>
            <a:chOff x="2747452" y="1919063"/>
            <a:chExt cx="1808361" cy="1808362"/>
          </a:xfrm>
        </p:grpSpPr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8C79F43E-166E-4C0A-8153-E4B877D4964E}"/>
                </a:ext>
              </a:extLst>
            </p:cNvPr>
            <p:cNvGrpSpPr/>
            <p:nvPr/>
          </p:nvGrpSpPr>
          <p:grpSpPr>
            <a:xfrm>
              <a:off x="2747452" y="1919063"/>
              <a:ext cx="1808361" cy="1808362"/>
              <a:chOff x="1091953" y="1145219"/>
              <a:chExt cx="1376039" cy="1376039"/>
            </a:xfrm>
          </p:grpSpPr>
          <p:sp>
            <p:nvSpPr>
              <p:cNvPr id="234" name="Ellipse 233">
                <a:extLst>
                  <a:ext uri="{FF2B5EF4-FFF2-40B4-BE49-F238E27FC236}">
                    <a16:creationId xmlns:a16="http://schemas.microsoft.com/office/drawing/2014/main" id="{574BED22-E3D2-45E0-B035-142550ED585E}"/>
                  </a:ext>
                </a:extLst>
              </p:cNvPr>
              <p:cNvSpPr/>
              <p:nvPr/>
            </p:nvSpPr>
            <p:spPr>
              <a:xfrm>
                <a:off x="1091953" y="1145219"/>
                <a:ext cx="1376039" cy="1376039"/>
              </a:xfrm>
              <a:prstGeom prst="ellipse">
                <a:avLst/>
              </a:prstGeom>
              <a:solidFill>
                <a:srgbClr val="01B9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Ellipse 234">
                <a:extLst>
                  <a:ext uri="{FF2B5EF4-FFF2-40B4-BE49-F238E27FC236}">
                    <a16:creationId xmlns:a16="http://schemas.microsoft.com/office/drawing/2014/main" id="{37854B03-7CB3-429E-A0D3-093B1EFA16CA}"/>
                  </a:ext>
                </a:extLst>
              </p:cNvPr>
              <p:cNvSpPr/>
              <p:nvPr/>
            </p:nvSpPr>
            <p:spPr>
              <a:xfrm>
                <a:off x="1323512" y="1376778"/>
                <a:ext cx="912920" cy="912920"/>
              </a:xfrm>
              <a:prstGeom prst="ellipse">
                <a:avLst/>
              </a:prstGeom>
              <a:solidFill>
                <a:srgbClr val="73D6F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6" name="Ellipse 235">
                <a:extLst>
                  <a:ext uri="{FF2B5EF4-FFF2-40B4-BE49-F238E27FC236}">
                    <a16:creationId xmlns:a16="http://schemas.microsoft.com/office/drawing/2014/main" id="{33704492-A046-4694-B265-BF8E3F8094A5}"/>
                  </a:ext>
                </a:extLst>
              </p:cNvPr>
              <p:cNvSpPr/>
              <p:nvPr/>
            </p:nvSpPr>
            <p:spPr>
              <a:xfrm>
                <a:off x="1648287" y="1701553"/>
                <a:ext cx="263370" cy="263370"/>
              </a:xfrm>
              <a:prstGeom prst="ellipse">
                <a:avLst/>
              </a:prstGeom>
              <a:solidFill>
                <a:srgbClr val="AFF8F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2F6D0AF8-2ACF-4ECF-A064-D8B34C64C950}"/>
                </a:ext>
              </a:extLst>
            </p:cNvPr>
            <p:cNvGrpSpPr/>
            <p:nvPr/>
          </p:nvGrpSpPr>
          <p:grpSpPr>
            <a:xfrm>
              <a:off x="3345674" y="2106831"/>
              <a:ext cx="337726" cy="310564"/>
              <a:chOff x="5640644" y="3460938"/>
              <a:chExt cx="337726" cy="310564"/>
            </a:xfrm>
          </p:grpSpPr>
          <p:grpSp>
            <p:nvGrpSpPr>
              <p:cNvPr id="180" name="Groupe 179">
                <a:extLst>
                  <a:ext uri="{FF2B5EF4-FFF2-40B4-BE49-F238E27FC236}">
                    <a16:creationId xmlns:a16="http://schemas.microsoft.com/office/drawing/2014/main" id="{5A5C62D1-814E-48FB-9B55-2B21E4B2ECD2}"/>
                  </a:ext>
                </a:extLst>
              </p:cNvPr>
              <p:cNvGrpSpPr/>
              <p:nvPr/>
            </p:nvGrpSpPr>
            <p:grpSpPr>
              <a:xfrm>
                <a:off x="5663491" y="3474974"/>
                <a:ext cx="190228" cy="199117"/>
                <a:chOff x="6352443" y="1392350"/>
                <a:chExt cx="190228" cy="199117"/>
              </a:xfrm>
            </p:grpSpPr>
            <p:sp>
              <p:nvSpPr>
                <p:cNvPr id="226" name="Ellipse 225">
                  <a:extLst>
                    <a:ext uri="{FF2B5EF4-FFF2-40B4-BE49-F238E27FC236}">
                      <a16:creationId xmlns:a16="http://schemas.microsoft.com/office/drawing/2014/main" id="{53F15D6D-914D-4FB1-AAB0-34581B3FC084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7" name="Ellipse 226">
                  <a:extLst>
                    <a:ext uri="{FF2B5EF4-FFF2-40B4-BE49-F238E27FC236}">
                      <a16:creationId xmlns:a16="http://schemas.microsoft.com/office/drawing/2014/main" id="{CBF82216-2069-4BB7-9FD0-F410C3F67900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8" name="Ellipse 227">
                  <a:extLst>
                    <a:ext uri="{FF2B5EF4-FFF2-40B4-BE49-F238E27FC236}">
                      <a16:creationId xmlns:a16="http://schemas.microsoft.com/office/drawing/2014/main" id="{0314629A-42B7-4706-BEE1-EE1AB2F527D0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9" name="Ellipse 228">
                  <a:extLst>
                    <a:ext uri="{FF2B5EF4-FFF2-40B4-BE49-F238E27FC236}">
                      <a16:creationId xmlns:a16="http://schemas.microsoft.com/office/drawing/2014/main" id="{F52BC516-7FAC-4EA4-AF8C-5681C376FACC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Ellipse 229">
                  <a:extLst>
                    <a:ext uri="{FF2B5EF4-FFF2-40B4-BE49-F238E27FC236}">
                      <a16:creationId xmlns:a16="http://schemas.microsoft.com/office/drawing/2014/main" id="{7797B63C-68DD-46F4-8D47-819CF57EC141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Ellipse 230">
                  <a:extLst>
                    <a:ext uri="{FF2B5EF4-FFF2-40B4-BE49-F238E27FC236}">
                      <a16:creationId xmlns:a16="http://schemas.microsoft.com/office/drawing/2014/main" id="{C65E8E23-2558-496E-8494-CE926252F0C7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Ellipse 231">
                  <a:extLst>
                    <a:ext uri="{FF2B5EF4-FFF2-40B4-BE49-F238E27FC236}">
                      <a16:creationId xmlns:a16="http://schemas.microsoft.com/office/drawing/2014/main" id="{EA182E1F-86B6-4A23-8272-D8C09A27AC8A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Ellipse 232">
                  <a:extLst>
                    <a:ext uri="{FF2B5EF4-FFF2-40B4-BE49-F238E27FC236}">
                      <a16:creationId xmlns:a16="http://schemas.microsoft.com/office/drawing/2014/main" id="{C80559DE-7368-42E2-8D46-E539683E6F38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81" name="Groupe 180">
                <a:extLst>
                  <a:ext uri="{FF2B5EF4-FFF2-40B4-BE49-F238E27FC236}">
                    <a16:creationId xmlns:a16="http://schemas.microsoft.com/office/drawing/2014/main" id="{9522B646-EC76-424F-9EF8-D8724465C69B}"/>
                  </a:ext>
                </a:extLst>
              </p:cNvPr>
              <p:cNvGrpSpPr/>
              <p:nvPr/>
            </p:nvGrpSpPr>
            <p:grpSpPr>
              <a:xfrm>
                <a:off x="5726179" y="3572385"/>
                <a:ext cx="190228" cy="199117"/>
                <a:chOff x="6352443" y="1392350"/>
                <a:chExt cx="190228" cy="199117"/>
              </a:xfrm>
            </p:grpSpPr>
            <p:sp>
              <p:nvSpPr>
                <p:cNvPr id="218" name="Ellipse 217">
                  <a:extLst>
                    <a:ext uri="{FF2B5EF4-FFF2-40B4-BE49-F238E27FC236}">
                      <a16:creationId xmlns:a16="http://schemas.microsoft.com/office/drawing/2014/main" id="{81C91FC0-8C0D-458B-811D-ED6B6C051562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9" name="Ellipse 218">
                  <a:extLst>
                    <a:ext uri="{FF2B5EF4-FFF2-40B4-BE49-F238E27FC236}">
                      <a16:creationId xmlns:a16="http://schemas.microsoft.com/office/drawing/2014/main" id="{287D53FF-208D-4393-81BC-F66F8B73F623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0" name="Ellipse 219">
                  <a:extLst>
                    <a:ext uri="{FF2B5EF4-FFF2-40B4-BE49-F238E27FC236}">
                      <a16:creationId xmlns:a16="http://schemas.microsoft.com/office/drawing/2014/main" id="{A596019C-DCDE-4399-B3C7-E0C703716CF1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1" name="Ellipse 220">
                  <a:extLst>
                    <a:ext uri="{FF2B5EF4-FFF2-40B4-BE49-F238E27FC236}">
                      <a16:creationId xmlns:a16="http://schemas.microsoft.com/office/drawing/2014/main" id="{80F17337-FD80-42AE-AA76-B281AAC1E450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2" name="Ellipse 221">
                  <a:extLst>
                    <a:ext uri="{FF2B5EF4-FFF2-40B4-BE49-F238E27FC236}">
                      <a16:creationId xmlns:a16="http://schemas.microsoft.com/office/drawing/2014/main" id="{55243A8C-6588-4B0D-822A-951A070C57A6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3" name="Ellipse 222">
                  <a:extLst>
                    <a:ext uri="{FF2B5EF4-FFF2-40B4-BE49-F238E27FC236}">
                      <a16:creationId xmlns:a16="http://schemas.microsoft.com/office/drawing/2014/main" id="{8A6BC280-14F3-4618-B3FA-879AFEB5F5D0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Ellipse 223">
                  <a:extLst>
                    <a:ext uri="{FF2B5EF4-FFF2-40B4-BE49-F238E27FC236}">
                      <a16:creationId xmlns:a16="http://schemas.microsoft.com/office/drawing/2014/main" id="{7B6F7259-3B3C-4CD9-BE93-C2451190AE3C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5" name="Ellipse 224">
                  <a:extLst>
                    <a:ext uri="{FF2B5EF4-FFF2-40B4-BE49-F238E27FC236}">
                      <a16:creationId xmlns:a16="http://schemas.microsoft.com/office/drawing/2014/main" id="{A6C8AA25-CC49-4DBF-A00B-B15CE782326F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82" name="Groupe 181">
                <a:extLst>
                  <a:ext uri="{FF2B5EF4-FFF2-40B4-BE49-F238E27FC236}">
                    <a16:creationId xmlns:a16="http://schemas.microsoft.com/office/drawing/2014/main" id="{85EA0064-78EE-4860-8C03-BFCDEE491AE4}"/>
                  </a:ext>
                </a:extLst>
              </p:cNvPr>
              <p:cNvGrpSpPr/>
              <p:nvPr/>
            </p:nvGrpSpPr>
            <p:grpSpPr>
              <a:xfrm>
                <a:off x="5788142" y="3490048"/>
                <a:ext cx="190228" cy="199117"/>
                <a:chOff x="6352443" y="1392350"/>
                <a:chExt cx="190228" cy="199117"/>
              </a:xfrm>
            </p:grpSpPr>
            <p:sp>
              <p:nvSpPr>
                <p:cNvPr id="210" name="Ellipse 209">
                  <a:extLst>
                    <a:ext uri="{FF2B5EF4-FFF2-40B4-BE49-F238E27FC236}">
                      <a16:creationId xmlns:a16="http://schemas.microsoft.com/office/drawing/2014/main" id="{248FE562-5E67-437F-9F0F-0B824E861C0A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1" name="Ellipse 210">
                  <a:extLst>
                    <a:ext uri="{FF2B5EF4-FFF2-40B4-BE49-F238E27FC236}">
                      <a16:creationId xmlns:a16="http://schemas.microsoft.com/office/drawing/2014/main" id="{FFC89FE6-8011-45E3-84A0-BFE5F2226456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Ellipse 211">
                  <a:extLst>
                    <a:ext uri="{FF2B5EF4-FFF2-40B4-BE49-F238E27FC236}">
                      <a16:creationId xmlns:a16="http://schemas.microsoft.com/office/drawing/2014/main" id="{44BF0CC9-7A89-4746-BAF1-0592A06CD082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3" name="Ellipse 212">
                  <a:extLst>
                    <a:ext uri="{FF2B5EF4-FFF2-40B4-BE49-F238E27FC236}">
                      <a16:creationId xmlns:a16="http://schemas.microsoft.com/office/drawing/2014/main" id="{3A497005-5858-4D4D-B343-60F6EF302CA0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4" name="Ellipse 213">
                  <a:extLst>
                    <a:ext uri="{FF2B5EF4-FFF2-40B4-BE49-F238E27FC236}">
                      <a16:creationId xmlns:a16="http://schemas.microsoft.com/office/drawing/2014/main" id="{6BC10F5A-6071-4826-B4CF-C80A278130C0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5" name="Ellipse 214">
                  <a:extLst>
                    <a:ext uri="{FF2B5EF4-FFF2-40B4-BE49-F238E27FC236}">
                      <a16:creationId xmlns:a16="http://schemas.microsoft.com/office/drawing/2014/main" id="{C3F531E8-B06A-4568-9FC8-82AD42BA2BB1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6" name="Ellipse 215">
                  <a:extLst>
                    <a:ext uri="{FF2B5EF4-FFF2-40B4-BE49-F238E27FC236}">
                      <a16:creationId xmlns:a16="http://schemas.microsoft.com/office/drawing/2014/main" id="{8BB2C60B-EBFC-437B-B8C2-DC191BBFEE42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7" name="Ellipse 216">
                  <a:extLst>
                    <a:ext uri="{FF2B5EF4-FFF2-40B4-BE49-F238E27FC236}">
                      <a16:creationId xmlns:a16="http://schemas.microsoft.com/office/drawing/2014/main" id="{C8D08606-440B-4E11-B7B7-2233F3E42F47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83" name="Groupe 182">
                <a:extLst>
                  <a:ext uri="{FF2B5EF4-FFF2-40B4-BE49-F238E27FC236}">
                    <a16:creationId xmlns:a16="http://schemas.microsoft.com/office/drawing/2014/main" id="{D722E889-C812-4370-8B74-99ADF1F367A0}"/>
                  </a:ext>
                </a:extLst>
              </p:cNvPr>
              <p:cNvGrpSpPr/>
              <p:nvPr/>
            </p:nvGrpSpPr>
            <p:grpSpPr>
              <a:xfrm>
                <a:off x="5714511" y="3460938"/>
                <a:ext cx="190228" cy="199117"/>
                <a:chOff x="6352443" y="1392350"/>
                <a:chExt cx="190228" cy="199117"/>
              </a:xfrm>
            </p:grpSpPr>
            <p:sp>
              <p:nvSpPr>
                <p:cNvPr id="202" name="Ellipse 201">
                  <a:extLst>
                    <a:ext uri="{FF2B5EF4-FFF2-40B4-BE49-F238E27FC236}">
                      <a16:creationId xmlns:a16="http://schemas.microsoft.com/office/drawing/2014/main" id="{8D4F2583-BE94-4526-9FEC-CD0AE9CD62D7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3" name="Ellipse 202">
                  <a:extLst>
                    <a:ext uri="{FF2B5EF4-FFF2-40B4-BE49-F238E27FC236}">
                      <a16:creationId xmlns:a16="http://schemas.microsoft.com/office/drawing/2014/main" id="{F99E3252-242E-49A4-8BC9-AD0F7941FB17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Ellipse 203">
                  <a:extLst>
                    <a:ext uri="{FF2B5EF4-FFF2-40B4-BE49-F238E27FC236}">
                      <a16:creationId xmlns:a16="http://schemas.microsoft.com/office/drawing/2014/main" id="{D988FA69-5A88-4722-B49A-3F4B13FCB13A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Ellipse 204">
                  <a:extLst>
                    <a:ext uri="{FF2B5EF4-FFF2-40B4-BE49-F238E27FC236}">
                      <a16:creationId xmlns:a16="http://schemas.microsoft.com/office/drawing/2014/main" id="{CE11BB58-ED9D-4FDC-AD67-C4195D1F31A2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6" name="Ellipse 205">
                  <a:extLst>
                    <a:ext uri="{FF2B5EF4-FFF2-40B4-BE49-F238E27FC236}">
                      <a16:creationId xmlns:a16="http://schemas.microsoft.com/office/drawing/2014/main" id="{6437994B-478D-46A4-9A37-479CBF8C2F32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7" name="Ellipse 206">
                  <a:extLst>
                    <a:ext uri="{FF2B5EF4-FFF2-40B4-BE49-F238E27FC236}">
                      <a16:creationId xmlns:a16="http://schemas.microsoft.com/office/drawing/2014/main" id="{358BA3B1-C9D6-47F6-AB9B-80B24A95AC0A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8" name="Ellipse 207">
                  <a:extLst>
                    <a:ext uri="{FF2B5EF4-FFF2-40B4-BE49-F238E27FC236}">
                      <a16:creationId xmlns:a16="http://schemas.microsoft.com/office/drawing/2014/main" id="{4C367D62-4A41-41D5-A5F3-2ED475EAF823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9" name="Ellipse 208">
                  <a:extLst>
                    <a:ext uri="{FF2B5EF4-FFF2-40B4-BE49-F238E27FC236}">
                      <a16:creationId xmlns:a16="http://schemas.microsoft.com/office/drawing/2014/main" id="{C48CA233-4EAB-4FC6-9E04-42CAEF05E61C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84" name="Groupe 183">
                <a:extLst>
                  <a:ext uri="{FF2B5EF4-FFF2-40B4-BE49-F238E27FC236}">
                    <a16:creationId xmlns:a16="http://schemas.microsoft.com/office/drawing/2014/main" id="{DA6E9E2E-534C-4E99-92C3-201C01B34806}"/>
                  </a:ext>
                </a:extLst>
              </p:cNvPr>
              <p:cNvGrpSpPr/>
              <p:nvPr/>
            </p:nvGrpSpPr>
            <p:grpSpPr>
              <a:xfrm>
                <a:off x="5640644" y="3568326"/>
                <a:ext cx="190228" cy="199117"/>
                <a:chOff x="6352443" y="1392350"/>
                <a:chExt cx="190228" cy="199117"/>
              </a:xfrm>
            </p:grpSpPr>
            <p:sp>
              <p:nvSpPr>
                <p:cNvPr id="194" name="Ellipse 193">
                  <a:extLst>
                    <a:ext uri="{FF2B5EF4-FFF2-40B4-BE49-F238E27FC236}">
                      <a16:creationId xmlns:a16="http://schemas.microsoft.com/office/drawing/2014/main" id="{9B1D4FF0-9F8F-4233-9A28-16AB0B42B438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5" name="Ellipse 194">
                  <a:extLst>
                    <a:ext uri="{FF2B5EF4-FFF2-40B4-BE49-F238E27FC236}">
                      <a16:creationId xmlns:a16="http://schemas.microsoft.com/office/drawing/2014/main" id="{41E0D0F0-4FC1-4757-8F73-547010764ECF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6" name="Ellipse 195">
                  <a:extLst>
                    <a:ext uri="{FF2B5EF4-FFF2-40B4-BE49-F238E27FC236}">
                      <a16:creationId xmlns:a16="http://schemas.microsoft.com/office/drawing/2014/main" id="{62DBEEBF-1499-414A-8059-DF6FE31517BD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7" name="Ellipse 196">
                  <a:extLst>
                    <a:ext uri="{FF2B5EF4-FFF2-40B4-BE49-F238E27FC236}">
                      <a16:creationId xmlns:a16="http://schemas.microsoft.com/office/drawing/2014/main" id="{335FB811-E491-4A52-AECD-2E1E9F986616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8" name="Ellipse 197">
                  <a:extLst>
                    <a:ext uri="{FF2B5EF4-FFF2-40B4-BE49-F238E27FC236}">
                      <a16:creationId xmlns:a16="http://schemas.microsoft.com/office/drawing/2014/main" id="{B139805C-F08E-4A1D-AC69-A1C40CD357B3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9" name="Ellipse 198">
                  <a:extLst>
                    <a:ext uri="{FF2B5EF4-FFF2-40B4-BE49-F238E27FC236}">
                      <a16:creationId xmlns:a16="http://schemas.microsoft.com/office/drawing/2014/main" id="{765198F5-29DE-4BA1-A1E3-531F35491D07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0" name="Ellipse 199">
                  <a:extLst>
                    <a:ext uri="{FF2B5EF4-FFF2-40B4-BE49-F238E27FC236}">
                      <a16:creationId xmlns:a16="http://schemas.microsoft.com/office/drawing/2014/main" id="{63A970B4-1F93-4E2B-8978-77B9F482E22F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1" name="Ellipse 200">
                  <a:extLst>
                    <a:ext uri="{FF2B5EF4-FFF2-40B4-BE49-F238E27FC236}">
                      <a16:creationId xmlns:a16="http://schemas.microsoft.com/office/drawing/2014/main" id="{2FA0BAE4-E8F0-4D8B-9261-92D07049C08F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85" name="Groupe 184">
                <a:extLst>
                  <a:ext uri="{FF2B5EF4-FFF2-40B4-BE49-F238E27FC236}">
                    <a16:creationId xmlns:a16="http://schemas.microsoft.com/office/drawing/2014/main" id="{B6F1C94D-120A-48E1-B944-D015FB09E363}"/>
                  </a:ext>
                </a:extLst>
              </p:cNvPr>
              <p:cNvGrpSpPr/>
              <p:nvPr/>
            </p:nvGrpSpPr>
            <p:grpSpPr>
              <a:xfrm>
                <a:off x="5712994" y="3511530"/>
                <a:ext cx="190228" cy="199117"/>
                <a:chOff x="6352443" y="1392350"/>
                <a:chExt cx="190228" cy="199117"/>
              </a:xfrm>
            </p:grpSpPr>
            <p:sp>
              <p:nvSpPr>
                <p:cNvPr id="186" name="Ellipse 185">
                  <a:extLst>
                    <a:ext uri="{FF2B5EF4-FFF2-40B4-BE49-F238E27FC236}">
                      <a16:creationId xmlns:a16="http://schemas.microsoft.com/office/drawing/2014/main" id="{1C610F72-3124-4812-A061-8D8F63FDEDA6}"/>
                    </a:ext>
                  </a:extLst>
                </p:cNvPr>
                <p:cNvSpPr/>
                <p:nvPr/>
              </p:nvSpPr>
              <p:spPr>
                <a:xfrm rot="7107447" flipH="1">
                  <a:off x="6450528" y="139235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7" name="Ellipse 186">
                  <a:extLst>
                    <a:ext uri="{FF2B5EF4-FFF2-40B4-BE49-F238E27FC236}">
                      <a16:creationId xmlns:a16="http://schemas.microsoft.com/office/drawing/2014/main" id="{82BE6E2E-2925-43CA-A81D-6891D17E75F4}"/>
                    </a:ext>
                  </a:extLst>
                </p:cNvPr>
                <p:cNvSpPr/>
                <p:nvPr/>
              </p:nvSpPr>
              <p:spPr>
                <a:xfrm rot="7107447" flipH="1">
                  <a:off x="6406440" y="1434581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8" name="Ellipse 187">
                  <a:extLst>
                    <a:ext uri="{FF2B5EF4-FFF2-40B4-BE49-F238E27FC236}">
                      <a16:creationId xmlns:a16="http://schemas.microsoft.com/office/drawing/2014/main" id="{9EFC1066-B346-444A-8DB4-FB727229C9F7}"/>
                    </a:ext>
                  </a:extLst>
                </p:cNvPr>
                <p:cNvSpPr/>
                <p:nvPr/>
              </p:nvSpPr>
              <p:spPr>
                <a:xfrm rot="7107447" flipH="1">
                  <a:off x="6352443" y="1482479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9" name="Ellipse 188">
                  <a:extLst>
                    <a:ext uri="{FF2B5EF4-FFF2-40B4-BE49-F238E27FC236}">
                      <a16:creationId xmlns:a16="http://schemas.microsoft.com/office/drawing/2014/main" id="{A35E7125-4554-4367-BBC6-100F999F2F64}"/>
                    </a:ext>
                  </a:extLst>
                </p:cNvPr>
                <p:cNvSpPr/>
                <p:nvPr/>
              </p:nvSpPr>
              <p:spPr>
                <a:xfrm rot="7107447" flipH="1">
                  <a:off x="6507730" y="150351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0" name="Ellipse 189">
                  <a:extLst>
                    <a:ext uri="{FF2B5EF4-FFF2-40B4-BE49-F238E27FC236}">
                      <a16:creationId xmlns:a16="http://schemas.microsoft.com/office/drawing/2014/main" id="{EC3F1C98-5DD8-43B0-AED1-E32C5A7B88F7}"/>
                    </a:ext>
                  </a:extLst>
                </p:cNvPr>
                <p:cNvSpPr/>
                <p:nvPr/>
              </p:nvSpPr>
              <p:spPr>
                <a:xfrm rot="7107447" flipH="1">
                  <a:off x="6474424" y="1445163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1" name="Ellipse 190">
                  <a:extLst>
                    <a:ext uri="{FF2B5EF4-FFF2-40B4-BE49-F238E27FC236}">
                      <a16:creationId xmlns:a16="http://schemas.microsoft.com/office/drawing/2014/main" id="{908A1A7B-F418-4850-9F10-E1001D3C7FA7}"/>
                    </a:ext>
                  </a:extLst>
                </p:cNvPr>
                <p:cNvSpPr/>
                <p:nvPr/>
              </p:nvSpPr>
              <p:spPr>
                <a:xfrm rot="7107447" flipH="1">
                  <a:off x="6429799" y="1492200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2" name="Ellipse 191">
                  <a:extLst>
                    <a:ext uri="{FF2B5EF4-FFF2-40B4-BE49-F238E27FC236}">
                      <a16:creationId xmlns:a16="http://schemas.microsoft.com/office/drawing/2014/main" id="{151EA667-2A77-4D4E-8D3A-E6A08518B46B}"/>
                    </a:ext>
                  </a:extLst>
                </p:cNvPr>
                <p:cNvSpPr/>
                <p:nvPr/>
              </p:nvSpPr>
              <p:spPr>
                <a:xfrm rot="7107447" flipH="1">
                  <a:off x="6455855" y="1556526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3" name="Ellipse 192">
                  <a:extLst>
                    <a:ext uri="{FF2B5EF4-FFF2-40B4-BE49-F238E27FC236}">
                      <a16:creationId xmlns:a16="http://schemas.microsoft.com/office/drawing/2014/main" id="{6BE36E03-0602-4312-BDA2-33513EF5405B}"/>
                    </a:ext>
                  </a:extLst>
                </p:cNvPr>
                <p:cNvSpPr/>
                <p:nvPr/>
              </p:nvSpPr>
              <p:spPr>
                <a:xfrm rot="7107447" flipH="1">
                  <a:off x="6388863" y="1536514"/>
                  <a:ext cx="34941" cy="3494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886FF3-CA22-4D44-A85E-C9713A47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238" name="ZoneTexte 237">
            <a:extLst>
              <a:ext uri="{FF2B5EF4-FFF2-40B4-BE49-F238E27FC236}">
                <a16:creationId xmlns:a16="http://schemas.microsoft.com/office/drawing/2014/main" id="{58971148-D116-4CB6-9A90-53B82CCA00EF}"/>
              </a:ext>
            </a:extLst>
          </p:cNvPr>
          <p:cNvSpPr txBox="1"/>
          <p:nvPr/>
        </p:nvSpPr>
        <p:spPr>
          <a:xfrm>
            <a:off x="52284" y="6503292"/>
            <a:ext cx="19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Wohleber </a:t>
            </a:r>
            <a:r>
              <a:rPr lang="fr-FR" sz="1200" i="1" dirty="0"/>
              <a:t>et al</a:t>
            </a:r>
            <a:r>
              <a:rPr lang="fr-FR" sz="1200" dirty="0"/>
              <a:t>, LOM (2025)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237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AB663BD0-3AC6-54BF-E0D4-87E25E0F3C7B}"/>
              </a:ext>
            </a:extLst>
          </p:cNvPr>
          <p:cNvGrpSpPr/>
          <p:nvPr/>
        </p:nvGrpSpPr>
        <p:grpSpPr>
          <a:xfrm>
            <a:off x="6325985" y="1762546"/>
            <a:ext cx="2838828" cy="3355369"/>
            <a:chOff x="4336850" y="1653775"/>
            <a:chExt cx="3831411" cy="450439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EEA5247-A858-EF50-6881-1D53E7165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514" t="12110" r="24023" b="47334"/>
            <a:stretch/>
          </p:blipFill>
          <p:spPr>
            <a:xfrm>
              <a:off x="4336850" y="1653775"/>
              <a:ext cx="3831411" cy="450439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338E35-46CD-F872-BD10-084FA07B97ED}"/>
                </a:ext>
              </a:extLst>
            </p:cNvPr>
            <p:cNvSpPr/>
            <p:nvPr/>
          </p:nvSpPr>
          <p:spPr>
            <a:xfrm>
              <a:off x="5382370" y="2661846"/>
              <a:ext cx="62524" cy="6252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5160D192-7189-4293-CF27-B6BA01F3B7A6}"/>
                </a:ext>
              </a:extLst>
            </p:cNvPr>
            <p:cNvSpPr/>
            <p:nvPr/>
          </p:nvSpPr>
          <p:spPr>
            <a:xfrm>
              <a:off x="5169767" y="2216369"/>
              <a:ext cx="179753" cy="1719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8D5012B-FC62-C02B-5A33-8702E8A326F5}"/>
                </a:ext>
              </a:extLst>
            </p:cNvPr>
            <p:cNvSpPr txBox="1"/>
            <p:nvPr/>
          </p:nvSpPr>
          <p:spPr>
            <a:xfrm>
              <a:off x="5382370" y="2385815"/>
              <a:ext cx="2145001" cy="454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C00000"/>
                  </a:solidFill>
                </a:rPr>
                <a:t>Troll (NOR)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8AFEF76-28B1-2047-D56D-770FE8FB94BD}"/>
                </a:ext>
              </a:extLst>
            </p:cNvPr>
            <p:cNvSpPr txBox="1"/>
            <p:nvPr/>
          </p:nvSpPr>
          <p:spPr>
            <a:xfrm>
              <a:off x="5259643" y="1850119"/>
              <a:ext cx="1414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srgbClr val="C00000"/>
                  </a:solidFill>
                </a:rPr>
                <a:t>Fimbul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793C031-5510-D1B0-5720-EF868654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68797"/>
            <a:ext cx="5157787" cy="82391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1. Lac Léman - Suisse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5533F4E5-B6B5-F7CE-FB6E-2B506A92D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68797"/>
            <a:ext cx="5183188" cy="823912"/>
          </a:xfrm>
        </p:spPr>
        <p:txBody>
          <a:bodyPr/>
          <a:lstStyle/>
          <a:p>
            <a:r>
              <a:rPr lang="fr-FR" dirty="0"/>
              <a:t>2. Ice-shelf de </a:t>
            </a:r>
            <a:r>
              <a:rPr lang="fr-FR" dirty="0" err="1"/>
              <a:t>Fimbul</a:t>
            </a:r>
            <a:r>
              <a:rPr lang="fr-FR" dirty="0"/>
              <a:t> - Antarctique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B7AB5E6F-14BF-2E82-1F6F-416227A5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4ABA83-0899-D2B5-C00D-90AA0F3EA1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Déploiements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901FFE-F3E3-737F-B655-9C4585A9A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77" y="2773029"/>
            <a:ext cx="2224320" cy="20427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70C5FF-33FB-801F-507A-0E438EF69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2" y="3794426"/>
            <a:ext cx="2569601" cy="1925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647B31-236E-7455-707E-1F923A308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8" t="8608" r="2862" b="2256"/>
          <a:stretch/>
        </p:blipFill>
        <p:spPr>
          <a:xfrm>
            <a:off x="244400" y="1958642"/>
            <a:ext cx="2530550" cy="1404206"/>
          </a:xfrm>
          <a:prstGeom prst="rect">
            <a:avLst/>
          </a:prstGeom>
        </p:spPr>
      </p:pic>
      <p:pic>
        <p:nvPicPr>
          <p:cNvPr id="9" name="Image 8" descr="Une image contenant outil, évier, machine, Atelier&#10;&#10;Description générée automatiquement">
            <a:extLst>
              <a:ext uri="{FF2B5EF4-FFF2-40B4-BE49-F238E27FC236}">
                <a16:creationId xmlns:a16="http://schemas.microsoft.com/office/drawing/2014/main" id="{22B9FF04-8277-FE1D-5302-4A8276B96F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9"/>
          <a:stretch/>
        </p:blipFill>
        <p:spPr>
          <a:xfrm rot="5400000">
            <a:off x="3992151" y="4042527"/>
            <a:ext cx="1925775" cy="15465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4FCCB0-E686-D941-F401-64B4B3D0A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335" y="4008892"/>
            <a:ext cx="2574665" cy="1316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ABF6D63-0992-0D1F-B074-41124A7F7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4740" y="4457121"/>
            <a:ext cx="2064554" cy="13215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4EFF0C-C258-A5AA-C886-27E2397B2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6176" y="2981939"/>
            <a:ext cx="2349491" cy="1321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0201D0-5AC2-42C9-BF24-E18284AB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156641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B7A39-29F0-654B-411F-E7F321E3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095"/>
            <a:ext cx="10515600" cy="527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Problème de fiabilité et de robustesse sur le terrain : </a:t>
            </a:r>
            <a:endParaRPr lang="fr-FR" dirty="0"/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endParaRPr lang="fr-FR" dirty="0"/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r>
              <a:rPr lang="fr-FR" dirty="0"/>
              <a:t>Sensible aux différents chocs</a:t>
            </a:r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endParaRPr lang="fr-FR" dirty="0"/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endParaRPr lang="fr-FR" dirty="0"/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endParaRPr lang="fr-FR" dirty="0"/>
          </a:p>
          <a:p>
            <a:pPr lvl="1">
              <a:buClr>
                <a:srgbClr val="FF0000"/>
              </a:buClr>
              <a:buFont typeface="Aptos" panose="020B0004020202020204" pitchFamily="34" charset="0"/>
              <a:buChar char="×"/>
            </a:pPr>
            <a:r>
              <a:rPr lang="fr-FR" dirty="0"/>
              <a:t>Régulation de la pression sensibles aux conditions extérieurs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B531C3-BC8E-C515-CE7D-D6483378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E1A636A-27EB-97E2-39CC-BDF8F7A62439}"/>
              </a:ext>
            </a:extLst>
          </p:cNvPr>
          <p:cNvGrpSpPr/>
          <p:nvPr/>
        </p:nvGrpSpPr>
        <p:grpSpPr>
          <a:xfrm>
            <a:off x="838200" y="2782669"/>
            <a:ext cx="8969692" cy="646331"/>
            <a:chOff x="725863" y="2735830"/>
            <a:chExt cx="9443277" cy="646331"/>
          </a:xfrm>
        </p:grpSpPr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50212771-3AC9-5A4E-BA32-6DF91A560F30}"/>
                </a:ext>
              </a:extLst>
            </p:cNvPr>
            <p:cNvSpPr/>
            <p:nvPr/>
          </p:nvSpPr>
          <p:spPr>
            <a:xfrm>
              <a:off x="725863" y="2818613"/>
              <a:ext cx="735291" cy="480767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D8E1F62-0FE7-B4FD-3363-2B88D6E111B3}"/>
                </a:ext>
              </a:extLst>
            </p:cNvPr>
            <p:cNvSpPr txBox="1"/>
            <p:nvPr/>
          </p:nvSpPr>
          <p:spPr>
            <a:xfrm>
              <a:off x="1618243" y="2735830"/>
              <a:ext cx="8550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/>
                <a:t>Changement du design mécanique avec installation d’amortisseur directement sur l’instrument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89129C8-76C1-6308-885D-C7B888427374}"/>
              </a:ext>
            </a:extLst>
          </p:cNvPr>
          <p:cNvGrpSpPr/>
          <p:nvPr/>
        </p:nvGrpSpPr>
        <p:grpSpPr>
          <a:xfrm>
            <a:off x="838200" y="4407469"/>
            <a:ext cx="9398525" cy="646331"/>
            <a:chOff x="725863" y="2735830"/>
            <a:chExt cx="9398525" cy="646331"/>
          </a:xfrm>
        </p:grpSpPr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9CA0AB8C-475C-CFA9-1232-3226021C08BF}"/>
                </a:ext>
              </a:extLst>
            </p:cNvPr>
            <p:cNvSpPr/>
            <p:nvPr/>
          </p:nvSpPr>
          <p:spPr>
            <a:xfrm>
              <a:off x="725863" y="2818613"/>
              <a:ext cx="735291" cy="480767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2F94A2B-BEB1-7260-0C7A-282F8D954337}"/>
                </a:ext>
              </a:extLst>
            </p:cNvPr>
            <p:cNvSpPr txBox="1"/>
            <p:nvPr/>
          </p:nvSpPr>
          <p:spPr>
            <a:xfrm>
              <a:off x="1573491" y="2735830"/>
              <a:ext cx="8550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/>
                <a:t>Utilisation d’un régulateur industriel pour remplacer l’électrovanne et le capteur de pression.</a:t>
              </a:r>
            </a:p>
          </p:txBody>
        </p:sp>
      </p:grp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1122D48A-1450-1311-88C0-DA8FCFE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753F8F-5DA5-4BB1-8874-5EC0A7A6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</p:spTree>
    <p:extLst>
      <p:ext uri="{BB962C8B-B14F-4D97-AF65-F5344CB8AC3E}">
        <p14:creationId xmlns:p14="http://schemas.microsoft.com/office/powerpoint/2010/main" val="309117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6E28F0E-6392-43B2-B1C7-D31A0B46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084995"/>
            <a:ext cx="6868886" cy="5271355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Roberto </a:t>
            </a:r>
            <a:r>
              <a:rPr lang="fr-FR" dirty="0" err="1"/>
              <a:t>Grilli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Camille </a:t>
            </a:r>
            <a:r>
              <a:rPr lang="fr-FR" dirty="0" err="1"/>
              <a:t>Blouzon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Julien </a:t>
            </a:r>
            <a:r>
              <a:rPr lang="fr-FR" dirty="0" err="1"/>
              <a:t>Witwicky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Nicolas Jourdain</a:t>
            </a:r>
          </a:p>
          <a:p>
            <a:pPr marL="0" indent="0" algn="just">
              <a:buNone/>
            </a:pPr>
            <a:r>
              <a:rPr lang="fr-FR" dirty="0"/>
              <a:t>Patrick Ginot</a:t>
            </a:r>
          </a:p>
          <a:p>
            <a:pPr marL="0" indent="0" algn="just">
              <a:buNone/>
            </a:pPr>
            <a:r>
              <a:rPr lang="fr-FR" dirty="0"/>
              <a:t>Service technique IGE</a:t>
            </a:r>
          </a:p>
          <a:p>
            <a:pPr marL="0" indent="0" algn="just">
              <a:buNone/>
            </a:pPr>
            <a:r>
              <a:rPr lang="fr-FR" dirty="0"/>
              <a:t>Plateforme </a:t>
            </a:r>
            <a:r>
              <a:rPr lang="fr-FR" dirty="0" err="1"/>
              <a:t>LeXPLORE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Equipe ICE3 de l’IGE</a:t>
            </a:r>
          </a:p>
          <a:p>
            <a:pPr marL="0" indent="0" algn="just">
              <a:buNone/>
            </a:pPr>
            <a:r>
              <a:rPr lang="fr-FR" dirty="0"/>
              <a:t>Equipe LAME du </a:t>
            </a:r>
            <a:r>
              <a:rPr lang="fr-FR" dirty="0" err="1"/>
              <a:t>LIPhy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955B73-4EE0-675B-08DA-833F55F2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C64C9-BB05-62A2-449E-BDB87618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23F0223-6331-FF5E-E91B-A8EA8A13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3D78C8-2603-80DE-9126-B4EBA5C598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7" y="1412141"/>
            <a:ext cx="5802086" cy="38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966CB-95D4-41F2-8189-A23BADBB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mesurer les isotopes de l’eau ? 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88141F2D-8654-99ED-BF6D-1FBC9C3D7D9A}"/>
              </a:ext>
            </a:extLst>
          </p:cNvPr>
          <p:cNvSpPr>
            <a:spLocks noGrp="1"/>
          </p:cNvSpPr>
          <p:nvPr/>
        </p:nvSpPr>
        <p:spPr>
          <a:xfrm>
            <a:off x="764988" y="2985309"/>
            <a:ext cx="1134631" cy="2458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sz="16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1900-2000</a:t>
            </a:r>
            <a:endParaRPr lang="fr-FR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6779C7-3143-62ED-DE53-B80ED4A4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92" y="1570116"/>
            <a:ext cx="1819275" cy="1409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32BAED-2E7D-A2BF-C5FB-0265BC8E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48" y="1415438"/>
            <a:ext cx="2286000" cy="158115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BE726940-D6B0-EC17-F70B-1666E2492728}"/>
              </a:ext>
            </a:extLst>
          </p:cNvPr>
          <p:cNvGrpSpPr/>
          <p:nvPr/>
        </p:nvGrpSpPr>
        <p:grpSpPr>
          <a:xfrm>
            <a:off x="6121215" y="877475"/>
            <a:ext cx="5643528" cy="2981647"/>
            <a:chOff x="5909034" y="2759758"/>
            <a:chExt cx="5643528" cy="2981647"/>
          </a:xfrm>
        </p:grpSpPr>
        <p:pic>
          <p:nvPicPr>
            <p:cNvPr id="4" name="Picture 2" descr="RealClimate: Sea level in the IPCC 6th assessment report (AR6)">
              <a:extLst>
                <a:ext uri="{FF2B5EF4-FFF2-40B4-BE49-F238E27FC236}">
                  <a16:creationId xmlns:a16="http://schemas.microsoft.com/office/drawing/2014/main" id="{ED0DBC53-1933-7E34-2D75-D222162BA5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1"/>
            <a:stretch/>
          </p:blipFill>
          <p:spPr bwMode="auto">
            <a:xfrm>
              <a:off x="5909034" y="2759758"/>
              <a:ext cx="5643528" cy="2981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035D1B-11E0-8251-1FAF-B3CA949D1BDD}"/>
                </a:ext>
              </a:extLst>
            </p:cNvPr>
            <p:cNvSpPr txBox="1"/>
            <p:nvPr/>
          </p:nvSpPr>
          <p:spPr>
            <a:xfrm>
              <a:off x="10135398" y="2800448"/>
              <a:ext cx="13735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/>
                <a:t>AR6 GIEC (2021)</a:t>
              </a:r>
            </a:p>
          </p:txBody>
        </p:sp>
      </p:grp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875A1365-7A56-189B-C3DE-3B1AC25EFC74}"/>
              </a:ext>
            </a:extLst>
          </p:cNvPr>
          <p:cNvSpPr>
            <a:spLocks noGrp="1"/>
          </p:cNvSpPr>
          <p:nvPr/>
        </p:nvSpPr>
        <p:spPr>
          <a:xfrm>
            <a:off x="3602432" y="2985309"/>
            <a:ext cx="1134631" cy="2458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sz="16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2000-2010</a:t>
            </a:r>
            <a:endParaRPr lang="fr-FR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469A4540-457D-EE40-4E34-811AA920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89A6-389C-4665-9C67-054C07EA198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FDA7E3-259A-42AE-A9D9-D01E83DF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397665-1372-41F2-8342-2EAC916E4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12" y="4254195"/>
            <a:ext cx="5250180" cy="1850830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04582C85-EC96-454C-B93A-A6CB7A4090BC}"/>
              </a:ext>
            </a:extLst>
          </p:cNvPr>
          <p:cNvSpPr/>
          <p:nvPr/>
        </p:nvSpPr>
        <p:spPr>
          <a:xfrm>
            <a:off x="6356910" y="4908206"/>
            <a:ext cx="1389226" cy="79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0D171C6-5FDE-42CD-80D2-904C63EF45E6}"/>
              </a:ext>
            </a:extLst>
          </p:cNvPr>
          <p:cNvSpPr txBox="1"/>
          <p:nvPr/>
        </p:nvSpPr>
        <p:spPr>
          <a:xfrm>
            <a:off x="8336279" y="4846507"/>
            <a:ext cx="272136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Impact important de la glace continentale sur la montée des eaux !</a:t>
            </a:r>
          </a:p>
        </p:txBody>
      </p:sp>
    </p:spTree>
    <p:extLst>
      <p:ext uri="{BB962C8B-B14F-4D97-AF65-F5344CB8AC3E}">
        <p14:creationId xmlns:p14="http://schemas.microsoft.com/office/powerpoint/2010/main" val="156350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834764-83D0-4DDA-9A06-F2A0736B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12677F-F49D-4B71-939E-2C07B69D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389A6-389C-4665-9C67-054C07EA198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20350F-0010-4EE0-81CE-00951C5A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mesurer les isotopes de l’eau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CC43452-EA87-4DE4-8043-AA947166480E}"/>
              </a:ext>
            </a:extLst>
          </p:cNvPr>
          <p:cNvGrpSpPr/>
          <p:nvPr/>
        </p:nvGrpSpPr>
        <p:grpSpPr>
          <a:xfrm>
            <a:off x="-390241" y="807344"/>
            <a:ext cx="7066812" cy="4722599"/>
            <a:chOff x="2102299" y="1268413"/>
            <a:chExt cx="8098975" cy="5289548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6C241E5-14D8-432F-B01C-CE5C98C6A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053" y="1268413"/>
              <a:ext cx="7173044" cy="507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0C4280-672D-4636-9A3E-DFC4335CD69A}"/>
                </a:ext>
              </a:extLst>
            </p:cNvPr>
            <p:cNvSpPr/>
            <p:nvPr/>
          </p:nvSpPr>
          <p:spPr>
            <a:xfrm>
              <a:off x="2171700" y="4010024"/>
              <a:ext cx="1885950" cy="254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C8994-3B93-4524-AD82-D46522B8F360}"/>
                </a:ext>
              </a:extLst>
            </p:cNvPr>
            <p:cNvSpPr/>
            <p:nvPr/>
          </p:nvSpPr>
          <p:spPr>
            <a:xfrm rot="5400000">
              <a:off x="5843019" y="-2472306"/>
              <a:ext cx="617535" cy="8098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0AAEC9AD-D425-56B9-09AB-5226B5B4C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" r="1250" b="4213"/>
          <a:stretch/>
        </p:blipFill>
        <p:spPr>
          <a:xfrm>
            <a:off x="6738770" y="1684215"/>
            <a:ext cx="5133916" cy="34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BF72-0B2A-65F0-1C99-9976AF87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l’instrument SWIS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C5044D-A2AF-781E-94D8-D9F751D2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0" y="840884"/>
            <a:ext cx="7666686" cy="40986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C47F3B-89D1-281E-399B-75AEA17FB1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840884"/>
            <a:ext cx="2513854" cy="385596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0ACEA6-EF95-4AE9-61B4-D938FE9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09FAEB-15E4-4C55-AB66-5E9D45E3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Axel WOHLEBER - JSM2025 - Grenoble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8FA841F-9D14-4DC3-A1EB-F0709B3161F6}"/>
              </a:ext>
            </a:extLst>
          </p:cNvPr>
          <p:cNvGrpSpPr/>
          <p:nvPr/>
        </p:nvGrpSpPr>
        <p:grpSpPr>
          <a:xfrm>
            <a:off x="7964858" y="4696850"/>
            <a:ext cx="3770855" cy="1288471"/>
            <a:chOff x="1178011" y="5280833"/>
            <a:chExt cx="3770855" cy="128847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A476D78-8389-42EA-AC83-DB3D52286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6645" y="5280833"/>
              <a:ext cx="3502221" cy="1258079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D069A81-F6F4-4F59-BBA6-A2EC6DD87667}"/>
                </a:ext>
              </a:extLst>
            </p:cNvPr>
            <p:cNvSpPr txBox="1"/>
            <p:nvPr/>
          </p:nvSpPr>
          <p:spPr>
            <a:xfrm>
              <a:off x="2425214" y="6261527"/>
              <a:ext cx="18067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Longueur d’onde (µm)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3A0E0AE-84B8-448E-B2C1-FA9F04684B63}"/>
                </a:ext>
              </a:extLst>
            </p:cNvPr>
            <p:cNvSpPr txBox="1"/>
            <p:nvPr/>
          </p:nvSpPr>
          <p:spPr>
            <a:xfrm rot="16200000">
              <a:off x="977154" y="5552230"/>
              <a:ext cx="8018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Absorption</a:t>
              </a:r>
            </a:p>
            <a:p>
              <a:pPr algn="ctr"/>
              <a:r>
                <a:rPr lang="fr-FR" sz="1000" dirty="0"/>
                <a:t> (x10</a:t>
              </a:r>
              <a:r>
                <a:rPr lang="fr-FR" sz="1000" i="0" baseline="30000" dirty="0">
                  <a:latin typeface="+mj-lt"/>
                </a:rPr>
                <a:t>-6</a:t>
              </a:r>
              <a:r>
                <a:rPr lang="fr-FR" sz="1000" dirty="0"/>
                <a:t> cm</a:t>
              </a:r>
              <a:r>
                <a:rPr lang="fr-FR" sz="1000" baseline="30000" dirty="0"/>
                <a:t>-1</a:t>
              </a:r>
              <a:r>
                <a:rPr lang="fr-FR" sz="1000" dirty="0"/>
                <a:t>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B78BA-AE2F-4C21-8D1C-A27C3AC6FFF8}"/>
                </a:ext>
              </a:extLst>
            </p:cNvPr>
            <p:cNvSpPr/>
            <p:nvPr/>
          </p:nvSpPr>
          <p:spPr>
            <a:xfrm>
              <a:off x="1875313" y="5387804"/>
              <a:ext cx="197327" cy="106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0E42EE9-C80B-346C-A810-FABA1D10DD63}"/>
              </a:ext>
            </a:extLst>
          </p:cNvPr>
          <p:cNvGrpSpPr/>
          <p:nvPr/>
        </p:nvGrpSpPr>
        <p:grpSpPr>
          <a:xfrm>
            <a:off x="819236" y="5085658"/>
            <a:ext cx="3774876" cy="1405253"/>
            <a:chOff x="5008681" y="1150242"/>
            <a:chExt cx="3571192" cy="1414037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C711D167-5E0C-D4BA-6038-2B293DF36D9E}"/>
                </a:ext>
              </a:extLst>
            </p:cNvPr>
            <p:cNvSpPr/>
            <p:nvPr/>
          </p:nvSpPr>
          <p:spPr>
            <a:xfrm>
              <a:off x="5008681" y="1150242"/>
              <a:ext cx="3571192" cy="1414037"/>
            </a:xfrm>
            <a:prstGeom prst="roundRect">
              <a:avLst/>
            </a:prstGeom>
            <a:solidFill>
              <a:srgbClr val="0069B4">
                <a:alpha val="50000"/>
              </a:srgbClr>
            </a:solidFill>
            <a:ln w="28575"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>
                  <a:solidFill>
                    <a:schemeClr val="bg1"/>
                  </a:solidFill>
                </a:rPr>
                <a:t>Limite de détection espéré :</a:t>
              </a:r>
            </a:p>
            <a:p>
              <a:pPr algn="ctr"/>
              <a:endParaRPr lang="fr-FR" b="1" u="sng" dirty="0">
                <a:solidFill>
                  <a:schemeClr val="bg1"/>
                </a:solidFill>
              </a:endParaRPr>
            </a:p>
            <a:p>
              <a:pPr algn="ctr"/>
              <a:endParaRPr lang="fr-FR" b="1" u="sng" dirty="0">
                <a:solidFill>
                  <a:schemeClr val="bg1"/>
                </a:solidFill>
              </a:endParaRPr>
            </a:p>
            <a:p>
              <a:pPr algn="ctr"/>
              <a:endParaRPr lang="fr-FR" b="1" u="sng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C574F0D7-4FF7-0E42-EDE1-DFA511A45D2E}"/>
                </a:ext>
              </a:extLst>
            </p:cNvPr>
            <p:cNvGrpSpPr/>
            <p:nvPr/>
          </p:nvGrpSpPr>
          <p:grpSpPr>
            <a:xfrm>
              <a:off x="5924550" y="1639144"/>
              <a:ext cx="2046756" cy="702374"/>
              <a:chOff x="4287047" y="2205013"/>
              <a:chExt cx="2046756" cy="702374"/>
            </a:xfrm>
          </p:grpSpPr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95361D0-E339-8470-DEEF-CE4E67F60C16}"/>
                  </a:ext>
                </a:extLst>
              </p:cNvPr>
              <p:cNvSpPr txBox="1"/>
              <p:nvPr/>
            </p:nvSpPr>
            <p:spPr>
              <a:xfrm>
                <a:off x="4287047" y="2205013"/>
                <a:ext cx="1856900" cy="400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1800" b="1" dirty="0" err="1">
                    <a:solidFill>
                      <a:srgbClr val="291AEE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1800" b="1" dirty="0" err="1">
                    <a:solidFill>
                      <a:srgbClr val="291AEE"/>
                    </a:solidFill>
                  </a:rPr>
                  <a:t>D</a:t>
                </a:r>
                <a:r>
                  <a:rPr lang="en-GB" sz="1800" b="1" dirty="0">
                    <a:solidFill>
                      <a:srgbClr val="291AEE"/>
                    </a:solidFill>
                  </a:rPr>
                  <a:t>	± 0,5 ‰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9B393F0-D059-0184-20EF-42428DC7E6B7}"/>
                  </a:ext>
                </a:extLst>
              </p:cNvPr>
              <p:cNvSpPr txBox="1"/>
              <p:nvPr/>
            </p:nvSpPr>
            <p:spPr>
              <a:xfrm>
                <a:off x="4287047" y="2507213"/>
                <a:ext cx="2046756" cy="400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1800" b="1" dirty="0">
                    <a:solidFill>
                      <a:srgbClr val="FFC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sz="1800" b="1" baseline="30000" dirty="0">
                    <a:solidFill>
                      <a:srgbClr val="FFC000"/>
                    </a:solidFill>
                  </a:rPr>
                  <a:t>18</a:t>
                </a:r>
                <a:r>
                  <a:rPr lang="en-GB" sz="1800" b="1" dirty="0">
                    <a:solidFill>
                      <a:srgbClr val="FFC000"/>
                    </a:solidFill>
                  </a:rPr>
                  <a:t>O	± 0,05 ‰</a:t>
                </a:r>
                <a:endParaRPr lang="fr-FR" dirty="0">
                  <a:solidFill>
                    <a:srgbClr val="FFC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526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F49DEE30-3796-22BF-1F29-8245E2F83DF9}"/>
              </a:ext>
            </a:extLst>
          </p:cNvPr>
          <p:cNvSpPr/>
          <p:nvPr/>
        </p:nvSpPr>
        <p:spPr>
          <a:xfrm>
            <a:off x="625452" y="1372190"/>
            <a:ext cx="4321175" cy="672104"/>
          </a:xfrm>
          <a:custGeom>
            <a:avLst/>
            <a:gdLst>
              <a:gd name="connsiteX0" fmla="*/ 0 w 3624263"/>
              <a:gd name="connsiteY0" fmla="*/ 347673 h 672104"/>
              <a:gd name="connsiteX1" fmla="*/ 123825 w 3624263"/>
              <a:gd name="connsiteY1" fmla="*/ 9536 h 672104"/>
              <a:gd name="connsiteX2" fmla="*/ 381000 w 3624263"/>
              <a:gd name="connsiteY2" fmla="*/ 666761 h 672104"/>
              <a:gd name="connsiteX3" fmla="*/ 638175 w 3624263"/>
              <a:gd name="connsiteY3" fmla="*/ 4773 h 672104"/>
              <a:gd name="connsiteX4" fmla="*/ 900113 w 3624263"/>
              <a:gd name="connsiteY4" fmla="*/ 671523 h 672104"/>
              <a:gd name="connsiteX5" fmla="*/ 1152525 w 3624263"/>
              <a:gd name="connsiteY5" fmla="*/ 14298 h 672104"/>
              <a:gd name="connsiteX6" fmla="*/ 1414463 w 3624263"/>
              <a:gd name="connsiteY6" fmla="*/ 661998 h 672104"/>
              <a:gd name="connsiteX7" fmla="*/ 1666875 w 3624263"/>
              <a:gd name="connsiteY7" fmla="*/ 11 h 672104"/>
              <a:gd name="connsiteX8" fmla="*/ 1928813 w 3624263"/>
              <a:gd name="connsiteY8" fmla="*/ 666761 h 672104"/>
              <a:gd name="connsiteX9" fmla="*/ 2171700 w 3624263"/>
              <a:gd name="connsiteY9" fmla="*/ 11 h 672104"/>
              <a:gd name="connsiteX10" fmla="*/ 2414588 w 3624263"/>
              <a:gd name="connsiteY10" fmla="*/ 647711 h 672104"/>
              <a:gd name="connsiteX11" fmla="*/ 2695575 w 3624263"/>
              <a:gd name="connsiteY11" fmla="*/ 9536 h 672104"/>
              <a:gd name="connsiteX12" fmla="*/ 2957513 w 3624263"/>
              <a:gd name="connsiteY12" fmla="*/ 652473 h 672104"/>
              <a:gd name="connsiteX13" fmla="*/ 3219450 w 3624263"/>
              <a:gd name="connsiteY13" fmla="*/ 4773 h 672104"/>
              <a:gd name="connsiteX14" fmla="*/ 3467100 w 3624263"/>
              <a:gd name="connsiteY14" fmla="*/ 666761 h 672104"/>
              <a:gd name="connsiteX15" fmla="*/ 3624263 w 3624263"/>
              <a:gd name="connsiteY15" fmla="*/ 314336 h 6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4263" h="672104">
                <a:moveTo>
                  <a:pt x="0" y="347673"/>
                </a:moveTo>
                <a:cubicBezTo>
                  <a:pt x="30162" y="152014"/>
                  <a:pt x="60325" y="-43645"/>
                  <a:pt x="123825" y="9536"/>
                </a:cubicBezTo>
                <a:cubicBezTo>
                  <a:pt x="187325" y="62717"/>
                  <a:pt x="295275" y="667555"/>
                  <a:pt x="381000" y="666761"/>
                </a:cubicBezTo>
                <a:cubicBezTo>
                  <a:pt x="466725" y="665967"/>
                  <a:pt x="551656" y="3979"/>
                  <a:pt x="638175" y="4773"/>
                </a:cubicBezTo>
                <a:cubicBezTo>
                  <a:pt x="724694" y="5567"/>
                  <a:pt x="814388" y="669936"/>
                  <a:pt x="900113" y="671523"/>
                </a:cubicBezTo>
                <a:cubicBezTo>
                  <a:pt x="985838" y="673111"/>
                  <a:pt x="1066800" y="15885"/>
                  <a:pt x="1152525" y="14298"/>
                </a:cubicBezTo>
                <a:cubicBezTo>
                  <a:pt x="1238250" y="12710"/>
                  <a:pt x="1328738" y="664379"/>
                  <a:pt x="1414463" y="661998"/>
                </a:cubicBezTo>
                <a:cubicBezTo>
                  <a:pt x="1500188" y="659617"/>
                  <a:pt x="1581150" y="-783"/>
                  <a:pt x="1666875" y="11"/>
                </a:cubicBezTo>
                <a:cubicBezTo>
                  <a:pt x="1752600" y="805"/>
                  <a:pt x="1844676" y="666761"/>
                  <a:pt x="1928813" y="666761"/>
                </a:cubicBezTo>
                <a:cubicBezTo>
                  <a:pt x="2012950" y="666761"/>
                  <a:pt x="2090738" y="3186"/>
                  <a:pt x="2171700" y="11"/>
                </a:cubicBezTo>
                <a:cubicBezTo>
                  <a:pt x="2252662" y="-3164"/>
                  <a:pt x="2327276" y="646124"/>
                  <a:pt x="2414588" y="647711"/>
                </a:cubicBezTo>
                <a:cubicBezTo>
                  <a:pt x="2501900" y="649298"/>
                  <a:pt x="2605088" y="8742"/>
                  <a:pt x="2695575" y="9536"/>
                </a:cubicBezTo>
                <a:cubicBezTo>
                  <a:pt x="2786062" y="10330"/>
                  <a:pt x="2870201" y="653267"/>
                  <a:pt x="2957513" y="652473"/>
                </a:cubicBezTo>
                <a:cubicBezTo>
                  <a:pt x="3044825" y="651679"/>
                  <a:pt x="3134519" y="2392"/>
                  <a:pt x="3219450" y="4773"/>
                </a:cubicBezTo>
                <a:cubicBezTo>
                  <a:pt x="3304381" y="7154"/>
                  <a:pt x="3399631" y="615167"/>
                  <a:pt x="3467100" y="666761"/>
                </a:cubicBezTo>
                <a:cubicBezTo>
                  <a:pt x="3534569" y="718355"/>
                  <a:pt x="3584576" y="381011"/>
                  <a:pt x="3624263" y="31433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85AA85E-21AB-4488-B69D-B573EB9F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9478E0F-B279-4E07-B7E2-DE0AFA95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spectroscopie OF-CEAS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8E671-FB6A-BB96-DF25-8964592BBC82}"/>
              </a:ext>
            </a:extLst>
          </p:cNvPr>
          <p:cNvSpPr/>
          <p:nvPr/>
        </p:nvSpPr>
        <p:spPr>
          <a:xfrm>
            <a:off x="11144816" y="1729212"/>
            <a:ext cx="778598" cy="239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D804DADE-F4C0-B7DA-9728-B69575F48C64}"/>
              </a:ext>
            </a:extLst>
          </p:cNvPr>
          <p:cNvSpPr txBox="1"/>
          <p:nvPr/>
        </p:nvSpPr>
        <p:spPr>
          <a:xfrm>
            <a:off x="6173606" y="1033006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Conditions de résonance : 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746C3EEB-6E90-6776-1EA6-4017922E2AD9}"/>
              </a:ext>
            </a:extLst>
          </p:cNvPr>
          <p:cNvGrpSpPr/>
          <p:nvPr/>
        </p:nvGrpSpPr>
        <p:grpSpPr>
          <a:xfrm>
            <a:off x="268586" y="3160975"/>
            <a:ext cx="8100244" cy="3084580"/>
            <a:chOff x="668837" y="2399961"/>
            <a:chExt cx="8100244" cy="308458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018D9F93-ED1C-A0B2-49E4-2404C5909515}"/>
                </a:ext>
              </a:extLst>
            </p:cNvPr>
            <p:cNvGrpSpPr/>
            <p:nvPr/>
          </p:nvGrpSpPr>
          <p:grpSpPr>
            <a:xfrm>
              <a:off x="668837" y="2924269"/>
              <a:ext cx="8100244" cy="2560272"/>
              <a:chOff x="668837" y="2924269"/>
              <a:chExt cx="8100244" cy="256027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17EE5797-9F74-5BA0-478B-617B4FF448A9}"/>
                  </a:ext>
                </a:extLst>
              </p:cNvPr>
              <p:cNvGrpSpPr/>
              <p:nvPr/>
            </p:nvGrpSpPr>
            <p:grpSpPr>
              <a:xfrm>
                <a:off x="1345885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6" name="Connecteur droit 5">
                  <a:extLst>
                    <a:ext uri="{FF2B5EF4-FFF2-40B4-BE49-F238E27FC236}">
                      <a16:creationId xmlns:a16="http://schemas.microsoft.com/office/drawing/2014/main" id="{8F65A270-C8CF-ABD0-5CE7-FB6F535D30DD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Forme libre : forme 6">
                  <a:extLst>
                    <a:ext uri="{FF2B5EF4-FFF2-40B4-BE49-F238E27FC236}">
                      <a16:creationId xmlns:a16="http://schemas.microsoft.com/office/drawing/2014/main" id="{3600A9A1-1BC4-9C43-E450-F0236FDBB342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94B6024-C7AF-60C0-F3C2-BE449C720B42}"/>
                  </a:ext>
                </a:extLst>
              </p:cNvPr>
              <p:cNvGrpSpPr/>
              <p:nvPr/>
            </p:nvGrpSpPr>
            <p:grpSpPr>
              <a:xfrm>
                <a:off x="2236270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F5151D24-715B-2F7B-9702-82D20AE45F44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id="{86D0C5B6-5A4D-B7D8-FF34-F28BC0B2965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27A1FDDF-A54B-0D71-AC6F-B0A00D1842D8}"/>
                  </a:ext>
                </a:extLst>
              </p:cNvPr>
              <p:cNvGrpSpPr/>
              <p:nvPr/>
            </p:nvGrpSpPr>
            <p:grpSpPr>
              <a:xfrm>
                <a:off x="3127060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C3B55D78-ABF5-F8BF-BFA9-5936A0EA887F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8B6FA807-AE6F-B050-FEEA-12D234A1229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6C1312D1-A948-A2B9-9F10-6E1F63FB44DB}"/>
                  </a:ext>
                </a:extLst>
              </p:cNvPr>
              <p:cNvGrpSpPr/>
              <p:nvPr/>
            </p:nvGrpSpPr>
            <p:grpSpPr>
              <a:xfrm>
                <a:off x="4017445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2D0CBEEF-FE35-2BFE-E49A-D9FF2D867BE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orme libre : forme 17">
                  <a:extLst>
                    <a:ext uri="{FF2B5EF4-FFF2-40B4-BE49-F238E27FC236}">
                      <a16:creationId xmlns:a16="http://schemas.microsoft.com/office/drawing/2014/main" id="{B402F78C-89BB-DBCF-E274-1CD7F428B68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86972CA7-979F-CEF3-3291-D428DE635FB6}"/>
                  </a:ext>
                </a:extLst>
              </p:cNvPr>
              <p:cNvGrpSpPr/>
              <p:nvPr/>
            </p:nvGrpSpPr>
            <p:grpSpPr>
              <a:xfrm>
                <a:off x="4906851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BAAE1CC6-821D-2280-E7FB-FA3D332BD7C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18B31C26-1806-510C-5580-DA267D181A5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63BC1874-15E9-935B-B9F4-545ABDFB2E58}"/>
                  </a:ext>
                </a:extLst>
              </p:cNvPr>
              <p:cNvGrpSpPr/>
              <p:nvPr/>
            </p:nvGrpSpPr>
            <p:grpSpPr>
              <a:xfrm>
                <a:off x="5797236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227C8C38-D72D-AFE3-CB74-10057416F166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717259E4-4A47-0D81-7609-C54F5491CF6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E596617-5BBA-75EB-3A81-7D84667D7871}"/>
                  </a:ext>
                </a:extLst>
              </p:cNvPr>
              <p:cNvGrpSpPr/>
              <p:nvPr/>
            </p:nvGrpSpPr>
            <p:grpSpPr>
              <a:xfrm>
                <a:off x="6688026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8EDF91E1-1FA0-024F-1665-FDFE28F70139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C61F8C1C-7EEF-48B7-125D-F15EFEC5FEBE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AD20FD18-1625-9F96-F621-37E8C3A14B3A}"/>
                  </a:ext>
                </a:extLst>
              </p:cNvPr>
              <p:cNvGrpSpPr/>
              <p:nvPr/>
            </p:nvGrpSpPr>
            <p:grpSpPr>
              <a:xfrm>
                <a:off x="7578411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9C4438AC-76F1-F843-D647-70CF641A433E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B44E1400-52DF-0B34-8627-9088394F4144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156F266-94BE-140D-1795-9643E5688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698" y="2924269"/>
                <a:ext cx="0" cy="210945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DE3E521-C6E5-BEFB-F1E0-513E4EEF6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1409" y="5024201"/>
                <a:ext cx="77376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E5C6BE7-6C03-AE2C-2A8C-33FFB4956C3E}"/>
                  </a:ext>
                </a:extLst>
              </p:cNvPr>
              <p:cNvSpPr txBox="1"/>
              <p:nvPr/>
            </p:nvSpPr>
            <p:spPr>
              <a:xfrm>
                <a:off x="4214507" y="5115209"/>
                <a:ext cx="1602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Fréquence (ISL)</a:t>
                </a:r>
                <a:endParaRPr lang="fr-FR" sz="1400" i="1" dirty="0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FDDD5783-594C-001E-1B56-5D747AB6D0CA}"/>
                  </a:ext>
                </a:extLst>
              </p:cNvPr>
              <p:cNvSpPr txBox="1"/>
              <p:nvPr/>
            </p:nvSpPr>
            <p:spPr>
              <a:xfrm rot="16200000">
                <a:off x="358431" y="3934661"/>
                <a:ext cx="99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Intensité</a:t>
                </a:r>
                <a:endParaRPr lang="fr-FR" sz="1400" i="1" dirty="0"/>
              </a:p>
            </p:txBody>
          </p: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8B9D92D-13CF-CD0A-4B27-00EF824ADBE3}"/>
                </a:ext>
              </a:extLst>
            </p:cNvPr>
            <p:cNvCxnSpPr/>
            <p:nvPr/>
          </p:nvCxnSpPr>
          <p:spPr>
            <a:xfrm>
              <a:off x="4214404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02E381A-6877-6C0D-0E03-17BFFDDC1FB9}"/>
                </a:ext>
              </a:extLst>
            </p:cNvPr>
            <p:cNvCxnSpPr/>
            <p:nvPr/>
          </p:nvCxnSpPr>
          <p:spPr>
            <a:xfrm>
              <a:off x="3324122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EA21741-A4A6-C5C9-02B1-CB858FBEB00D}"/>
                </a:ext>
              </a:extLst>
            </p:cNvPr>
            <p:cNvCxnSpPr>
              <a:cxnSpLocks/>
            </p:cNvCxnSpPr>
            <p:nvPr/>
          </p:nvCxnSpPr>
          <p:spPr>
            <a:xfrm>
              <a:off x="3324122" y="2924269"/>
              <a:ext cx="89028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/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b="1" dirty="0">
                      <a:solidFill>
                        <a:schemeClr val="tx1"/>
                      </a:solidFill>
                    </a:rPr>
                    <a:t>ISL</a:t>
                  </a:r>
                  <a:r>
                    <a:rPr lang="fr-FR" dirty="0">
                      <a:solidFill>
                        <a:schemeClr val="tx1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blipFill>
                  <a:blip r:embed="rId3"/>
                  <a:stretch>
                    <a:fillRect l="-5674" b="-9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EDB3BB2E-F73F-E1F1-A03B-712377540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632" y="3821885"/>
              <a:ext cx="65049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</a:t>
              </a:r>
              <a:r>
                <a:rPr lang="en-US" baseline="-25000" dirty="0" err="1">
                  <a:sym typeface="Symbol" pitchFamily="18" charset="2"/>
                </a:rPr>
                <a:t>cav</a:t>
              </a:r>
              <a:endParaRPr lang="en-US" dirty="0">
                <a:sym typeface="Symbol" pitchFamily="18" charset="2"/>
              </a:endParaRP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81B4E463-73A7-D1A2-D2B7-4A9257E72937}"/>
                </a:ext>
              </a:extLst>
            </p:cNvPr>
            <p:cNvCxnSpPr>
              <a:cxnSpLocks/>
            </p:cNvCxnSpPr>
            <p:nvPr/>
          </p:nvCxnSpPr>
          <p:spPr>
            <a:xfrm>
              <a:off x="2105874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CE449BE-53CE-32DE-4C71-172692917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066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27DE9156-15B6-B5F7-9FD2-CC96FBC8D3A5}"/>
                </a:ext>
              </a:extLst>
            </p:cNvPr>
            <p:cNvCxnSpPr>
              <a:cxnSpLocks/>
            </p:cNvCxnSpPr>
            <p:nvPr/>
          </p:nvCxnSpPr>
          <p:spPr>
            <a:xfrm>
              <a:off x="6185971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96197F76-486B-B0FF-ACD2-7E7B907C15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5880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71">
              <a:extLst>
                <a:ext uri="{FF2B5EF4-FFF2-40B4-BE49-F238E27FC236}">
                  <a16:creationId xmlns:a16="http://schemas.microsoft.com/office/drawing/2014/main" id="{FD956A2F-D155-2463-061F-300D6E49B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631" y="3821885"/>
              <a:ext cx="61587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itchFamily="18" charset="2"/>
                </a:rPr>
                <a:t></a:t>
              </a:r>
              <a:r>
                <a:rPr lang="en-US" baseline="-25000" dirty="0">
                  <a:solidFill>
                    <a:srgbClr val="FF0000"/>
                  </a:solidFill>
                  <a:sym typeface="Symbol" pitchFamily="18" charset="2"/>
                </a:rPr>
                <a:t>las</a:t>
              </a:r>
              <a:endParaRPr lang="en-US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/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/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𝐹𝑆𝑅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/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ZoneTexte 134">
            <a:extLst>
              <a:ext uri="{FF2B5EF4-FFF2-40B4-BE49-F238E27FC236}">
                <a16:creationId xmlns:a16="http://schemas.microsoft.com/office/drawing/2014/main" id="{847B96C3-13F0-343E-A1DA-05CAE7CAA7C0}"/>
              </a:ext>
            </a:extLst>
          </p:cNvPr>
          <p:cNvSpPr txBox="1"/>
          <p:nvPr/>
        </p:nvSpPr>
        <p:spPr>
          <a:xfrm>
            <a:off x="6173606" y="1943243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Finesse de la cavité :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D9137A04-9E7E-BAD0-ED28-7176FBCCF5C1}"/>
              </a:ext>
            </a:extLst>
          </p:cNvPr>
          <p:cNvSpPr txBox="1"/>
          <p:nvPr/>
        </p:nvSpPr>
        <p:spPr>
          <a:xfrm>
            <a:off x="6173606" y="2777416"/>
            <a:ext cx="20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Longueur effective :</a:t>
            </a:r>
          </a:p>
        </p:txBody>
      </p:sp>
      <p:sp>
        <p:nvSpPr>
          <p:cNvPr id="2" name="Text Box 75">
            <a:extLst>
              <a:ext uri="{FF2B5EF4-FFF2-40B4-BE49-F238E27FC236}">
                <a16:creationId xmlns:a16="http://schemas.microsoft.com/office/drawing/2014/main" id="{88A50181-E824-56D4-BF76-F8C10BE5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85" y="6222306"/>
            <a:ext cx="1853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Dn</a:t>
            </a:r>
            <a:r>
              <a:rPr lang="en-US" sz="2000" baseline="-25000" dirty="0" err="1">
                <a:latin typeface="Comic Sans MS" pitchFamily="66" charset="0"/>
              </a:rPr>
              <a:t>cav</a:t>
            </a:r>
            <a:r>
              <a:rPr lang="en-US" sz="1800" dirty="0">
                <a:latin typeface="Comic Sans MS" pitchFamily="66" charset="0"/>
              </a:rPr>
              <a:t>~ 1-10 kHz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34EDE07-76EF-4EB5-F230-F482CA34DA45}"/>
              </a:ext>
            </a:extLst>
          </p:cNvPr>
          <p:cNvSpPr/>
          <p:nvPr/>
        </p:nvSpPr>
        <p:spPr>
          <a:xfrm>
            <a:off x="4857969" y="4109856"/>
            <a:ext cx="3247638" cy="1539089"/>
          </a:xfrm>
          <a:custGeom>
            <a:avLst/>
            <a:gdLst>
              <a:gd name="connsiteX0" fmla="*/ 0 w 7604911"/>
              <a:gd name="connsiteY0" fmla="*/ 3259251 h 3268304"/>
              <a:gd name="connsiteX1" fmla="*/ 2417275 w 7604911"/>
              <a:gd name="connsiteY1" fmla="*/ 2408225 h 3268304"/>
              <a:gd name="connsiteX2" fmla="*/ 3775295 w 7604911"/>
              <a:gd name="connsiteY2" fmla="*/ 3 h 3268304"/>
              <a:gd name="connsiteX3" fmla="*/ 5178582 w 7604911"/>
              <a:gd name="connsiteY3" fmla="*/ 2390118 h 3268304"/>
              <a:gd name="connsiteX4" fmla="*/ 7604911 w 7604911"/>
              <a:gd name="connsiteY4" fmla="*/ 3268304 h 32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911" h="3268304">
                <a:moveTo>
                  <a:pt x="0" y="3259251"/>
                </a:moveTo>
                <a:cubicBezTo>
                  <a:pt x="894029" y="3105342"/>
                  <a:pt x="1788059" y="2951433"/>
                  <a:pt x="2417275" y="2408225"/>
                </a:cubicBezTo>
                <a:cubicBezTo>
                  <a:pt x="3046491" y="1865017"/>
                  <a:pt x="3315077" y="3021"/>
                  <a:pt x="3775295" y="3"/>
                </a:cubicBezTo>
                <a:cubicBezTo>
                  <a:pt x="4235513" y="-3015"/>
                  <a:pt x="4540313" y="1845401"/>
                  <a:pt x="5178582" y="2390118"/>
                </a:cubicBezTo>
                <a:cubicBezTo>
                  <a:pt x="5816851" y="2934835"/>
                  <a:pt x="7091881" y="3170225"/>
                  <a:pt x="7604911" y="3268304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75">
            <a:extLst>
              <a:ext uri="{FF2B5EF4-FFF2-40B4-BE49-F238E27FC236}">
                <a16:creationId xmlns:a16="http://schemas.microsoft.com/office/drawing/2014/main" id="{5DD51E7B-CD80-7B26-F0C0-26C49E3E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067" y="6195018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Dn</a:t>
            </a:r>
            <a:r>
              <a:rPr lang="en-US" sz="2000" baseline="-25000" dirty="0" err="1">
                <a:solidFill>
                  <a:srgbClr val="FF0000"/>
                </a:solidFill>
                <a:latin typeface="Comic Sans MS" pitchFamily="66" charset="0"/>
              </a:rPr>
              <a:t>las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~ 0,1-1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Hz</a:t>
            </a:r>
            <a:endParaRPr lang="en-US" sz="18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2" name="Freeform 192">
            <a:extLst>
              <a:ext uri="{FF2B5EF4-FFF2-40B4-BE49-F238E27FC236}">
                <a16:creationId xmlns:a16="http://schemas.microsoft.com/office/drawing/2014/main" id="{DA5452F6-635E-EC70-4EDC-FF925F9899EF}"/>
              </a:ext>
            </a:extLst>
          </p:cNvPr>
          <p:cNvSpPr>
            <a:spLocks/>
          </p:cNvSpPr>
          <p:nvPr/>
        </p:nvSpPr>
        <p:spPr bwMode="auto">
          <a:xfrm>
            <a:off x="484344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193">
            <a:extLst>
              <a:ext uri="{FF2B5EF4-FFF2-40B4-BE49-F238E27FC236}">
                <a16:creationId xmlns:a16="http://schemas.microsoft.com/office/drawing/2014/main" id="{E2A407AD-8F21-084E-6922-5454E16138FC}"/>
              </a:ext>
            </a:extLst>
          </p:cNvPr>
          <p:cNvSpPr>
            <a:spLocks/>
          </p:cNvSpPr>
          <p:nvPr/>
        </p:nvSpPr>
        <p:spPr bwMode="auto">
          <a:xfrm flipH="1">
            <a:off x="4805519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4" name="Group 224">
            <a:extLst>
              <a:ext uri="{FF2B5EF4-FFF2-40B4-BE49-F238E27FC236}">
                <a16:creationId xmlns:a16="http://schemas.microsoft.com/office/drawing/2014/main" id="{F403B694-23EE-1DE4-6443-DC20A054CE75}"/>
              </a:ext>
            </a:extLst>
          </p:cNvPr>
          <p:cNvGrpSpPr>
            <a:grpSpLocks/>
          </p:cNvGrpSpPr>
          <p:nvPr/>
        </p:nvGrpSpPr>
        <p:grpSpPr bwMode="auto">
          <a:xfrm>
            <a:off x="628806" y="2573427"/>
            <a:ext cx="4321175" cy="400049"/>
            <a:chOff x="1610" y="1797"/>
            <a:chExt cx="2722" cy="252"/>
          </a:xfrm>
        </p:grpSpPr>
        <p:sp>
          <p:nvSpPr>
            <p:cNvPr id="47" name="Line 225">
              <a:extLst>
                <a:ext uri="{FF2B5EF4-FFF2-40B4-BE49-F238E27FC236}">
                  <a16:creationId xmlns:a16="http://schemas.microsoft.com/office/drawing/2014/main" id="{E463C782-579F-3FC1-E093-501305A6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797"/>
              <a:ext cx="272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Text Box 226">
              <a:extLst>
                <a:ext uri="{FF2B5EF4-FFF2-40B4-BE49-F238E27FC236}">
                  <a16:creationId xmlns:a16="http://schemas.microsoft.com/office/drawing/2014/main" id="{4332309C-B826-2C05-46B5-44B51755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" y="1797"/>
              <a:ext cx="184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L</a:t>
              </a:r>
            </a:p>
          </p:txBody>
        </p:sp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E99D4CA0-9695-F19B-CC91-5ED8C7B1E0A7}"/>
              </a:ext>
            </a:extLst>
          </p:cNvPr>
          <p:cNvCxnSpPr>
            <a:cxnSpLocks/>
          </p:cNvCxnSpPr>
          <p:nvPr/>
        </p:nvCxnSpPr>
        <p:spPr>
          <a:xfrm flipH="1">
            <a:off x="2019300" y="1776528"/>
            <a:ext cx="61515" cy="21249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F4982FFD-5C23-DEE7-170A-BB0578C2154E}"/>
              </a:ext>
            </a:extLst>
          </p:cNvPr>
          <p:cNvGrpSpPr/>
          <p:nvPr/>
        </p:nvGrpSpPr>
        <p:grpSpPr>
          <a:xfrm>
            <a:off x="545464" y="1639800"/>
            <a:ext cx="4460044" cy="149583"/>
            <a:chOff x="545464" y="1639800"/>
            <a:chExt cx="4460044" cy="149583"/>
          </a:xfrm>
        </p:grpSpPr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B4396D57-89F9-4EDC-0FEB-54A017E1AEB4}"/>
                </a:ext>
              </a:extLst>
            </p:cNvPr>
            <p:cNvCxnSpPr>
              <a:cxnSpLocks/>
              <a:stCxn id="32" idx="3"/>
              <a:endCxn id="43" idx="3"/>
            </p:cNvCxnSpPr>
            <p:nvPr/>
          </p:nvCxnSpPr>
          <p:spPr>
            <a:xfrm>
              <a:off x="627219" y="1714592"/>
              <a:ext cx="432276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3BA4E58C-64E3-645E-BF6E-BDEF47399657}"/>
                </a:ext>
              </a:extLst>
            </p:cNvPr>
            <p:cNvSpPr/>
            <p:nvPr/>
          </p:nvSpPr>
          <p:spPr>
            <a:xfrm>
              <a:off x="545464" y="1639800"/>
              <a:ext cx="149583" cy="149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6C82D4D-386F-6095-C174-A65E8BB89C0A}"/>
                </a:ext>
              </a:extLst>
            </p:cNvPr>
            <p:cNvSpPr/>
            <p:nvPr/>
          </p:nvSpPr>
          <p:spPr>
            <a:xfrm>
              <a:off x="4855925" y="1639800"/>
              <a:ext cx="149583" cy="149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01BE51E-982E-1B03-4835-AE4944BC5ABB}"/>
                  </a:ext>
                </a:extLst>
              </p:cNvPr>
              <p:cNvSpPr txBox="1"/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u="sng" dirty="0"/>
                  <a:t>Problème</a:t>
                </a:r>
                <a:r>
                  <a:rPr lang="fr-FR" b="1" dirty="0"/>
                  <a:t> :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𝒍𝒂𝒔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𝒄𝒂𝒗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ym typeface="Wingdings" panose="05000000000000000000" pitchFamily="2" charset="2"/>
                  </a:rPr>
                  <a:t> Couplage laser-cavité peu efficace</a:t>
                </a:r>
                <a:endParaRPr lang="fr-FR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01BE51E-982E-1B03-4835-AE4944BC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blipFill>
                <a:blip r:embed="rId7"/>
                <a:stretch>
                  <a:fillRect l="-1318" t="-3311" r="-11367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2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rme libre : forme 54">
            <a:extLst>
              <a:ext uri="{FF2B5EF4-FFF2-40B4-BE49-F238E27FC236}">
                <a16:creationId xmlns:a16="http://schemas.microsoft.com/office/drawing/2014/main" id="{AC4DB0A9-9C25-2B46-A4D6-B264E69C8145}"/>
              </a:ext>
            </a:extLst>
          </p:cNvPr>
          <p:cNvSpPr/>
          <p:nvPr/>
        </p:nvSpPr>
        <p:spPr>
          <a:xfrm>
            <a:off x="642243" y="1369638"/>
            <a:ext cx="4271380" cy="666763"/>
          </a:xfrm>
          <a:custGeom>
            <a:avLst/>
            <a:gdLst>
              <a:gd name="connsiteX0" fmla="*/ 0 w 3590925"/>
              <a:gd name="connsiteY0" fmla="*/ 390527 h 666763"/>
              <a:gd name="connsiteX1" fmla="*/ 119062 w 3590925"/>
              <a:gd name="connsiteY1" fmla="*/ 14290 h 666763"/>
              <a:gd name="connsiteX2" fmla="*/ 366712 w 3590925"/>
              <a:gd name="connsiteY2" fmla="*/ 666752 h 666763"/>
              <a:gd name="connsiteX3" fmla="*/ 600075 w 3590925"/>
              <a:gd name="connsiteY3" fmla="*/ 33340 h 666763"/>
              <a:gd name="connsiteX4" fmla="*/ 881062 w 3590925"/>
              <a:gd name="connsiteY4" fmla="*/ 652465 h 666763"/>
              <a:gd name="connsiteX5" fmla="*/ 1128712 w 3590925"/>
              <a:gd name="connsiteY5" fmla="*/ 19052 h 666763"/>
              <a:gd name="connsiteX6" fmla="*/ 1357312 w 3590925"/>
              <a:gd name="connsiteY6" fmla="*/ 652465 h 666763"/>
              <a:gd name="connsiteX7" fmla="*/ 1609725 w 3590925"/>
              <a:gd name="connsiteY7" fmla="*/ 19052 h 666763"/>
              <a:gd name="connsiteX8" fmla="*/ 1866900 w 3590925"/>
              <a:gd name="connsiteY8" fmla="*/ 647702 h 666763"/>
              <a:gd name="connsiteX9" fmla="*/ 2100262 w 3590925"/>
              <a:gd name="connsiteY9" fmla="*/ 9527 h 666763"/>
              <a:gd name="connsiteX10" fmla="*/ 2366962 w 3590925"/>
              <a:gd name="connsiteY10" fmla="*/ 666752 h 666763"/>
              <a:gd name="connsiteX11" fmla="*/ 2595562 w 3590925"/>
              <a:gd name="connsiteY11" fmla="*/ 28577 h 666763"/>
              <a:gd name="connsiteX12" fmla="*/ 2857500 w 3590925"/>
              <a:gd name="connsiteY12" fmla="*/ 638177 h 666763"/>
              <a:gd name="connsiteX13" fmla="*/ 3086100 w 3590925"/>
              <a:gd name="connsiteY13" fmla="*/ 2 h 666763"/>
              <a:gd name="connsiteX14" fmla="*/ 3348037 w 3590925"/>
              <a:gd name="connsiteY14" fmla="*/ 647702 h 666763"/>
              <a:gd name="connsiteX15" fmla="*/ 3590925 w 3590925"/>
              <a:gd name="connsiteY15" fmla="*/ 2 h 6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0925" h="666763">
                <a:moveTo>
                  <a:pt x="0" y="390527"/>
                </a:moveTo>
                <a:cubicBezTo>
                  <a:pt x="28971" y="179390"/>
                  <a:pt x="57943" y="-31747"/>
                  <a:pt x="119062" y="14290"/>
                </a:cubicBezTo>
                <a:cubicBezTo>
                  <a:pt x="180181" y="60327"/>
                  <a:pt x="286543" y="663577"/>
                  <a:pt x="366712" y="666752"/>
                </a:cubicBezTo>
                <a:cubicBezTo>
                  <a:pt x="446881" y="669927"/>
                  <a:pt x="514350" y="35721"/>
                  <a:pt x="600075" y="33340"/>
                </a:cubicBezTo>
                <a:cubicBezTo>
                  <a:pt x="685800" y="30959"/>
                  <a:pt x="792956" y="654846"/>
                  <a:pt x="881062" y="652465"/>
                </a:cubicBezTo>
                <a:cubicBezTo>
                  <a:pt x="969168" y="650084"/>
                  <a:pt x="1049337" y="19052"/>
                  <a:pt x="1128712" y="19052"/>
                </a:cubicBezTo>
                <a:cubicBezTo>
                  <a:pt x="1208087" y="19052"/>
                  <a:pt x="1277143" y="652465"/>
                  <a:pt x="1357312" y="652465"/>
                </a:cubicBezTo>
                <a:cubicBezTo>
                  <a:pt x="1437481" y="652465"/>
                  <a:pt x="1524794" y="19846"/>
                  <a:pt x="1609725" y="19052"/>
                </a:cubicBezTo>
                <a:cubicBezTo>
                  <a:pt x="1694656" y="18258"/>
                  <a:pt x="1785144" y="649289"/>
                  <a:pt x="1866900" y="647702"/>
                </a:cubicBezTo>
                <a:cubicBezTo>
                  <a:pt x="1948656" y="646115"/>
                  <a:pt x="2016919" y="6352"/>
                  <a:pt x="2100262" y="9527"/>
                </a:cubicBezTo>
                <a:cubicBezTo>
                  <a:pt x="2183605" y="12702"/>
                  <a:pt x="2284412" y="663577"/>
                  <a:pt x="2366962" y="666752"/>
                </a:cubicBezTo>
                <a:cubicBezTo>
                  <a:pt x="2449512" y="669927"/>
                  <a:pt x="2513806" y="33339"/>
                  <a:pt x="2595562" y="28577"/>
                </a:cubicBezTo>
                <a:cubicBezTo>
                  <a:pt x="2677318" y="23814"/>
                  <a:pt x="2775744" y="642940"/>
                  <a:pt x="2857500" y="638177"/>
                </a:cubicBezTo>
                <a:cubicBezTo>
                  <a:pt x="2939256" y="633415"/>
                  <a:pt x="3004344" y="-1585"/>
                  <a:pt x="3086100" y="2"/>
                </a:cubicBezTo>
                <a:cubicBezTo>
                  <a:pt x="3167856" y="1589"/>
                  <a:pt x="3263900" y="647702"/>
                  <a:pt x="3348037" y="647702"/>
                </a:cubicBezTo>
                <a:cubicBezTo>
                  <a:pt x="3432174" y="647702"/>
                  <a:pt x="3536156" y="103189"/>
                  <a:pt x="3590925" y="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85AA85E-21AB-4488-B69D-B573EB9F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9478E0F-B279-4E07-B7E2-DE0AFA95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spectroscopie OF-CEAS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8E671-FB6A-BB96-DF25-8964592BBC82}"/>
              </a:ext>
            </a:extLst>
          </p:cNvPr>
          <p:cNvSpPr/>
          <p:nvPr/>
        </p:nvSpPr>
        <p:spPr>
          <a:xfrm>
            <a:off x="11144816" y="1729212"/>
            <a:ext cx="778598" cy="239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D804DADE-F4C0-B7DA-9728-B69575F48C64}"/>
              </a:ext>
            </a:extLst>
          </p:cNvPr>
          <p:cNvSpPr txBox="1"/>
          <p:nvPr/>
        </p:nvSpPr>
        <p:spPr>
          <a:xfrm>
            <a:off x="6173606" y="1033006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Conditions de résonance : 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746C3EEB-6E90-6776-1EA6-4017922E2AD9}"/>
              </a:ext>
            </a:extLst>
          </p:cNvPr>
          <p:cNvGrpSpPr/>
          <p:nvPr/>
        </p:nvGrpSpPr>
        <p:grpSpPr>
          <a:xfrm>
            <a:off x="268586" y="3160975"/>
            <a:ext cx="8100244" cy="3084580"/>
            <a:chOff x="668837" y="2399961"/>
            <a:chExt cx="8100244" cy="308458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018D9F93-ED1C-A0B2-49E4-2404C5909515}"/>
                </a:ext>
              </a:extLst>
            </p:cNvPr>
            <p:cNvGrpSpPr/>
            <p:nvPr/>
          </p:nvGrpSpPr>
          <p:grpSpPr>
            <a:xfrm>
              <a:off x="668837" y="2924269"/>
              <a:ext cx="8100244" cy="2560272"/>
              <a:chOff x="668837" y="2924269"/>
              <a:chExt cx="8100244" cy="256027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17EE5797-9F74-5BA0-478B-617B4FF448A9}"/>
                  </a:ext>
                </a:extLst>
              </p:cNvPr>
              <p:cNvGrpSpPr/>
              <p:nvPr/>
            </p:nvGrpSpPr>
            <p:grpSpPr>
              <a:xfrm>
                <a:off x="1345885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6" name="Connecteur droit 5">
                  <a:extLst>
                    <a:ext uri="{FF2B5EF4-FFF2-40B4-BE49-F238E27FC236}">
                      <a16:creationId xmlns:a16="http://schemas.microsoft.com/office/drawing/2014/main" id="{8F65A270-C8CF-ABD0-5CE7-FB6F535D30DD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Forme libre : forme 6">
                  <a:extLst>
                    <a:ext uri="{FF2B5EF4-FFF2-40B4-BE49-F238E27FC236}">
                      <a16:creationId xmlns:a16="http://schemas.microsoft.com/office/drawing/2014/main" id="{3600A9A1-1BC4-9C43-E450-F0236FDBB342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94B6024-C7AF-60C0-F3C2-BE449C720B42}"/>
                  </a:ext>
                </a:extLst>
              </p:cNvPr>
              <p:cNvGrpSpPr/>
              <p:nvPr/>
            </p:nvGrpSpPr>
            <p:grpSpPr>
              <a:xfrm>
                <a:off x="2236270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F5151D24-715B-2F7B-9702-82D20AE45F44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id="{86D0C5B6-5A4D-B7D8-FF34-F28BC0B2965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27A1FDDF-A54B-0D71-AC6F-B0A00D1842D8}"/>
                  </a:ext>
                </a:extLst>
              </p:cNvPr>
              <p:cNvGrpSpPr/>
              <p:nvPr/>
            </p:nvGrpSpPr>
            <p:grpSpPr>
              <a:xfrm>
                <a:off x="3127060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C3B55D78-ABF5-F8BF-BFA9-5936A0EA887F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8B6FA807-AE6F-B050-FEEA-12D234A1229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6C1312D1-A948-A2B9-9F10-6E1F63FB44DB}"/>
                  </a:ext>
                </a:extLst>
              </p:cNvPr>
              <p:cNvGrpSpPr/>
              <p:nvPr/>
            </p:nvGrpSpPr>
            <p:grpSpPr>
              <a:xfrm>
                <a:off x="4017445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2D0CBEEF-FE35-2BFE-E49A-D9FF2D867BE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orme libre : forme 17">
                  <a:extLst>
                    <a:ext uri="{FF2B5EF4-FFF2-40B4-BE49-F238E27FC236}">
                      <a16:creationId xmlns:a16="http://schemas.microsoft.com/office/drawing/2014/main" id="{B402F78C-89BB-DBCF-E274-1CD7F428B68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86972CA7-979F-CEF3-3291-D428DE635FB6}"/>
                  </a:ext>
                </a:extLst>
              </p:cNvPr>
              <p:cNvGrpSpPr/>
              <p:nvPr/>
            </p:nvGrpSpPr>
            <p:grpSpPr>
              <a:xfrm>
                <a:off x="4906851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BAAE1CC6-821D-2280-E7FB-FA3D332BD7C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18B31C26-1806-510C-5580-DA267D181A5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63BC1874-15E9-935B-B9F4-545ABDFB2E58}"/>
                  </a:ext>
                </a:extLst>
              </p:cNvPr>
              <p:cNvGrpSpPr/>
              <p:nvPr/>
            </p:nvGrpSpPr>
            <p:grpSpPr>
              <a:xfrm>
                <a:off x="5797236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227C8C38-D72D-AFE3-CB74-10057416F166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717259E4-4A47-0D81-7609-C54F5491CF6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E596617-5BBA-75EB-3A81-7D84667D7871}"/>
                  </a:ext>
                </a:extLst>
              </p:cNvPr>
              <p:cNvGrpSpPr/>
              <p:nvPr/>
            </p:nvGrpSpPr>
            <p:grpSpPr>
              <a:xfrm>
                <a:off x="6688026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8EDF91E1-1FA0-024F-1665-FDFE28F70139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C61F8C1C-7EEF-48B7-125D-F15EFEC5FEBE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AD20FD18-1625-9F96-F621-37E8C3A14B3A}"/>
                  </a:ext>
                </a:extLst>
              </p:cNvPr>
              <p:cNvGrpSpPr/>
              <p:nvPr/>
            </p:nvGrpSpPr>
            <p:grpSpPr>
              <a:xfrm>
                <a:off x="7578411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9C4438AC-76F1-F843-D647-70CF641A433E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B44E1400-52DF-0B34-8627-9088394F4144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156F266-94BE-140D-1795-9643E5688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698" y="2924269"/>
                <a:ext cx="0" cy="210945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DE3E521-C6E5-BEFB-F1E0-513E4EEF6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1409" y="5024201"/>
                <a:ext cx="77376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E5C6BE7-6C03-AE2C-2A8C-33FFB4956C3E}"/>
                  </a:ext>
                </a:extLst>
              </p:cNvPr>
              <p:cNvSpPr txBox="1"/>
              <p:nvPr/>
            </p:nvSpPr>
            <p:spPr>
              <a:xfrm>
                <a:off x="4214507" y="5115209"/>
                <a:ext cx="1602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Fréquence (ISL)</a:t>
                </a:r>
                <a:endParaRPr lang="fr-FR" sz="1400" i="1" dirty="0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FDDD5783-594C-001E-1B56-5D747AB6D0CA}"/>
                  </a:ext>
                </a:extLst>
              </p:cNvPr>
              <p:cNvSpPr txBox="1"/>
              <p:nvPr/>
            </p:nvSpPr>
            <p:spPr>
              <a:xfrm rot="16200000">
                <a:off x="358431" y="3934661"/>
                <a:ext cx="99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Intensité</a:t>
                </a:r>
                <a:endParaRPr lang="fr-FR" sz="1400" i="1" dirty="0"/>
              </a:p>
            </p:txBody>
          </p: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8B9D92D-13CF-CD0A-4B27-00EF824ADBE3}"/>
                </a:ext>
              </a:extLst>
            </p:cNvPr>
            <p:cNvCxnSpPr/>
            <p:nvPr/>
          </p:nvCxnSpPr>
          <p:spPr>
            <a:xfrm>
              <a:off x="4214404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02E381A-6877-6C0D-0E03-17BFFDDC1FB9}"/>
                </a:ext>
              </a:extLst>
            </p:cNvPr>
            <p:cNvCxnSpPr/>
            <p:nvPr/>
          </p:nvCxnSpPr>
          <p:spPr>
            <a:xfrm>
              <a:off x="3324122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EA21741-A4A6-C5C9-02B1-CB858FBEB00D}"/>
                </a:ext>
              </a:extLst>
            </p:cNvPr>
            <p:cNvCxnSpPr>
              <a:cxnSpLocks/>
            </p:cNvCxnSpPr>
            <p:nvPr/>
          </p:nvCxnSpPr>
          <p:spPr>
            <a:xfrm>
              <a:off x="3324122" y="2924269"/>
              <a:ext cx="89028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/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b="1" dirty="0">
                      <a:solidFill>
                        <a:schemeClr val="tx1"/>
                      </a:solidFill>
                    </a:rPr>
                    <a:t>ISL</a:t>
                  </a:r>
                  <a:r>
                    <a:rPr lang="fr-FR" dirty="0">
                      <a:solidFill>
                        <a:schemeClr val="tx1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blipFill>
                  <a:blip r:embed="rId3"/>
                  <a:stretch>
                    <a:fillRect l="-5674" b="-9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EDB3BB2E-F73F-E1F1-A03B-712377540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632" y="3821885"/>
              <a:ext cx="65049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</a:t>
              </a:r>
              <a:r>
                <a:rPr lang="en-US" baseline="-25000" dirty="0" err="1">
                  <a:sym typeface="Symbol" pitchFamily="18" charset="2"/>
                </a:rPr>
                <a:t>cav</a:t>
              </a:r>
              <a:endParaRPr lang="en-US" dirty="0">
                <a:sym typeface="Symbol" pitchFamily="18" charset="2"/>
              </a:endParaRP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81B4E463-73A7-D1A2-D2B7-4A9257E72937}"/>
                </a:ext>
              </a:extLst>
            </p:cNvPr>
            <p:cNvCxnSpPr>
              <a:cxnSpLocks/>
            </p:cNvCxnSpPr>
            <p:nvPr/>
          </p:nvCxnSpPr>
          <p:spPr>
            <a:xfrm>
              <a:off x="2105874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CE449BE-53CE-32DE-4C71-172692917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066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27DE9156-15B6-B5F7-9FD2-CC96FBC8D3A5}"/>
                </a:ext>
              </a:extLst>
            </p:cNvPr>
            <p:cNvCxnSpPr>
              <a:cxnSpLocks/>
            </p:cNvCxnSpPr>
            <p:nvPr/>
          </p:nvCxnSpPr>
          <p:spPr>
            <a:xfrm>
              <a:off x="6185971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96197F76-486B-B0FF-ACD2-7E7B907C15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5880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71">
              <a:extLst>
                <a:ext uri="{FF2B5EF4-FFF2-40B4-BE49-F238E27FC236}">
                  <a16:creationId xmlns:a16="http://schemas.microsoft.com/office/drawing/2014/main" id="{FD956A2F-D155-2463-061F-300D6E49B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631" y="3821885"/>
              <a:ext cx="61587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itchFamily="18" charset="2"/>
                </a:rPr>
                <a:t></a:t>
              </a:r>
              <a:r>
                <a:rPr lang="en-US" baseline="-25000" dirty="0">
                  <a:solidFill>
                    <a:srgbClr val="FF0000"/>
                  </a:solidFill>
                  <a:sym typeface="Symbol" pitchFamily="18" charset="2"/>
                </a:rPr>
                <a:t>las</a:t>
              </a:r>
              <a:endParaRPr lang="en-US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/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/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𝐹𝑆𝑅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/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ZoneTexte 134">
            <a:extLst>
              <a:ext uri="{FF2B5EF4-FFF2-40B4-BE49-F238E27FC236}">
                <a16:creationId xmlns:a16="http://schemas.microsoft.com/office/drawing/2014/main" id="{847B96C3-13F0-343E-A1DA-05CAE7CAA7C0}"/>
              </a:ext>
            </a:extLst>
          </p:cNvPr>
          <p:cNvSpPr txBox="1"/>
          <p:nvPr/>
        </p:nvSpPr>
        <p:spPr>
          <a:xfrm>
            <a:off x="6173606" y="1943243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Finesse de la cavité :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D9137A04-9E7E-BAD0-ED28-7176FBCCF5C1}"/>
              </a:ext>
            </a:extLst>
          </p:cNvPr>
          <p:cNvSpPr txBox="1"/>
          <p:nvPr/>
        </p:nvSpPr>
        <p:spPr>
          <a:xfrm>
            <a:off x="6173606" y="2777416"/>
            <a:ext cx="20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Longueur effective :</a:t>
            </a:r>
          </a:p>
        </p:txBody>
      </p:sp>
      <p:sp>
        <p:nvSpPr>
          <p:cNvPr id="2" name="Text Box 75">
            <a:extLst>
              <a:ext uri="{FF2B5EF4-FFF2-40B4-BE49-F238E27FC236}">
                <a16:creationId xmlns:a16="http://schemas.microsoft.com/office/drawing/2014/main" id="{88A50181-E824-56D4-BF76-F8C10BE5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85" y="6222306"/>
            <a:ext cx="1853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Dn</a:t>
            </a:r>
            <a:r>
              <a:rPr lang="en-US" sz="2000" baseline="-25000" dirty="0" err="1">
                <a:latin typeface="Comic Sans MS" pitchFamily="66" charset="0"/>
              </a:rPr>
              <a:t>cav</a:t>
            </a:r>
            <a:r>
              <a:rPr lang="en-US" sz="1800" dirty="0">
                <a:latin typeface="Comic Sans MS" pitchFamily="66" charset="0"/>
              </a:rPr>
              <a:t>~ 1-10 kHz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34EDE07-76EF-4EB5-F230-F482CA34DA45}"/>
              </a:ext>
            </a:extLst>
          </p:cNvPr>
          <p:cNvSpPr/>
          <p:nvPr/>
        </p:nvSpPr>
        <p:spPr>
          <a:xfrm>
            <a:off x="4857969" y="4109856"/>
            <a:ext cx="3247638" cy="1539089"/>
          </a:xfrm>
          <a:custGeom>
            <a:avLst/>
            <a:gdLst>
              <a:gd name="connsiteX0" fmla="*/ 0 w 7604911"/>
              <a:gd name="connsiteY0" fmla="*/ 3259251 h 3268304"/>
              <a:gd name="connsiteX1" fmla="*/ 2417275 w 7604911"/>
              <a:gd name="connsiteY1" fmla="*/ 2408225 h 3268304"/>
              <a:gd name="connsiteX2" fmla="*/ 3775295 w 7604911"/>
              <a:gd name="connsiteY2" fmla="*/ 3 h 3268304"/>
              <a:gd name="connsiteX3" fmla="*/ 5178582 w 7604911"/>
              <a:gd name="connsiteY3" fmla="*/ 2390118 h 3268304"/>
              <a:gd name="connsiteX4" fmla="*/ 7604911 w 7604911"/>
              <a:gd name="connsiteY4" fmla="*/ 3268304 h 32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911" h="3268304">
                <a:moveTo>
                  <a:pt x="0" y="3259251"/>
                </a:moveTo>
                <a:cubicBezTo>
                  <a:pt x="894029" y="3105342"/>
                  <a:pt x="1788059" y="2951433"/>
                  <a:pt x="2417275" y="2408225"/>
                </a:cubicBezTo>
                <a:cubicBezTo>
                  <a:pt x="3046491" y="1865017"/>
                  <a:pt x="3315077" y="3021"/>
                  <a:pt x="3775295" y="3"/>
                </a:cubicBezTo>
                <a:cubicBezTo>
                  <a:pt x="4235513" y="-3015"/>
                  <a:pt x="4540313" y="1845401"/>
                  <a:pt x="5178582" y="2390118"/>
                </a:cubicBezTo>
                <a:cubicBezTo>
                  <a:pt x="5816851" y="2934835"/>
                  <a:pt x="7091881" y="3170225"/>
                  <a:pt x="7604911" y="3268304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75">
            <a:extLst>
              <a:ext uri="{FF2B5EF4-FFF2-40B4-BE49-F238E27FC236}">
                <a16:creationId xmlns:a16="http://schemas.microsoft.com/office/drawing/2014/main" id="{5DD51E7B-CD80-7B26-F0C0-26C49E3E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067" y="6195018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Dn</a:t>
            </a:r>
            <a:r>
              <a:rPr lang="en-US" sz="2000" baseline="-25000" dirty="0" err="1">
                <a:solidFill>
                  <a:srgbClr val="FF0000"/>
                </a:solidFill>
                <a:latin typeface="Comic Sans MS" pitchFamily="66" charset="0"/>
              </a:rPr>
              <a:t>las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~ 0,1-1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Hz</a:t>
            </a:r>
            <a:endParaRPr lang="en-US" sz="18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2" name="Freeform 192">
            <a:extLst>
              <a:ext uri="{FF2B5EF4-FFF2-40B4-BE49-F238E27FC236}">
                <a16:creationId xmlns:a16="http://schemas.microsoft.com/office/drawing/2014/main" id="{DA5452F6-635E-EC70-4EDC-FF925F9899EF}"/>
              </a:ext>
            </a:extLst>
          </p:cNvPr>
          <p:cNvSpPr>
            <a:spLocks/>
          </p:cNvSpPr>
          <p:nvPr/>
        </p:nvSpPr>
        <p:spPr bwMode="auto">
          <a:xfrm>
            <a:off x="484344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193">
            <a:extLst>
              <a:ext uri="{FF2B5EF4-FFF2-40B4-BE49-F238E27FC236}">
                <a16:creationId xmlns:a16="http://schemas.microsoft.com/office/drawing/2014/main" id="{E2A407AD-8F21-084E-6922-5454E16138FC}"/>
              </a:ext>
            </a:extLst>
          </p:cNvPr>
          <p:cNvSpPr>
            <a:spLocks/>
          </p:cNvSpPr>
          <p:nvPr/>
        </p:nvSpPr>
        <p:spPr bwMode="auto">
          <a:xfrm flipH="1">
            <a:off x="4805519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4" name="Group 224">
            <a:extLst>
              <a:ext uri="{FF2B5EF4-FFF2-40B4-BE49-F238E27FC236}">
                <a16:creationId xmlns:a16="http://schemas.microsoft.com/office/drawing/2014/main" id="{F403B694-23EE-1DE4-6443-DC20A054CE75}"/>
              </a:ext>
            </a:extLst>
          </p:cNvPr>
          <p:cNvGrpSpPr>
            <a:grpSpLocks/>
          </p:cNvGrpSpPr>
          <p:nvPr/>
        </p:nvGrpSpPr>
        <p:grpSpPr bwMode="auto">
          <a:xfrm>
            <a:off x="628806" y="2573427"/>
            <a:ext cx="4321175" cy="400049"/>
            <a:chOff x="1610" y="1797"/>
            <a:chExt cx="2722" cy="252"/>
          </a:xfrm>
        </p:grpSpPr>
        <p:sp>
          <p:nvSpPr>
            <p:cNvPr id="47" name="Line 225">
              <a:extLst>
                <a:ext uri="{FF2B5EF4-FFF2-40B4-BE49-F238E27FC236}">
                  <a16:creationId xmlns:a16="http://schemas.microsoft.com/office/drawing/2014/main" id="{E463C782-579F-3FC1-E093-501305A6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797"/>
              <a:ext cx="272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Text Box 226">
              <a:extLst>
                <a:ext uri="{FF2B5EF4-FFF2-40B4-BE49-F238E27FC236}">
                  <a16:creationId xmlns:a16="http://schemas.microsoft.com/office/drawing/2014/main" id="{4332309C-B826-2C05-46B5-44B51755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" y="1797"/>
              <a:ext cx="184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L</a:t>
              </a:r>
            </a:p>
          </p:txBody>
        </p:sp>
      </p:grp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4D4A0B30-A988-F4B5-9080-E3B05619433E}"/>
              </a:ext>
            </a:extLst>
          </p:cNvPr>
          <p:cNvCxnSpPr>
            <a:cxnSpLocks/>
          </p:cNvCxnSpPr>
          <p:nvPr/>
        </p:nvCxnSpPr>
        <p:spPr>
          <a:xfrm>
            <a:off x="2080815" y="1776528"/>
            <a:ext cx="418545" cy="38724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D2CD764-6DB1-6F82-4958-C17D33686544}"/>
              </a:ext>
            </a:extLst>
          </p:cNvPr>
          <p:cNvGrpSpPr/>
          <p:nvPr/>
        </p:nvGrpSpPr>
        <p:grpSpPr>
          <a:xfrm>
            <a:off x="545464" y="1639800"/>
            <a:ext cx="4404517" cy="149583"/>
            <a:chOff x="545464" y="1639800"/>
            <a:chExt cx="4404517" cy="149583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CC6061E-B1EB-D358-6883-619F128043E7}"/>
                </a:ext>
              </a:extLst>
            </p:cNvPr>
            <p:cNvCxnSpPr>
              <a:cxnSpLocks/>
            </p:cNvCxnSpPr>
            <p:nvPr/>
          </p:nvCxnSpPr>
          <p:spPr>
            <a:xfrm>
              <a:off x="627219" y="1714592"/>
              <a:ext cx="432276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B41FE2A4-3C30-8E8F-84E0-CDAFF7171D61}"/>
                </a:ext>
              </a:extLst>
            </p:cNvPr>
            <p:cNvSpPr/>
            <p:nvPr/>
          </p:nvSpPr>
          <p:spPr>
            <a:xfrm>
              <a:off x="545464" y="1639800"/>
              <a:ext cx="149583" cy="149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Étoile : 5 branches 56">
            <a:extLst>
              <a:ext uri="{FF2B5EF4-FFF2-40B4-BE49-F238E27FC236}">
                <a16:creationId xmlns:a16="http://schemas.microsoft.com/office/drawing/2014/main" id="{68885E62-4683-BB1C-E24C-97685A1C093C}"/>
              </a:ext>
            </a:extLst>
          </p:cNvPr>
          <p:cNvSpPr/>
          <p:nvPr/>
        </p:nvSpPr>
        <p:spPr>
          <a:xfrm>
            <a:off x="4729039" y="1181341"/>
            <a:ext cx="332592" cy="33259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13DF60F-8593-AE81-2C6B-4672442B3825}"/>
                  </a:ext>
                </a:extLst>
              </p:cNvPr>
              <p:cNvSpPr txBox="1"/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u="sng" dirty="0"/>
                  <a:t>Problème</a:t>
                </a:r>
                <a:r>
                  <a:rPr lang="fr-FR" b="1" dirty="0"/>
                  <a:t> :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𝒍𝒂𝒔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𝒄𝒂𝒗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ym typeface="Wingdings" panose="05000000000000000000" pitchFamily="2" charset="2"/>
                  </a:rPr>
                  <a:t> Couplage laser-cavité peu efficace</a:t>
                </a:r>
                <a:endParaRPr lang="fr-FR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13DF60F-8593-AE81-2C6B-4672442B3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blipFill>
                <a:blip r:embed="rId7"/>
                <a:stretch>
                  <a:fillRect l="-1318" t="-3311" r="-11367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5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e libre : forme 54">
            <a:extLst>
              <a:ext uri="{FF2B5EF4-FFF2-40B4-BE49-F238E27FC236}">
                <a16:creationId xmlns:a16="http://schemas.microsoft.com/office/drawing/2014/main" id="{1E5AA9AC-3B8C-E6C8-6C17-3B1853118F1C}"/>
              </a:ext>
            </a:extLst>
          </p:cNvPr>
          <p:cNvSpPr/>
          <p:nvPr/>
        </p:nvSpPr>
        <p:spPr>
          <a:xfrm>
            <a:off x="631355" y="1360002"/>
            <a:ext cx="4315271" cy="666759"/>
          </a:xfrm>
          <a:custGeom>
            <a:avLst/>
            <a:gdLst>
              <a:gd name="connsiteX0" fmla="*/ 0 w 3633788"/>
              <a:gd name="connsiteY0" fmla="*/ 361956 h 666759"/>
              <a:gd name="connsiteX1" fmla="*/ 109538 w 3633788"/>
              <a:gd name="connsiteY1" fmla="*/ 9531 h 666759"/>
              <a:gd name="connsiteX2" fmla="*/ 361950 w 3633788"/>
              <a:gd name="connsiteY2" fmla="*/ 666756 h 666759"/>
              <a:gd name="connsiteX3" fmla="*/ 604838 w 3633788"/>
              <a:gd name="connsiteY3" fmla="*/ 6 h 666759"/>
              <a:gd name="connsiteX4" fmla="*/ 847725 w 3633788"/>
              <a:gd name="connsiteY4" fmla="*/ 652468 h 666759"/>
              <a:gd name="connsiteX5" fmla="*/ 1076325 w 3633788"/>
              <a:gd name="connsiteY5" fmla="*/ 14293 h 666759"/>
              <a:gd name="connsiteX6" fmla="*/ 1328738 w 3633788"/>
              <a:gd name="connsiteY6" fmla="*/ 661993 h 666759"/>
              <a:gd name="connsiteX7" fmla="*/ 1562100 w 3633788"/>
              <a:gd name="connsiteY7" fmla="*/ 14293 h 666759"/>
              <a:gd name="connsiteX8" fmla="*/ 1809750 w 3633788"/>
              <a:gd name="connsiteY8" fmla="*/ 666756 h 666759"/>
              <a:gd name="connsiteX9" fmla="*/ 2043113 w 3633788"/>
              <a:gd name="connsiteY9" fmla="*/ 9531 h 666759"/>
              <a:gd name="connsiteX10" fmla="*/ 2286000 w 3633788"/>
              <a:gd name="connsiteY10" fmla="*/ 661993 h 666759"/>
              <a:gd name="connsiteX11" fmla="*/ 2524125 w 3633788"/>
              <a:gd name="connsiteY11" fmla="*/ 9531 h 666759"/>
              <a:gd name="connsiteX12" fmla="*/ 2771775 w 3633788"/>
              <a:gd name="connsiteY12" fmla="*/ 652468 h 666759"/>
              <a:gd name="connsiteX13" fmla="*/ 3005138 w 3633788"/>
              <a:gd name="connsiteY13" fmla="*/ 4768 h 666759"/>
              <a:gd name="connsiteX14" fmla="*/ 3257550 w 3633788"/>
              <a:gd name="connsiteY14" fmla="*/ 666756 h 666759"/>
              <a:gd name="connsiteX15" fmla="*/ 3486150 w 3633788"/>
              <a:gd name="connsiteY15" fmla="*/ 9531 h 666759"/>
              <a:gd name="connsiteX16" fmla="*/ 3633788 w 3633788"/>
              <a:gd name="connsiteY16" fmla="*/ 395293 h 6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3788" h="666759">
                <a:moveTo>
                  <a:pt x="0" y="361956"/>
                </a:moveTo>
                <a:cubicBezTo>
                  <a:pt x="24606" y="160343"/>
                  <a:pt x="49213" y="-41269"/>
                  <a:pt x="109538" y="9531"/>
                </a:cubicBezTo>
                <a:cubicBezTo>
                  <a:pt x="169863" y="60331"/>
                  <a:pt x="279400" y="668343"/>
                  <a:pt x="361950" y="666756"/>
                </a:cubicBezTo>
                <a:cubicBezTo>
                  <a:pt x="444500" y="665169"/>
                  <a:pt x="523876" y="2387"/>
                  <a:pt x="604838" y="6"/>
                </a:cubicBezTo>
                <a:cubicBezTo>
                  <a:pt x="685800" y="-2375"/>
                  <a:pt x="769144" y="650087"/>
                  <a:pt x="847725" y="652468"/>
                </a:cubicBezTo>
                <a:cubicBezTo>
                  <a:pt x="926306" y="654849"/>
                  <a:pt x="996156" y="12706"/>
                  <a:pt x="1076325" y="14293"/>
                </a:cubicBezTo>
                <a:cubicBezTo>
                  <a:pt x="1156494" y="15880"/>
                  <a:pt x="1247776" y="661993"/>
                  <a:pt x="1328738" y="661993"/>
                </a:cubicBezTo>
                <a:cubicBezTo>
                  <a:pt x="1409700" y="661993"/>
                  <a:pt x="1481931" y="13499"/>
                  <a:pt x="1562100" y="14293"/>
                </a:cubicBezTo>
                <a:cubicBezTo>
                  <a:pt x="1642269" y="15087"/>
                  <a:pt x="1729581" y="667550"/>
                  <a:pt x="1809750" y="666756"/>
                </a:cubicBezTo>
                <a:cubicBezTo>
                  <a:pt x="1889919" y="665962"/>
                  <a:pt x="1963738" y="10325"/>
                  <a:pt x="2043113" y="9531"/>
                </a:cubicBezTo>
                <a:cubicBezTo>
                  <a:pt x="2122488" y="8737"/>
                  <a:pt x="2205831" y="661993"/>
                  <a:pt x="2286000" y="661993"/>
                </a:cubicBezTo>
                <a:cubicBezTo>
                  <a:pt x="2366169" y="661993"/>
                  <a:pt x="2443163" y="11118"/>
                  <a:pt x="2524125" y="9531"/>
                </a:cubicBezTo>
                <a:cubicBezTo>
                  <a:pt x="2605087" y="7944"/>
                  <a:pt x="2691606" y="653262"/>
                  <a:pt x="2771775" y="652468"/>
                </a:cubicBezTo>
                <a:cubicBezTo>
                  <a:pt x="2851944" y="651674"/>
                  <a:pt x="2924176" y="2387"/>
                  <a:pt x="3005138" y="4768"/>
                </a:cubicBezTo>
                <a:cubicBezTo>
                  <a:pt x="3086100" y="7149"/>
                  <a:pt x="3177381" y="665962"/>
                  <a:pt x="3257550" y="666756"/>
                </a:cubicBezTo>
                <a:cubicBezTo>
                  <a:pt x="3337719" y="667550"/>
                  <a:pt x="3423444" y="54775"/>
                  <a:pt x="3486150" y="9531"/>
                </a:cubicBezTo>
                <a:cubicBezTo>
                  <a:pt x="3548856" y="-35713"/>
                  <a:pt x="3591322" y="179790"/>
                  <a:pt x="3633788" y="3952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85AA85E-21AB-4488-B69D-B573EB9F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9478E0F-B279-4E07-B7E2-DE0AFA95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spectroscopie OF-CEAS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8E671-FB6A-BB96-DF25-8964592BBC82}"/>
              </a:ext>
            </a:extLst>
          </p:cNvPr>
          <p:cNvSpPr/>
          <p:nvPr/>
        </p:nvSpPr>
        <p:spPr>
          <a:xfrm>
            <a:off x="11144816" y="1729212"/>
            <a:ext cx="778598" cy="239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D804DADE-F4C0-B7DA-9728-B69575F48C64}"/>
              </a:ext>
            </a:extLst>
          </p:cNvPr>
          <p:cNvSpPr txBox="1"/>
          <p:nvPr/>
        </p:nvSpPr>
        <p:spPr>
          <a:xfrm>
            <a:off x="6173606" y="1033006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Conditions de résonance : 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746C3EEB-6E90-6776-1EA6-4017922E2AD9}"/>
              </a:ext>
            </a:extLst>
          </p:cNvPr>
          <p:cNvGrpSpPr/>
          <p:nvPr/>
        </p:nvGrpSpPr>
        <p:grpSpPr>
          <a:xfrm>
            <a:off x="268586" y="3160975"/>
            <a:ext cx="8100244" cy="3084580"/>
            <a:chOff x="668837" y="2399961"/>
            <a:chExt cx="8100244" cy="308458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018D9F93-ED1C-A0B2-49E4-2404C5909515}"/>
                </a:ext>
              </a:extLst>
            </p:cNvPr>
            <p:cNvGrpSpPr/>
            <p:nvPr/>
          </p:nvGrpSpPr>
          <p:grpSpPr>
            <a:xfrm>
              <a:off x="668837" y="2924269"/>
              <a:ext cx="8100244" cy="2560272"/>
              <a:chOff x="668837" y="2924269"/>
              <a:chExt cx="8100244" cy="2560272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17EE5797-9F74-5BA0-478B-617B4FF448A9}"/>
                  </a:ext>
                </a:extLst>
              </p:cNvPr>
              <p:cNvGrpSpPr/>
              <p:nvPr/>
            </p:nvGrpSpPr>
            <p:grpSpPr>
              <a:xfrm>
                <a:off x="1345885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6" name="Connecteur droit 5">
                  <a:extLst>
                    <a:ext uri="{FF2B5EF4-FFF2-40B4-BE49-F238E27FC236}">
                      <a16:creationId xmlns:a16="http://schemas.microsoft.com/office/drawing/2014/main" id="{8F65A270-C8CF-ABD0-5CE7-FB6F535D30DD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Forme libre : forme 6">
                  <a:extLst>
                    <a:ext uri="{FF2B5EF4-FFF2-40B4-BE49-F238E27FC236}">
                      <a16:creationId xmlns:a16="http://schemas.microsoft.com/office/drawing/2014/main" id="{3600A9A1-1BC4-9C43-E450-F0236FDBB342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94B6024-C7AF-60C0-F3C2-BE449C720B42}"/>
                  </a:ext>
                </a:extLst>
              </p:cNvPr>
              <p:cNvGrpSpPr/>
              <p:nvPr/>
            </p:nvGrpSpPr>
            <p:grpSpPr>
              <a:xfrm>
                <a:off x="2236270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F5151D24-715B-2F7B-9702-82D20AE45F44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id="{86D0C5B6-5A4D-B7D8-FF34-F28BC0B2965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27A1FDDF-A54B-0D71-AC6F-B0A00D1842D8}"/>
                  </a:ext>
                </a:extLst>
              </p:cNvPr>
              <p:cNvGrpSpPr/>
              <p:nvPr/>
            </p:nvGrpSpPr>
            <p:grpSpPr>
              <a:xfrm>
                <a:off x="3127060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4" name="Connecteur droit 13">
                  <a:extLst>
                    <a:ext uri="{FF2B5EF4-FFF2-40B4-BE49-F238E27FC236}">
                      <a16:creationId xmlns:a16="http://schemas.microsoft.com/office/drawing/2014/main" id="{C3B55D78-ABF5-F8BF-BFA9-5936A0EA887F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8B6FA807-AE6F-B050-FEEA-12D234A1229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6C1312D1-A948-A2B9-9F10-6E1F63FB44DB}"/>
                  </a:ext>
                </a:extLst>
              </p:cNvPr>
              <p:cNvGrpSpPr/>
              <p:nvPr/>
            </p:nvGrpSpPr>
            <p:grpSpPr>
              <a:xfrm>
                <a:off x="4017445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2D0CBEEF-FE35-2BFE-E49A-D9FF2D867BE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orme libre : forme 17">
                  <a:extLst>
                    <a:ext uri="{FF2B5EF4-FFF2-40B4-BE49-F238E27FC236}">
                      <a16:creationId xmlns:a16="http://schemas.microsoft.com/office/drawing/2014/main" id="{B402F78C-89BB-DBCF-E274-1CD7F428B68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86972CA7-979F-CEF3-3291-D428DE635FB6}"/>
                  </a:ext>
                </a:extLst>
              </p:cNvPr>
              <p:cNvGrpSpPr/>
              <p:nvPr/>
            </p:nvGrpSpPr>
            <p:grpSpPr>
              <a:xfrm>
                <a:off x="4906851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BAAE1CC6-821D-2280-E7FB-FA3D332BD7CC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18B31C26-1806-510C-5580-DA267D181A5A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63BC1874-15E9-935B-B9F4-545ABDFB2E58}"/>
                  </a:ext>
                </a:extLst>
              </p:cNvPr>
              <p:cNvGrpSpPr/>
              <p:nvPr/>
            </p:nvGrpSpPr>
            <p:grpSpPr>
              <a:xfrm>
                <a:off x="5797236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227C8C38-D72D-AFE3-CB74-10057416F166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id="{717259E4-4A47-0D81-7609-C54F5491CF61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5E596617-5BBA-75EB-3A81-7D84667D7871}"/>
                  </a:ext>
                </a:extLst>
              </p:cNvPr>
              <p:cNvGrpSpPr/>
              <p:nvPr/>
            </p:nvGrpSpPr>
            <p:grpSpPr>
              <a:xfrm>
                <a:off x="6688026" y="3362618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27" name="Connecteur droit 26">
                  <a:extLst>
                    <a:ext uri="{FF2B5EF4-FFF2-40B4-BE49-F238E27FC236}">
                      <a16:creationId xmlns:a16="http://schemas.microsoft.com/office/drawing/2014/main" id="{8EDF91E1-1FA0-024F-1665-FDFE28F70139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C61F8C1C-7EEF-48B7-125D-F15EFEC5FEBE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AD20FD18-1625-9F96-F621-37E8C3A14B3A}"/>
                  </a:ext>
                </a:extLst>
              </p:cNvPr>
              <p:cNvGrpSpPr/>
              <p:nvPr/>
            </p:nvGrpSpPr>
            <p:grpSpPr>
              <a:xfrm>
                <a:off x="7578411" y="3361030"/>
                <a:ext cx="890385" cy="1539089"/>
                <a:chOff x="2341765" y="2580237"/>
                <a:chExt cx="890385" cy="1539089"/>
              </a:xfrm>
            </p:grpSpPr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9C4438AC-76F1-F843-D647-70CF641A433E}"/>
                    </a:ext>
                  </a:extLst>
                </p:cNvPr>
                <p:cNvCxnSpPr/>
                <p:nvPr/>
              </p:nvCxnSpPr>
              <p:spPr>
                <a:xfrm>
                  <a:off x="2730500" y="4117738"/>
                  <a:ext cx="501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orme libre : forme 30">
                  <a:extLst>
                    <a:ext uri="{FF2B5EF4-FFF2-40B4-BE49-F238E27FC236}">
                      <a16:creationId xmlns:a16="http://schemas.microsoft.com/office/drawing/2014/main" id="{B44E1400-52DF-0B34-8627-9088394F4144}"/>
                    </a:ext>
                  </a:extLst>
                </p:cNvPr>
                <p:cNvSpPr/>
                <p:nvPr/>
              </p:nvSpPr>
              <p:spPr>
                <a:xfrm>
                  <a:off x="2341765" y="2580237"/>
                  <a:ext cx="394125" cy="1539089"/>
                </a:xfrm>
                <a:custGeom>
                  <a:avLst/>
                  <a:gdLst>
                    <a:gd name="connsiteX0" fmla="*/ 0 w 7604911"/>
                    <a:gd name="connsiteY0" fmla="*/ 3259251 h 3268304"/>
                    <a:gd name="connsiteX1" fmla="*/ 2417275 w 7604911"/>
                    <a:gd name="connsiteY1" fmla="*/ 2408225 h 3268304"/>
                    <a:gd name="connsiteX2" fmla="*/ 3775295 w 7604911"/>
                    <a:gd name="connsiteY2" fmla="*/ 3 h 3268304"/>
                    <a:gd name="connsiteX3" fmla="*/ 5178582 w 7604911"/>
                    <a:gd name="connsiteY3" fmla="*/ 2390118 h 3268304"/>
                    <a:gd name="connsiteX4" fmla="*/ 7604911 w 7604911"/>
                    <a:gd name="connsiteY4" fmla="*/ 3268304 h 326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04911" h="3268304">
                      <a:moveTo>
                        <a:pt x="0" y="3259251"/>
                      </a:moveTo>
                      <a:cubicBezTo>
                        <a:pt x="894029" y="3105342"/>
                        <a:pt x="1788059" y="2951433"/>
                        <a:pt x="2417275" y="2408225"/>
                      </a:cubicBezTo>
                      <a:cubicBezTo>
                        <a:pt x="3046491" y="1865017"/>
                        <a:pt x="3315077" y="3021"/>
                        <a:pt x="3775295" y="3"/>
                      </a:cubicBezTo>
                      <a:cubicBezTo>
                        <a:pt x="4235513" y="-3015"/>
                        <a:pt x="4540313" y="1845401"/>
                        <a:pt x="5178582" y="2390118"/>
                      </a:cubicBezTo>
                      <a:cubicBezTo>
                        <a:pt x="5816851" y="2934835"/>
                        <a:pt x="7091881" y="3170225"/>
                        <a:pt x="7604911" y="3268304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156F266-94BE-140D-1795-9643E5688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698" y="2924269"/>
                <a:ext cx="0" cy="210945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DE3E521-C6E5-BEFB-F1E0-513E4EEF6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1409" y="5024201"/>
                <a:ext cx="77376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E5C6BE7-6C03-AE2C-2A8C-33FFB4956C3E}"/>
                  </a:ext>
                </a:extLst>
              </p:cNvPr>
              <p:cNvSpPr txBox="1"/>
              <p:nvPr/>
            </p:nvSpPr>
            <p:spPr>
              <a:xfrm>
                <a:off x="4214507" y="5115209"/>
                <a:ext cx="1602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Fréquence (ISL)</a:t>
                </a:r>
                <a:endParaRPr lang="fr-FR" sz="1400" i="1" dirty="0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FDDD5783-594C-001E-1B56-5D747AB6D0CA}"/>
                  </a:ext>
                </a:extLst>
              </p:cNvPr>
              <p:cNvSpPr txBox="1"/>
              <p:nvPr/>
            </p:nvSpPr>
            <p:spPr>
              <a:xfrm rot="16200000">
                <a:off x="358431" y="3934661"/>
                <a:ext cx="99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i="1" dirty="0"/>
                  <a:t>Intensité</a:t>
                </a:r>
                <a:endParaRPr lang="fr-FR" sz="1400" i="1" dirty="0"/>
              </a:p>
            </p:txBody>
          </p:sp>
        </p:grp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8B9D92D-13CF-CD0A-4B27-00EF824ADBE3}"/>
                </a:ext>
              </a:extLst>
            </p:cNvPr>
            <p:cNvCxnSpPr/>
            <p:nvPr/>
          </p:nvCxnSpPr>
          <p:spPr>
            <a:xfrm>
              <a:off x="4214404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02E381A-6877-6C0D-0E03-17BFFDDC1FB9}"/>
                </a:ext>
              </a:extLst>
            </p:cNvPr>
            <p:cNvCxnSpPr/>
            <p:nvPr/>
          </p:nvCxnSpPr>
          <p:spPr>
            <a:xfrm>
              <a:off x="3324122" y="2943692"/>
              <a:ext cx="0" cy="4345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EA21741-A4A6-C5C9-02B1-CB858FBEB00D}"/>
                </a:ext>
              </a:extLst>
            </p:cNvPr>
            <p:cNvCxnSpPr>
              <a:cxnSpLocks/>
            </p:cNvCxnSpPr>
            <p:nvPr/>
          </p:nvCxnSpPr>
          <p:spPr>
            <a:xfrm>
              <a:off x="3324122" y="2924269"/>
              <a:ext cx="89028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/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b="1" dirty="0">
                      <a:solidFill>
                        <a:schemeClr val="tx1"/>
                      </a:solidFill>
                    </a:rPr>
                    <a:t>ISL</a:t>
                  </a:r>
                  <a:r>
                    <a:rPr lang="fr-FR" dirty="0">
                      <a:solidFill>
                        <a:schemeClr val="tx1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59904093-EA97-6DE9-DCFB-7E00DE8EB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164" y="2399961"/>
                  <a:ext cx="860813" cy="461473"/>
                </a:xfrm>
                <a:prstGeom prst="rect">
                  <a:avLst/>
                </a:prstGeom>
                <a:blipFill>
                  <a:blip r:embed="rId3"/>
                  <a:stretch>
                    <a:fillRect l="-5674" b="-9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71">
              <a:extLst>
                <a:ext uri="{FF2B5EF4-FFF2-40B4-BE49-F238E27FC236}">
                  <a16:creationId xmlns:a16="http://schemas.microsoft.com/office/drawing/2014/main" id="{EDB3BB2E-F73F-E1F1-A03B-712377540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632" y="3821885"/>
              <a:ext cx="65049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</a:t>
              </a:r>
              <a:r>
                <a:rPr lang="en-US" baseline="-25000" dirty="0" err="1">
                  <a:sym typeface="Symbol" pitchFamily="18" charset="2"/>
                </a:rPr>
                <a:t>cav</a:t>
              </a:r>
              <a:endParaRPr lang="en-US" dirty="0">
                <a:sym typeface="Symbol" pitchFamily="18" charset="2"/>
              </a:endParaRP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81B4E463-73A7-D1A2-D2B7-4A9257E72937}"/>
                </a:ext>
              </a:extLst>
            </p:cNvPr>
            <p:cNvCxnSpPr>
              <a:cxnSpLocks/>
            </p:cNvCxnSpPr>
            <p:nvPr/>
          </p:nvCxnSpPr>
          <p:spPr>
            <a:xfrm>
              <a:off x="2105874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CE449BE-53CE-32DE-4C71-1726929173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1066" y="4236720"/>
              <a:ext cx="2425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27DE9156-15B6-B5F7-9FD2-CC96FBC8D3A5}"/>
                </a:ext>
              </a:extLst>
            </p:cNvPr>
            <p:cNvCxnSpPr>
              <a:cxnSpLocks/>
            </p:cNvCxnSpPr>
            <p:nvPr/>
          </p:nvCxnSpPr>
          <p:spPr>
            <a:xfrm>
              <a:off x="6185971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96197F76-486B-B0FF-ACD2-7E7B907C15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5880" y="4236720"/>
              <a:ext cx="242531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71">
              <a:extLst>
                <a:ext uri="{FF2B5EF4-FFF2-40B4-BE49-F238E27FC236}">
                  <a16:creationId xmlns:a16="http://schemas.microsoft.com/office/drawing/2014/main" id="{FD956A2F-D155-2463-061F-300D6E49B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631" y="3821885"/>
              <a:ext cx="61587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itchFamily="18" charset="2"/>
                </a:rPr>
                <a:t></a:t>
              </a:r>
              <a:r>
                <a:rPr lang="en-US" baseline="-25000" dirty="0">
                  <a:solidFill>
                    <a:srgbClr val="FF0000"/>
                  </a:solidFill>
                  <a:sym typeface="Symbol" pitchFamily="18" charset="2"/>
                </a:rPr>
                <a:t>las</a:t>
              </a:r>
              <a:endParaRPr lang="en-US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/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F8340C69-5AC6-DE3F-EDD3-422B7CC6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909415"/>
                <a:ext cx="1401206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/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𝐹𝑆𝑅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Object 6">
                <a:extLst>
                  <a:ext uri="{FF2B5EF4-FFF2-40B4-BE49-F238E27FC236}">
                    <a16:creationId xmlns:a16="http://schemas.microsoft.com/office/drawing/2014/main" id="{0008E49D-5F79-7355-D0E0-41F984C6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767" y="1776528"/>
                <a:ext cx="1937800" cy="702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/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32C7E92-2F50-A75C-D166-B3EEF65D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7" y="2657544"/>
                <a:ext cx="1480882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ZoneTexte 134">
            <a:extLst>
              <a:ext uri="{FF2B5EF4-FFF2-40B4-BE49-F238E27FC236}">
                <a16:creationId xmlns:a16="http://schemas.microsoft.com/office/drawing/2014/main" id="{847B96C3-13F0-343E-A1DA-05CAE7CAA7C0}"/>
              </a:ext>
            </a:extLst>
          </p:cNvPr>
          <p:cNvSpPr txBox="1"/>
          <p:nvPr/>
        </p:nvSpPr>
        <p:spPr>
          <a:xfrm>
            <a:off x="6173606" y="1943243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Finesse de la cavité :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D9137A04-9E7E-BAD0-ED28-7176FBCCF5C1}"/>
              </a:ext>
            </a:extLst>
          </p:cNvPr>
          <p:cNvSpPr txBox="1"/>
          <p:nvPr/>
        </p:nvSpPr>
        <p:spPr>
          <a:xfrm>
            <a:off x="6173606" y="2777416"/>
            <a:ext cx="20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b="1" dirty="0"/>
              <a:t>Longueur effective :</a:t>
            </a:r>
          </a:p>
        </p:txBody>
      </p:sp>
      <p:sp>
        <p:nvSpPr>
          <p:cNvPr id="2" name="Text Box 75">
            <a:extLst>
              <a:ext uri="{FF2B5EF4-FFF2-40B4-BE49-F238E27FC236}">
                <a16:creationId xmlns:a16="http://schemas.microsoft.com/office/drawing/2014/main" id="{88A50181-E824-56D4-BF76-F8C10BE5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85" y="6222306"/>
            <a:ext cx="1853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Dn</a:t>
            </a:r>
            <a:r>
              <a:rPr lang="en-US" sz="2000" baseline="-25000" dirty="0" err="1">
                <a:latin typeface="Comic Sans MS" pitchFamily="66" charset="0"/>
              </a:rPr>
              <a:t>cav</a:t>
            </a:r>
            <a:r>
              <a:rPr lang="en-US" sz="1800" dirty="0">
                <a:latin typeface="Comic Sans MS" pitchFamily="66" charset="0"/>
              </a:rPr>
              <a:t>~ 1-10 kHz</a:t>
            </a:r>
            <a:endParaRPr lang="en-US" sz="1800" dirty="0">
              <a:latin typeface="Symbol" pitchFamily="18" charset="2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34EDE07-76EF-4EB5-F230-F482CA34DA45}"/>
              </a:ext>
            </a:extLst>
          </p:cNvPr>
          <p:cNvSpPr/>
          <p:nvPr/>
        </p:nvSpPr>
        <p:spPr>
          <a:xfrm>
            <a:off x="4857969" y="4109856"/>
            <a:ext cx="3247638" cy="1539089"/>
          </a:xfrm>
          <a:custGeom>
            <a:avLst/>
            <a:gdLst>
              <a:gd name="connsiteX0" fmla="*/ 0 w 7604911"/>
              <a:gd name="connsiteY0" fmla="*/ 3259251 h 3268304"/>
              <a:gd name="connsiteX1" fmla="*/ 2417275 w 7604911"/>
              <a:gd name="connsiteY1" fmla="*/ 2408225 h 3268304"/>
              <a:gd name="connsiteX2" fmla="*/ 3775295 w 7604911"/>
              <a:gd name="connsiteY2" fmla="*/ 3 h 3268304"/>
              <a:gd name="connsiteX3" fmla="*/ 5178582 w 7604911"/>
              <a:gd name="connsiteY3" fmla="*/ 2390118 h 3268304"/>
              <a:gd name="connsiteX4" fmla="*/ 7604911 w 7604911"/>
              <a:gd name="connsiteY4" fmla="*/ 3268304 h 32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911" h="3268304">
                <a:moveTo>
                  <a:pt x="0" y="3259251"/>
                </a:moveTo>
                <a:cubicBezTo>
                  <a:pt x="894029" y="3105342"/>
                  <a:pt x="1788059" y="2951433"/>
                  <a:pt x="2417275" y="2408225"/>
                </a:cubicBezTo>
                <a:cubicBezTo>
                  <a:pt x="3046491" y="1865017"/>
                  <a:pt x="3315077" y="3021"/>
                  <a:pt x="3775295" y="3"/>
                </a:cubicBezTo>
                <a:cubicBezTo>
                  <a:pt x="4235513" y="-3015"/>
                  <a:pt x="4540313" y="1845401"/>
                  <a:pt x="5178582" y="2390118"/>
                </a:cubicBezTo>
                <a:cubicBezTo>
                  <a:pt x="5816851" y="2934835"/>
                  <a:pt x="7091881" y="3170225"/>
                  <a:pt x="7604911" y="3268304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75">
            <a:extLst>
              <a:ext uri="{FF2B5EF4-FFF2-40B4-BE49-F238E27FC236}">
                <a16:creationId xmlns:a16="http://schemas.microsoft.com/office/drawing/2014/main" id="{5DD51E7B-CD80-7B26-F0C0-26C49E3E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067" y="6195018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Dn</a:t>
            </a:r>
            <a:r>
              <a:rPr lang="en-US" sz="2000" baseline="-25000" dirty="0" err="1">
                <a:solidFill>
                  <a:srgbClr val="FF0000"/>
                </a:solidFill>
                <a:latin typeface="Comic Sans MS" pitchFamily="66" charset="0"/>
              </a:rPr>
              <a:t>las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~ 0,1-1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Hz</a:t>
            </a:r>
            <a:endParaRPr lang="en-US" sz="1800" dirty="0">
              <a:solidFill>
                <a:srgbClr val="FF0000"/>
              </a:solidFill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3FC3AFB-0338-D717-385B-38156C62420A}"/>
                  </a:ext>
                </a:extLst>
              </p:cNvPr>
              <p:cNvSpPr txBox="1"/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u="sng" dirty="0"/>
                  <a:t>Problème</a:t>
                </a:r>
                <a:r>
                  <a:rPr lang="fr-FR" b="1" dirty="0"/>
                  <a:t> : 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𝒍𝒂𝒔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𝒄𝒂𝒗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fr-FR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 dirty="0">
                    <a:sym typeface="Wingdings" panose="05000000000000000000" pitchFamily="2" charset="2"/>
                  </a:rPr>
                  <a:t> Couplage laser-cavité peu efficace</a:t>
                </a:r>
                <a:endParaRPr lang="fr-FR" b="1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3FC3AFB-0338-D717-385B-38156C624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15" y="4429923"/>
                <a:ext cx="3698320" cy="923330"/>
              </a:xfrm>
              <a:prstGeom prst="rect">
                <a:avLst/>
              </a:prstGeom>
              <a:blipFill>
                <a:blip r:embed="rId7"/>
                <a:stretch>
                  <a:fillRect l="-1318" t="-3311" r="-11367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92">
            <a:extLst>
              <a:ext uri="{FF2B5EF4-FFF2-40B4-BE49-F238E27FC236}">
                <a16:creationId xmlns:a16="http://schemas.microsoft.com/office/drawing/2014/main" id="{DA5452F6-635E-EC70-4EDC-FF925F9899EF}"/>
              </a:ext>
            </a:extLst>
          </p:cNvPr>
          <p:cNvSpPr>
            <a:spLocks/>
          </p:cNvSpPr>
          <p:nvPr/>
        </p:nvSpPr>
        <p:spPr bwMode="auto">
          <a:xfrm>
            <a:off x="484344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193">
            <a:extLst>
              <a:ext uri="{FF2B5EF4-FFF2-40B4-BE49-F238E27FC236}">
                <a16:creationId xmlns:a16="http://schemas.microsoft.com/office/drawing/2014/main" id="{E2A407AD-8F21-084E-6922-5454E16138FC}"/>
              </a:ext>
            </a:extLst>
          </p:cNvPr>
          <p:cNvSpPr>
            <a:spLocks/>
          </p:cNvSpPr>
          <p:nvPr/>
        </p:nvSpPr>
        <p:spPr bwMode="auto">
          <a:xfrm flipH="1">
            <a:off x="4805519" y="987517"/>
            <a:ext cx="287337" cy="1441450"/>
          </a:xfrm>
          <a:custGeom>
            <a:avLst/>
            <a:gdLst>
              <a:gd name="T0" fmla="*/ 0 w 181"/>
              <a:gd name="T1" fmla="*/ 908 h 908"/>
              <a:gd name="T2" fmla="*/ 0 w 181"/>
              <a:gd name="T3" fmla="*/ 0 h 908"/>
              <a:gd name="T4" fmla="*/ 181 w 181"/>
              <a:gd name="T5" fmla="*/ 0 h 908"/>
              <a:gd name="T6" fmla="*/ 90 w 181"/>
              <a:gd name="T7" fmla="*/ 458 h 908"/>
              <a:gd name="T8" fmla="*/ 181 w 181"/>
              <a:gd name="T9" fmla="*/ 908 h 908"/>
              <a:gd name="T10" fmla="*/ 0 w 181"/>
              <a:gd name="T11" fmla="*/ 908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"/>
              <a:gd name="T19" fmla="*/ 0 h 908"/>
              <a:gd name="T20" fmla="*/ 181 w 181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4" name="Group 224">
            <a:extLst>
              <a:ext uri="{FF2B5EF4-FFF2-40B4-BE49-F238E27FC236}">
                <a16:creationId xmlns:a16="http://schemas.microsoft.com/office/drawing/2014/main" id="{F403B694-23EE-1DE4-6443-DC20A054CE75}"/>
              </a:ext>
            </a:extLst>
          </p:cNvPr>
          <p:cNvGrpSpPr>
            <a:grpSpLocks/>
          </p:cNvGrpSpPr>
          <p:nvPr/>
        </p:nvGrpSpPr>
        <p:grpSpPr bwMode="auto">
          <a:xfrm>
            <a:off x="628806" y="2573427"/>
            <a:ext cx="4321175" cy="400049"/>
            <a:chOff x="1610" y="1797"/>
            <a:chExt cx="2722" cy="252"/>
          </a:xfrm>
        </p:grpSpPr>
        <p:sp>
          <p:nvSpPr>
            <p:cNvPr id="47" name="Line 225">
              <a:extLst>
                <a:ext uri="{FF2B5EF4-FFF2-40B4-BE49-F238E27FC236}">
                  <a16:creationId xmlns:a16="http://schemas.microsoft.com/office/drawing/2014/main" id="{E463C782-579F-3FC1-E093-501305A61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797"/>
              <a:ext cx="272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Text Box 226">
              <a:extLst>
                <a:ext uri="{FF2B5EF4-FFF2-40B4-BE49-F238E27FC236}">
                  <a16:creationId xmlns:a16="http://schemas.microsoft.com/office/drawing/2014/main" id="{4332309C-B826-2C05-46B5-44B51755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" y="1797"/>
              <a:ext cx="184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</a:rPr>
                <a:t>L</a:t>
              </a:r>
            </a:p>
          </p:txBody>
        </p:sp>
      </p:grp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A920232B-3D06-5A9E-E4C9-A7EF4C08156A}"/>
              </a:ext>
            </a:extLst>
          </p:cNvPr>
          <p:cNvCxnSpPr>
            <a:cxnSpLocks/>
          </p:cNvCxnSpPr>
          <p:nvPr/>
        </p:nvCxnSpPr>
        <p:spPr>
          <a:xfrm>
            <a:off x="2080815" y="1776528"/>
            <a:ext cx="769065" cy="22087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DB755B0-1DDA-AC5E-C7F9-659C7F68DE76}"/>
              </a:ext>
            </a:extLst>
          </p:cNvPr>
          <p:cNvGrpSpPr/>
          <p:nvPr/>
        </p:nvGrpSpPr>
        <p:grpSpPr>
          <a:xfrm>
            <a:off x="545464" y="1639800"/>
            <a:ext cx="4460044" cy="149583"/>
            <a:chOff x="545464" y="1639800"/>
            <a:chExt cx="4460044" cy="149583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F6A9041-5DBB-5579-7BF0-BC2C84EB19B9}"/>
                </a:ext>
              </a:extLst>
            </p:cNvPr>
            <p:cNvCxnSpPr>
              <a:cxnSpLocks/>
            </p:cNvCxnSpPr>
            <p:nvPr/>
          </p:nvCxnSpPr>
          <p:spPr>
            <a:xfrm>
              <a:off x="627219" y="1714592"/>
              <a:ext cx="432276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9735870-F78F-6D7D-DFB2-7640A6D0B060}"/>
                </a:ext>
              </a:extLst>
            </p:cNvPr>
            <p:cNvSpPr/>
            <p:nvPr/>
          </p:nvSpPr>
          <p:spPr>
            <a:xfrm>
              <a:off x="545464" y="1639800"/>
              <a:ext cx="149583" cy="149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E6AEC290-6447-80D1-BE93-85BB65D02A75}"/>
                </a:ext>
              </a:extLst>
            </p:cNvPr>
            <p:cNvSpPr/>
            <p:nvPr/>
          </p:nvSpPr>
          <p:spPr>
            <a:xfrm>
              <a:off x="4855925" y="1639800"/>
              <a:ext cx="149583" cy="14958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301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85AA85E-21AB-4488-B69D-B573EB9F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9478E0F-B279-4E07-B7E2-DE0AFA95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spectroscopie OF-CEAS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8E671-FB6A-BB96-DF25-8964592BBC82}"/>
              </a:ext>
            </a:extLst>
          </p:cNvPr>
          <p:cNvSpPr/>
          <p:nvPr/>
        </p:nvSpPr>
        <p:spPr>
          <a:xfrm>
            <a:off x="11144816" y="1729212"/>
            <a:ext cx="778598" cy="239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contenu 129">
            <a:extLst>
              <a:ext uri="{FF2B5EF4-FFF2-40B4-BE49-F238E27FC236}">
                <a16:creationId xmlns:a16="http://schemas.microsoft.com/office/drawing/2014/main" id="{877EEF8D-10CD-4677-36B6-2D90C50161C8}"/>
              </a:ext>
            </a:extLst>
          </p:cNvPr>
          <p:cNvSpPr txBox="1">
            <a:spLocks/>
          </p:cNvSpPr>
          <p:nvPr/>
        </p:nvSpPr>
        <p:spPr>
          <a:xfrm>
            <a:off x="71406" y="3643314"/>
            <a:ext cx="8229600" cy="642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Pas si évident à cause de la </a:t>
            </a:r>
            <a:r>
              <a:rPr lang="fr-FR" dirty="0">
                <a:solidFill>
                  <a:srgbClr val="333399"/>
                </a:solidFill>
              </a:rPr>
              <a:t>réflexion directe</a:t>
            </a:r>
            <a:r>
              <a:rPr lang="fr-FR" dirty="0"/>
              <a:t> !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1075CD46-2B45-954E-03EC-AC2C5E6A1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8066" y="2894617"/>
            <a:ext cx="248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6FE3BE-D05F-EA4A-CBF7-95267CE9D3AD}"/>
              </a:ext>
            </a:extLst>
          </p:cNvPr>
          <p:cNvSpPr/>
          <p:nvPr/>
        </p:nvSpPr>
        <p:spPr>
          <a:xfrm>
            <a:off x="848042" y="2595989"/>
            <a:ext cx="1866570" cy="618698"/>
          </a:xfrm>
          <a:prstGeom prst="rect">
            <a:avLst/>
          </a:prstGeom>
          <a:solidFill>
            <a:srgbClr val="FFC000"/>
          </a:solidFill>
          <a:ln>
            <a:solidFill>
              <a:srgbClr val="B04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C7E751-022C-A38D-0F63-2A2C456F1989}"/>
              </a:ext>
            </a:extLst>
          </p:cNvPr>
          <p:cNvSpPr/>
          <p:nvPr/>
        </p:nvSpPr>
        <p:spPr>
          <a:xfrm>
            <a:off x="857224" y="2643182"/>
            <a:ext cx="1857388" cy="642942"/>
          </a:xfrm>
          <a:prstGeom prst="rect">
            <a:avLst/>
          </a:prstGeom>
          <a:solidFill>
            <a:srgbClr val="C00000"/>
          </a:solidFill>
          <a:ln>
            <a:solidFill>
              <a:srgbClr val="B04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621040C6-486D-D024-F6C4-1F5215BEC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297" y="2894617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A5404FF-D9BA-D2D0-49D3-8C3E8AB7AD23}"/>
              </a:ext>
            </a:extLst>
          </p:cNvPr>
          <p:cNvSpPr>
            <a:spLocks/>
          </p:cNvSpPr>
          <p:nvPr/>
        </p:nvSpPr>
        <p:spPr bwMode="auto">
          <a:xfrm>
            <a:off x="5111328" y="2401382"/>
            <a:ext cx="287337" cy="887473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0" y="0"/>
              </a:cxn>
              <a:cxn ang="0">
                <a:pos x="181" y="0"/>
              </a:cxn>
              <a:cxn ang="0">
                <a:pos x="90" y="458"/>
              </a:cxn>
              <a:cxn ang="0">
                <a:pos x="181" y="908"/>
              </a:cxn>
              <a:cxn ang="0">
                <a:pos x="0" y="908"/>
              </a:cxn>
            </a:cxnLst>
            <a:rect l="0" t="0" r="r" b="b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9E062E4-98D3-4E80-5B5C-49E982B51903}"/>
              </a:ext>
            </a:extLst>
          </p:cNvPr>
          <p:cNvSpPr>
            <a:spLocks/>
          </p:cNvSpPr>
          <p:nvPr/>
        </p:nvSpPr>
        <p:spPr bwMode="auto">
          <a:xfrm flipH="1">
            <a:off x="8070876" y="2418634"/>
            <a:ext cx="287338" cy="887473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0" y="0"/>
              </a:cxn>
              <a:cxn ang="0">
                <a:pos x="181" y="0"/>
              </a:cxn>
              <a:cxn ang="0">
                <a:pos x="90" y="458"/>
              </a:cxn>
              <a:cxn ang="0">
                <a:pos x="181" y="908"/>
              </a:cxn>
              <a:cxn ang="0">
                <a:pos x="0" y="908"/>
              </a:cxn>
            </a:cxnLst>
            <a:rect l="0" t="0" r="r" b="b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Flèche gauche 16">
            <a:extLst>
              <a:ext uri="{FF2B5EF4-FFF2-40B4-BE49-F238E27FC236}">
                <a16:creationId xmlns:a16="http://schemas.microsoft.com/office/drawing/2014/main" id="{4A3D7090-807B-9BD9-9E9D-2A150C91741D}"/>
              </a:ext>
            </a:extLst>
          </p:cNvPr>
          <p:cNvSpPr>
            <a:spLocks noChangeAspect="1"/>
          </p:cNvSpPr>
          <p:nvPr/>
        </p:nvSpPr>
        <p:spPr>
          <a:xfrm>
            <a:off x="4809945" y="2786058"/>
            <a:ext cx="237393" cy="184638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lèche droite 17">
            <a:extLst>
              <a:ext uri="{FF2B5EF4-FFF2-40B4-BE49-F238E27FC236}">
                <a16:creationId xmlns:a16="http://schemas.microsoft.com/office/drawing/2014/main" id="{80A1E006-BEA5-B2DB-E8E2-59DC3FA0EE07}"/>
              </a:ext>
            </a:extLst>
          </p:cNvPr>
          <p:cNvSpPr/>
          <p:nvPr/>
        </p:nvSpPr>
        <p:spPr>
          <a:xfrm>
            <a:off x="2714612" y="2714596"/>
            <a:ext cx="828133" cy="34505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e 133">
            <a:extLst>
              <a:ext uri="{FF2B5EF4-FFF2-40B4-BE49-F238E27FC236}">
                <a16:creationId xmlns:a16="http://schemas.microsoft.com/office/drawing/2014/main" id="{E221C54E-E54D-8530-9EDF-5942F64CF50F}"/>
              </a:ext>
            </a:extLst>
          </p:cNvPr>
          <p:cNvGrpSpPr>
            <a:grpSpLocks/>
          </p:cNvGrpSpPr>
          <p:nvPr/>
        </p:nvGrpSpPr>
        <p:grpSpPr bwMode="auto">
          <a:xfrm>
            <a:off x="2657606" y="1785926"/>
            <a:ext cx="1913365" cy="859453"/>
            <a:chOff x="2541493" y="991062"/>
            <a:chExt cx="2466198" cy="1108266"/>
          </a:xfrm>
        </p:grpSpPr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id="{33E373C4-66E2-2314-4094-460AA665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746" y="991062"/>
              <a:ext cx="220518" cy="1101202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8C4BC39-F285-E294-17A4-7F9626C47033}"/>
                </a:ext>
              </a:extLst>
            </p:cNvPr>
            <p:cNvCxnSpPr/>
            <p:nvPr/>
          </p:nvCxnSpPr>
          <p:spPr>
            <a:xfrm rot="10800000">
              <a:off x="2595453" y="2097741"/>
              <a:ext cx="496753" cy="1587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7B46CEF-C570-D725-A03A-B1F1723A3A42}"/>
                </a:ext>
              </a:extLst>
            </p:cNvPr>
            <p:cNvCxnSpPr/>
            <p:nvPr/>
          </p:nvCxnSpPr>
          <p:spPr>
            <a:xfrm rot="10800000">
              <a:off x="3292178" y="2097741"/>
              <a:ext cx="498341" cy="1587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DF8DEDF7-3EE3-1728-EB78-851854299000}"/>
                </a:ext>
              </a:extLst>
            </p:cNvPr>
            <p:cNvCxnSpPr/>
            <p:nvPr/>
          </p:nvCxnSpPr>
          <p:spPr>
            <a:xfrm>
              <a:off x="2541493" y="1573775"/>
              <a:ext cx="56499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7533781A-48CB-D1AB-BB49-2A80AE767AAA}"/>
                </a:ext>
              </a:extLst>
            </p:cNvPr>
            <p:cNvCxnSpPr/>
            <p:nvPr/>
          </p:nvCxnSpPr>
          <p:spPr>
            <a:xfrm flipH="1">
              <a:off x="3284243" y="1573775"/>
              <a:ext cx="564998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4E0B68CC-572E-117E-EAB7-8F512F24B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946" y="1349189"/>
              <a:ext cx="1103745" cy="39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~1  MHz</a:t>
              </a:r>
            </a:p>
          </p:txBody>
        </p:sp>
      </p:grpSp>
      <p:grpSp>
        <p:nvGrpSpPr>
          <p:cNvPr id="30" name="Groupe 56">
            <a:extLst>
              <a:ext uri="{FF2B5EF4-FFF2-40B4-BE49-F238E27FC236}">
                <a16:creationId xmlns:a16="http://schemas.microsoft.com/office/drawing/2014/main" id="{B3EE632E-45FE-0761-0B58-AE579BB022B5}"/>
              </a:ext>
            </a:extLst>
          </p:cNvPr>
          <p:cNvGrpSpPr/>
          <p:nvPr/>
        </p:nvGrpSpPr>
        <p:grpSpPr>
          <a:xfrm>
            <a:off x="4429888" y="3142528"/>
            <a:ext cx="1543848" cy="525463"/>
            <a:chOff x="2366387" y="2651261"/>
            <a:chExt cx="1543848" cy="525463"/>
          </a:xfrm>
          <a:solidFill>
            <a:srgbClr val="FFC000"/>
          </a:solidFill>
        </p:grpSpPr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DD343953-427C-BA8D-9BC6-D03CE03FB3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51261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8AC46D59-52FB-EA6F-C9D3-D95703736CB9}"/>
                </a:ext>
              </a:extLst>
            </p:cNvPr>
            <p:cNvCxnSpPr/>
            <p:nvPr/>
          </p:nvCxnSpPr>
          <p:spPr bwMode="auto">
            <a:xfrm rot="10800000">
              <a:off x="2366387" y="3175137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A079EBFA-2409-ECE1-AA66-C8C3C5BCEBB4}"/>
                </a:ext>
              </a:extLst>
            </p:cNvPr>
            <p:cNvCxnSpPr/>
            <p:nvPr/>
          </p:nvCxnSpPr>
          <p:spPr bwMode="auto">
            <a:xfrm rot="10800000">
              <a:off x="2933909" y="3175137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e 55">
              <a:extLst>
                <a:ext uri="{FF2B5EF4-FFF2-40B4-BE49-F238E27FC236}">
                  <a16:creationId xmlns:a16="http://schemas.microsoft.com/office/drawing/2014/main" id="{942C99B7-BE22-E8A7-1475-2FF612DE74DC}"/>
                </a:ext>
              </a:extLst>
            </p:cNvPr>
            <p:cNvGrpSpPr/>
            <p:nvPr/>
          </p:nvGrpSpPr>
          <p:grpSpPr>
            <a:xfrm>
              <a:off x="2603771" y="2913636"/>
              <a:ext cx="579012" cy="3174"/>
              <a:chOff x="2289436" y="2913636"/>
              <a:chExt cx="1260980" cy="3174"/>
            </a:xfrm>
            <a:grpFill/>
          </p:grpSpPr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7DF403E3-2544-E018-B4EF-8922C5A7C260}"/>
                  </a:ext>
                </a:extLst>
              </p:cNvPr>
              <p:cNvCxnSpPr/>
              <p:nvPr/>
            </p:nvCxnSpPr>
            <p:spPr bwMode="auto">
              <a:xfrm>
                <a:off x="2289436" y="291522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E92CECB7-5DFB-7C66-9394-00831682DCB2}"/>
                  </a:ext>
                </a:extLst>
              </p:cNvPr>
              <p:cNvCxnSpPr/>
              <p:nvPr/>
            </p:nvCxnSpPr>
            <p:spPr bwMode="auto">
              <a:xfrm flipH="1">
                <a:off x="2985267" y="2913636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DB418BA6-B3BC-E1B1-70AE-DC07ACCEA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222" y="2746147"/>
              <a:ext cx="79701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~1  kHz</a:t>
              </a: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0BFBDD5B-FF87-D85D-4DE6-26D1EF9B174C}"/>
              </a:ext>
            </a:extLst>
          </p:cNvPr>
          <p:cNvSpPr txBox="1"/>
          <p:nvPr/>
        </p:nvSpPr>
        <p:spPr>
          <a:xfrm>
            <a:off x="873194" y="2696104"/>
            <a:ext cx="1384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DFB affinée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449DCD1-9FE9-B55B-1DAD-79753CFCA853}"/>
              </a:ext>
            </a:extLst>
          </p:cNvPr>
          <p:cNvSpPr txBox="1"/>
          <p:nvPr/>
        </p:nvSpPr>
        <p:spPr>
          <a:xfrm>
            <a:off x="923730" y="2696104"/>
            <a:ext cx="1830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Diode laser DFB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CD4EE18-BC4A-B010-A44A-BC1B0A742E26}"/>
              </a:ext>
            </a:extLst>
          </p:cNvPr>
          <p:cNvSpPr txBox="1"/>
          <p:nvPr/>
        </p:nvSpPr>
        <p:spPr>
          <a:xfrm>
            <a:off x="3633603" y="3369487"/>
            <a:ext cx="162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Cavité </a:t>
            </a:r>
          </a:p>
          <a:p>
            <a:r>
              <a:rPr lang="fr-FR" sz="2000" dirty="0"/>
              <a:t>transmission</a:t>
            </a:r>
          </a:p>
        </p:txBody>
      </p:sp>
      <p:grpSp>
        <p:nvGrpSpPr>
          <p:cNvPr id="41" name="Groupe 52">
            <a:extLst>
              <a:ext uri="{FF2B5EF4-FFF2-40B4-BE49-F238E27FC236}">
                <a16:creationId xmlns:a16="http://schemas.microsoft.com/office/drawing/2014/main" id="{7976C346-E7FC-1A03-D9EA-C22EBCB9C6BF}"/>
              </a:ext>
            </a:extLst>
          </p:cNvPr>
          <p:cNvGrpSpPr/>
          <p:nvPr/>
        </p:nvGrpSpPr>
        <p:grpSpPr>
          <a:xfrm>
            <a:off x="3643306" y="1788639"/>
            <a:ext cx="1785950" cy="1276979"/>
            <a:chOff x="3806487" y="4255941"/>
            <a:chExt cx="1785950" cy="1276979"/>
          </a:xfrm>
          <a:solidFill>
            <a:srgbClr val="FF0000"/>
          </a:solidFill>
        </p:grpSpPr>
        <p:grpSp>
          <p:nvGrpSpPr>
            <p:cNvPr id="42" name="Groupe 57">
              <a:extLst>
                <a:ext uri="{FF2B5EF4-FFF2-40B4-BE49-F238E27FC236}">
                  <a16:creationId xmlns:a16="http://schemas.microsoft.com/office/drawing/2014/main" id="{9E83324D-2F57-9730-E483-E95DE04B7DD5}"/>
                </a:ext>
              </a:extLst>
            </p:cNvPr>
            <p:cNvGrpSpPr/>
            <p:nvPr/>
          </p:nvGrpSpPr>
          <p:grpSpPr>
            <a:xfrm>
              <a:off x="3806481" y="4255941"/>
              <a:ext cx="1785947" cy="859454"/>
              <a:chOff x="2593377" y="2651261"/>
              <a:chExt cx="1332199" cy="525463"/>
            </a:xfrm>
            <a:grpFill/>
          </p:grpSpPr>
          <p:sp>
            <p:nvSpPr>
              <p:cNvPr id="44" name="Freeform 98">
                <a:extLst>
                  <a:ext uri="{FF2B5EF4-FFF2-40B4-BE49-F238E27FC236}">
                    <a16:creationId xmlns:a16="http://schemas.microsoft.com/office/drawing/2014/main" id="{F70FDDA6-5BE8-D5ED-2CA7-B6413CF93C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77562" y="2651261"/>
                <a:ext cx="45719" cy="525463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BC74C0E0-9DA6-AF73-0B10-9F0F2F44615A}"/>
                  </a:ext>
                </a:extLst>
              </p:cNvPr>
              <p:cNvCxnSpPr/>
              <p:nvPr/>
            </p:nvCxnSpPr>
            <p:spPr bwMode="auto">
              <a:xfrm rot="10800000" flipV="1">
                <a:off x="2593377" y="3176722"/>
                <a:ext cx="295633" cy="2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7F49CE52-1061-1405-B17D-C6C2E2192C78}"/>
                  </a:ext>
                </a:extLst>
              </p:cNvPr>
              <p:cNvCxnSpPr/>
              <p:nvPr/>
            </p:nvCxnSpPr>
            <p:spPr bwMode="auto">
              <a:xfrm rot="10800000" flipV="1">
                <a:off x="2908173" y="3175135"/>
                <a:ext cx="274591" cy="1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61">
                <a:extLst>
                  <a:ext uri="{FF2B5EF4-FFF2-40B4-BE49-F238E27FC236}">
                    <a16:creationId xmlns:a16="http://schemas.microsoft.com/office/drawing/2014/main" id="{FF4C1B20-3F86-1C31-7244-74273D1BF513}"/>
                  </a:ext>
                </a:extLst>
              </p:cNvPr>
              <p:cNvGrpSpPr/>
              <p:nvPr/>
            </p:nvGrpSpPr>
            <p:grpSpPr>
              <a:xfrm>
                <a:off x="2593377" y="2916030"/>
                <a:ext cx="600712" cy="1587"/>
                <a:chOff x="2266804" y="2916030"/>
                <a:chExt cx="1308241" cy="1587"/>
              </a:xfrm>
              <a:grpFill/>
            </p:grpSpPr>
            <p:cxnSp>
              <p:nvCxnSpPr>
                <p:cNvPr id="49" name="Connecteur droit avec flèche 48">
                  <a:extLst>
                    <a:ext uri="{FF2B5EF4-FFF2-40B4-BE49-F238E27FC236}">
                      <a16:creationId xmlns:a16="http://schemas.microsoft.com/office/drawing/2014/main" id="{64F9E86C-B030-3BE5-F5AC-ABF2E662A07E}"/>
                    </a:ext>
                  </a:extLst>
                </p:cNvPr>
                <p:cNvCxnSpPr/>
                <p:nvPr/>
              </p:nvCxnSpPr>
              <p:spPr bwMode="auto">
                <a:xfrm>
                  <a:off x="2266804" y="2916030"/>
                  <a:ext cx="565150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>
                  <a:extLst>
                    <a:ext uri="{FF2B5EF4-FFF2-40B4-BE49-F238E27FC236}">
                      <a16:creationId xmlns:a16="http://schemas.microsoft.com/office/drawing/2014/main" id="{33EC507A-D20D-E5BC-3DF8-3DDD352C604B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09895" y="2916030"/>
                  <a:ext cx="565150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 Box 35">
                <a:extLst>
                  <a:ext uri="{FF2B5EF4-FFF2-40B4-BE49-F238E27FC236}">
                    <a16:creationId xmlns:a16="http://schemas.microsoft.com/office/drawing/2014/main" id="{47515411-EA39-E1EB-4BDE-E36FF7E86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447" y="2815211"/>
                <a:ext cx="752129" cy="1881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400" dirty="0"/>
                  <a:t>&lt;1 kHz</a:t>
                </a:r>
              </a:p>
            </p:txBody>
          </p:sp>
        </p:grpSp>
        <p:sp>
          <p:nvSpPr>
            <p:cNvPr id="43" name="Double flèche horizontale 38">
              <a:extLst>
                <a:ext uri="{FF2B5EF4-FFF2-40B4-BE49-F238E27FC236}">
                  <a16:creationId xmlns:a16="http://schemas.microsoft.com/office/drawing/2014/main" id="{36770E57-0E8A-6ECC-9C51-D3EEC1EC4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291" y="5214950"/>
              <a:ext cx="803289" cy="317970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Groupe 56">
            <a:extLst>
              <a:ext uri="{FF2B5EF4-FFF2-40B4-BE49-F238E27FC236}">
                <a16:creationId xmlns:a16="http://schemas.microsoft.com/office/drawing/2014/main" id="{5450BEFA-147F-1CCF-179C-CEDB5DCDC03D}"/>
              </a:ext>
            </a:extLst>
          </p:cNvPr>
          <p:cNvGrpSpPr/>
          <p:nvPr/>
        </p:nvGrpSpPr>
        <p:grpSpPr>
          <a:xfrm>
            <a:off x="5641967" y="2149393"/>
            <a:ext cx="1543848" cy="525463"/>
            <a:chOff x="2366387" y="2651261"/>
            <a:chExt cx="1543848" cy="525463"/>
          </a:xfrm>
          <a:solidFill>
            <a:srgbClr val="FFC000"/>
          </a:solidFill>
        </p:grpSpPr>
        <p:sp>
          <p:nvSpPr>
            <p:cNvPr id="52" name="Freeform 98">
              <a:extLst>
                <a:ext uri="{FF2B5EF4-FFF2-40B4-BE49-F238E27FC236}">
                  <a16:creationId xmlns:a16="http://schemas.microsoft.com/office/drawing/2014/main" id="{FFEAAC46-C94C-6A08-D00A-645F30C039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51261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FB99FC4B-436E-E856-A00C-0B426C45C496}"/>
                </a:ext>
              </a:extLst>
            </p:cNvPr>
            <p:cNvCxnSpPr/>
            <p:nvPr/>
          </p:nvCxnSpPr>
          <p:spPr bwMode="auto">
            <a:xfrm rot="10800000">
              <a:off x="2366387" y="3175137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2885C34A-2A3C-991B-9257-735E9BB7DD92}"/>
                </a:ext>
              </a:extLst>
            </p:cNvPr>
            <p:cNvCxnSpPr/>
            <p:nvPr/>
          </p:nvCxnSpPr>
          <p:spPr bwMode="auto">
            <a:xfrm rot="10800000">
              <a:off x="2933909" y="3175137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e 55">
              <a:extLst>
                <a:ext uri="{FF2B5EF4-FFF2-40B4-BE49-F238E27FC236}">
                  <a16:creationId xmlns:a16="http://schemas.microsoft.com/office/drawing/2014/main" id="{6B58AB33-8E88-FA22-CDE2-91046D8F1270}"/>
                </a:ext>
              </a:extLst>
            </p:cNvPr>
            <p:cNvGrpSpPr/>
            <p:nvPr/>
          </p:nvGrpSpPr>
          <p:grpSpPr>
            <a:xfrm>
              <a:off x="2603771" y="2913636"/>
              <a:ext cx="579012" cy="3174"/>
              <a:chOff x="2289436" y="2913636"/>
              <a:chExt cx="1260980" cy="3174"/>
            </a:xfrm>
            <a:grpFill/>
          </p:grpSpPr>
          <p:cxnSp>
            <p:nvCxnSpPr>
              <p:cNvPr id="57" name="Connecteur droit avec flèche 56">
                <a:extLst>
                  <a:ext uri="{FF2B5EF4-FFF2-40B4-BE49-F238E27FC236}">
                    <a16:creationId xmlns:a16="http://schemas.microsoft.com/office/drawing/2014/main" id="{BF84A3F3-2C04-46D3-693D-4150B2D6FD52}"/>
                  </a:ext>
                </a:extLst>
              </p:cNvPr>
              <p:cNvCxnSpPr/>
              <p:nvPr/>
            </p:nvCxnSpPr>
            <p:spPr bwMode="auto">
              <a:xfrm>
                <a:off x="2289436" y="291522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>
                <a:extLst>
                  <a:ext uri="{FF2B5EF4-FFF2-40B4-BE49-F238E27FC236}">
                    <a16:creationId xmlns:a16="http://schemas.microsoft.com/office/drawing/2014/main" id="{F4942D57-CFC1-306E-4EC9-8EF4832F16CB}"/>
                  </a:ext>
                </a:extLst>
              </p:cNvPr>
              <p:cNvCxnSpPr/>
              <p:nvPr/>
            </p:nvCxnSpPr>
            <p:spPr bwMode="auto">
              <a:xfrm flipH="1">
                <a:off x="2985267" y="2913636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 Box 35">
              <a:extLst>
                <a:ext uri="{FF2B5EF4-FFF2-40B4-BE49-F238E27FC236}">
                  <a16:creationId xmlns:a16="http://schemas.microsoft.com/office/drawing/2014/main" id="{D11D74E0-E306-B619-387F-8ED79B57F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222" y="2746147"/>
              <a:ext cx="79701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 ~1 kHz</a:t>
              </a:r>
            </a:p>
          </p:txBody>
        </p:sp>
      </p:grpSp>
      <p:grpSp>
        <p:nvGrpSpPr>
          <p:cNvPr id="59" name="Groupe 56">
            <a:extLst>
              <a:ext uri="{FF2B5EF4-FFF2-40B4-BE49-F238E27FC236}">
                <a16:creationId xmlns:a16="http://schemas.microsoft.com/office/drawing/2014/main" id="{6E2CBAED-9827-D5B9-146A-93EA0C14D965}"/>
              </a:ext>
            </a:extLst>
          </p:cNvPr>
          <p:cNvGrpSpPr/>
          <p:nvPr/>
        </p:nvGrpSpPr>
        <p:grpSpPr>
          <a:xfrm>
            <a:off x="5643570" y="2143116"/>
            <a:ext cx="1065997" cy="525463"/>
            <a:chOff x="2366387" y="2676658"/>
            <a:chExt cx="1065997" cy="525463"/>
          </a:xfrm>
          <a:solidFill>
            <a:srgbClr val="FFC000"/>
          </a:solidFill>
        </p:grpSpPr>
        <p:sp>
          <p:nvSpPr>
            <p:cNvPr id="60" name="Freeform 98">
              <a:extLst>
                <a:ext uri="{FF2B5EF4-FFF2-40B4-BE49-F238E27FC236}">
                  <a16:creationId xmlns:a16="http://schemas.microsoft.com/office/drawing/2014/main" id="{ADFCDC8F-CD45-EE62-0E71-47D468643A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76658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85F6CEAE-5DA3-3136-6EB2-D8A40BB8E4B6}"/>
                </a:ext>
              </a:extLst>
            </p:cNvPr>
            <p:cNvCxnSpPr/>
            <p:nvPr/>
          </p:nvCxnSpPr>
          <p:spPr bwMode="auto">
            <a:xfrm rot="10800000">
              <a:off x="2366387" y="3200534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4471D012-C663-B178-C682-473DA60B48CA}"/>
                </a:ext>
              </a:extLst>
            </p:cNvPr>
            <p:cNvCxnSpPr/>
            <p:nvPr/>
          </p:nvCxnSpPr>
          <p:spPr bwMode="auto">
            <a:xfrm rot="10800000">
              <a:off x="2933909" y="3200534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e 55">
              <a:extLst>
                <a:ext uri="{FF2B5EF4-FFF2-40B4-BE49-F238E27FC236}">
                  <a16:creationId xmlns:a16="http://schemas.microsoft.com/office/drawing/2014/main" id="{93D172B7-7FDC-E2F8-6135-9DD43FC7B9BC}"/>
                </a:ext>
              </a:extLst>
            </p:cNvPr>
            <p:cNvGrpSpPr/>
            <p:nvPr/>
          </p:nvGrpSpPr>
          <p:grpSpPr>
            <a:xfrm>
              <a:off x="2603771" y="2939033"/>
              <a:ext cx="579012" cy="3174"/>
              <a:chOff x="2289436" y="2939033"/>
              <a:chExt cx="1260980" cy="3174"/>
            </a:xfrm>
            <a:grpFill/>
          </p:grpSpPr>
          <p:cxnSp>
            <p:nvCxnSpPr>
              <p:cNvPr id="128" name="Connecteur droit avec flèche 127">
                <a:extLst>
                  <a:ext uri="{FF2B5EF4-FFF2-40B4-BE49-F238E27FC236}">
                    <a16:creationId xmlns:a16="http://schemas.microsoft.com/office/drawing/2014/main" id="{9FA38072-996D-A069-FF0D-9178EC8A31CB}"/>
                  </a:ext>
                </a:extLst>
              </p:cNvPr>
              <p:cNvCxnSpPr/>
              <p:nvPr/>
            </p:nvCxnSpPr>
            <p:spPr bwMode="auto">
              <a:xfrm>
                <a:off x="2289436" y="2940620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avec flèche 128">
                <a:extLst>
                  <a:ext uri="{FF2B5EF4-FFF2-40B4-BE49-F238E27FC236}">
                    <a16:creationId xmlns:a16="http://schemas.microsoft.com/office/drawing/2014/main" id="{0F9C47DE-165F-D83F-53BF-0935ADF98130}"/>
                  </a:ext>
                </a:extLst>
              </p:cNvPr>
              <p:cNvCxnSpPr/>
              <p:nvPr/>
            </p:nvCxnSpPr>
            <p:spPr bwMode="auto">
              <a:xfrm flipH="1">
                <a:off x="2985267" y="293903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253B241-9D11-FFC8-A632-5B4ADEC1D740}"/>
              </a:ext>
            </a:extLst>
          </p:cNvPr>
          <p:cNvGrpSpPr/>
          <p:nvPr/>
        </p:nvGrpSpPr>
        <p:grpSpPr>
          <a:xfrm>
            <a:off x="857224" y="4071942"/>
            <a:ext cx="7738825" cy="2182458"/>
            <a:chOff x="857224" y="4177697"/>
            <a:chExt cx="7738825" cy="2182458"/>
          </a:xfrm>
        </p:grpSpPr>
        <p:sp>
          <p:nvSpPr>
            <p:cNvPr id="131" name="Line 26">
              <a:extLst>
                <a:ext uri="{FF2B5EF4-FFF2-40B4-BE49-F238E27FC236}">
                  <a16:creationId xmlns:a16="http://schemas.microsoft.com/office/drawing/2014/main" id="{0C458652-C52B-6FEA-E960-9F8984EF1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5901" y="5286388"/>
              <a:ext cx="248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06FD49D-84EF-B428-F7A5-FE12B96CC23D}"/>
                </a:ext>
              </a:extLst>
            </p:cNvPr>
            <p:cNvSpPr/>
            <p:nvPr/>
          </p:nvSpPr>
          <p:spPr>
            <a:xfrm>
              <a:off x="1085877" y="4987759"/>
              <a:ext cx="1699820" cy="63169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B046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2D1D85-DFA3-B149-1591-F912AE78914D}"/>
                </a:ext>
              </a:extLst>
            </p:cNvPr>
            <p:cNvSpPr/>
            <p:nvPr/>
          </p:nvSpPr>
          <p:spPr>
            <a:xfrm>
              <a:off x="857224" y="4987759"/>
              <a:ext cx="1928473" cy="63169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B046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4" name="Line 26">
              <a:extLst>
                <a:ext uri="{FF2B5EF4-FFF2-40B4-BE49-F238E27FC236}">
                  <a16:creationId xmlns:a16="http://schemas.microsoft.com/office/drawing/2014/main" id="{ED036CC4-94CB-7AE2-E537-043F1241A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2132" y="5286388"/>
              <a:ext cx="2879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31A30EAF-76A4-5DF3-DF68-771EB273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163" y="4793153"/>
              <a:ext cx="287337" cy="887473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90" y="458"/>
                </a:cxn>
                <a:cxn ang="0">
                  <a:pos x="181" y="908"/>
                </a:cxn>
                <a:cxn ang="0">
                  <a:pos x="0" y="908"/>
                </a:cxn>
              </a:cxnLst>
              <a:rect l="0" t="0" r="r" b="b"/>
              <a:pathLst>
                <a:path w="181" h="908">
                  <a:moveTo>
                    <a:pt x="0" y="908"/>
                  </a:moveTo>
                  <a:lnTo>
                    <a:pt x="0" y="0"/>
                  </a:lnTo>
                  <a:cubicBezTo>
                    <a:pt x="0" y="0"/>
                    <a:pt x="90" y="0"/>
                    <a:pt x="181" y="0"/>
                  </a:cubicBezTo>
                  <a:cubicBezTo>
                    <a:pt x="138" y="98"/>
                    <a:pt x="90" y="307"/>
                    <a:pt x="90" y="458"/>
                  </a:cubicBezTo>
                  <a:cubicBezTo>
                    <a:pt x="90" y="609"/>
                    <a:pt x="126" y="814"/>
                    <a:pt x="181" y="908"/>
                  </a:cubicBezTo>
                  <a:cubicBezTo>
                    <a:pt x="90" y="908"/>
                    <a:pt x="0" y="908"/>
                    <a:pt x="0" y="9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BA950BCD-F150-D506-E183-89F0D3AB15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08711" y="4810405"/>
              <a:ext cx="287338" cy="887473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90" y="458"/>
                </a:cxn>
                <a:cxn ang="0">
                  <a:pos x="181" y="908"/>
                </a:cxn>
                <a:cxn ang="0">
                  <a:pos x="0" y="908"/>
                </a:cxn>
              </a:cxnLst>
              <a:rect l="0" t="0" r="r" b="b"/>
              <a:pathLst>
                <a:path w="181" h="908">
                  <a:moveTo>
                    <a:pt x="0" y="908"/>
                  </a:moveTo>
                  <a:lnTo>
                    <a:pt x="0" y="0"/>
                  </a:lnTo>
                  <a:cubicBezTo>
                    <a:pt x="0" y="0"/>
                    <a:pt x="90" y="0"/>
                    <a:pt x="181" y="0"/>
                  </a:cubicBezTo>
                  <a:cubicBezTo>
                    <a:pt x="138" y="98"/>
                    <a:pt x="90" y="307"/>
                    <a:pt x="90" y="458"/>
                  </a:cubicBezTo>
                  <a:cubicBezTo>
                    <a:pt x="90" y="609"/>
                    <a:pt x="126" y="814"/>
                    <a:pt x="181" y="908"/>
                  </a:cubicBezTo>
                  <a:cubicBezTo>
                    <a:pt x="90" y="908"/>
                    <a:pt x="0" y="908"/>
                    <a:pt x="0" y="9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lèche gauche 136">
              <a:extLst>
                <a:ext uri="{FF2B5EF4-FFF2-40B4-BE49-F238E27FC236}">
                  <a16:creationId xmlns:a16="http://schemas.microsoft.com/office/drawing/2014/main" id="{921FF2D3-444A-E353-AE1E-CBFE95FD50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47780" y="5177829"/>
              <a:ext cx="237393" cy="184638"/>
            </a:xfrm>
            <a:prstGeom prst="lef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Flèche droite 137">
              <a:extLst>
                <a:ext uri="{FF2B5EF4-FFF2-40B4-BE49-F238E27FC236}">
                  <a16:creationId xmlns:a16="http://schemas.microsoft.com/office/drawing/2014/main" id="{3C832F57-BB16-2234-C3AE-5637E422D49E}"/>
                </a:ext>
              </a:extLst>
            </p:cNvPr>
            <p:cNvSpPr/>
            <p:nvPr/>
          </p:nvSpPr>
          <p:spPr>
            <a:xfrm>
              <a:off x="2959858" y="5112332"/>
              <a:ext cx="828133" cy="34505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50800" dir="5400000" algn="ctr" rotWithShape="0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9" name="Groupe 133">
              <a:extLst>
                <a:ext uri="{FF2B5EF4-FFF2-40B4-BE49-F238E27FC236}">
                  <a16:creationId xmlns:a16="http://schemas.microsoft.com/office/drawing/2014/main" id="{88EF6156-11FB-C5F8-A0AB-9F09FEA52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441" y="4177697"/>
              <a:ext cx="1461314" cy="859453"/>
              <a:chOff x="2541493" y="991062"/>
              <a:chExt cx="1883533" cy="1108266"/>
            </a:xfrm>
          </p:grpSpPr>
          <p:sp>
            <p:nvSpPr>
              <p:cNvPr id="164" name="Freeform 98">
                <a:extLst>
                  <a:ext uri="{FF2B5EF4-FFF2-40B4-BE49-F238E27FC236}">
                    <a16:creationId xmlns:a16="http://schemas.microsoft.com/office/drawing/2014/main" id="{11B99FF4-55EE-4435-3B1A-67F1F5C53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746" y="991062"/>
                <a:ext cx="220518" cy="1101202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73EB6F97-8495-2F4F-A908-44B6F6DBCFE3}"/>
                  </a:ext>
                </a:extLst>
              </p:cNvPr>
              <p:cNvCxnSpPr/>
              <p:nvPr/>
            </p:nvCxnSpPr>
            <p:spPr>
              <a:xfrm rot="10800000">
                <a:off x="2595453" y="2097741"/>
                <a:ext cx="496753" cy="158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691B9607-C527-03A1-FE4F-CB2C50DF99E1}"/>
                  </a:ext>
                </a:extLst>
              </p:cNvPr>
              <p:cNvCxnSpPr/>
              <p:nvPr/>
            </p:nvCxnSpPr>
            <p:spPr>
              <a:xfrm rot="10800000">
                <a:off x="3292178" y="2097741"/>
                <a:ext cx="498341" cy="158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avec flèche 166">
                <a:extLst>
                  <a:ext uri="{FF2B5EF4-FFF2-40B4-BE49-F238E27FC236}">
                    <a16:creationId xmlns:a16="http://schemas.microsoft.com/office/drawing/2014/main" id="{3E2DF196-9F9B-F75B-7C1B-B9E458896962}"/>
                  </a:ext>
                </a:extLst>
              </p:cNvPr>
              <p:cNvCxnSpPr/>
              <p:nvPr/>
            </p:nvCxnSpPr>
            <p:spPr>
              <a:xfrm>
                <a:off x="2541493" y="1573775"/>
                <a:ext cx="56499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avec flèche 167">
                <a:extLst>
                  <a:ext uri="{FF2B5EF4-FFF2-40B4-BE49-F238E27FC236}">
                    <a16:creationId xmlns:a16="http://schemas.microsoft.com/office/drawing/2014/main" id="{00BFD297-51FD-1EDE-A2BA-6842CF3A7141}"/>
                  </a:ext>
                </a:extLst>
              </p:cNvPr>
              <p:cNvCxnSpPr/>
              <p:nvPr/>
            </p:nvCxnSpPr>
            <p:spPr>
              <a:xfrm flipH="1">
                <a:off x="3284243" y="1573775"/>
                <a:ext cx="56499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 Box 35">
                <a:extLst>
                  <a:ext uri="{FF2B5EF4-FFF2-40B4-BE49-F238E27FC236}">
                    <a16:creationId xmlns:a16="http://schemas.microsoft.com/office/drawing/2014/main" id="{2176A219-A727-391A-8946-49A70B68AB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1282" y="1194767"/>
                <a:ext cx="1103744" cy="3968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~1  MHz</a:t>
                </a:r>
              </a:p>
            </p:txBody>
          </p:sp>
        </p:grp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C549BB23-3F5A-1F8B-401F-432F0A734357}"/>
                </a:ext>
              </a:extLst>
            </p:cNvPr>
            <p:cNvSpPr txBox="1"/>
            <p:nvPr/>
          </p:nvSpPr>
          <p:spPr>
            <a:xfrm>
              <a:off x="857224" y="5072074"/>
              <a:ext cx="1830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Diode laser DFB</a:t>
              </a:r>
            </a:p>
          </p:txBody>
        </p:sp>
        <p:grpSp>
          <p:nvGrpSpPr>
            <p:cNvPr id="141" name="Groupe 56">
              <a:extLst>
                <a:ext uri="{FF2B5EF4-FFF2-40B4-BE49-F238E27FC236}">
                  <a16:creationId xmlns:a16="http://schemas.microsoft.com/office/drawing/2014/main" id="{3F3A41A3-B3C9-5655-27CF-EA51802F81B6}"/>
                </a:ext>
              </a:extLst>
            </p:cNvPr>
            <p:cNvGrpSpPr/>
            <p:nvPr/>
          </p:nvGrpSpPr>
          <p:grpSpPr>
            <a:xfrm>
              <a:off x="6534293" y="4379241"/>
              <a:ext cx="1543848" cy="525463"/>
              <a:chOff x="2366387" y="2651261"/>
              <a:chExt cx="1543848" cy="525463"/>
            </a:xfrm>
            <a:solidFill>
              <a:srgbClr val="FFC000"/>
            </a:solidFill>
          </p:grpSpPr>
          <p:sp>
            <p:nvSpPr>
              <p:cNvPr id="157" name="Freeform 98">
                <a:extLst>
                  <a:ext uri="{FF2B5EF4-FFF2-40B4-BE49-F238E27FC236}">
                    <a16:creationId xmlns:a16="http://schemas.microsoft.com/office/drawing/2014/main" id="{A2A5250D-AC05-4D4C-6393-88C66920ACF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77562" y="2651261"/>
                <a:ext cx="45719" cy="525463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grp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58" name="Connecteur droit 157">
                <a:extLst>
                  <a:ext uri="{FF2B5EF4-FFF2-40B4-BE49-F238E27FC236}">
                    <a16:creationId xmlns:a16="http://schemas.microsoft.com/office/drawing/2014/main" id="{943E9E37-5058-2F7C-2616-15FA2A501117}"/>
                  </a:ext>
                </a:extLst>
              </p:cNvPr>
              <p:cNvCxnSpPr/>
              <p:nvPr/>
            </p:nvCxnSpPr>
            <p:spPr bwMode="auto">
              <a:xfrm rot="10800000">
                <a:off x="2366387" y="3175137"/>
                <a:ext cx="496887" cy="1587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>
                <a:extLst>
                  <a:ext uri="{FF2B5EF4-FFF2-40B4-BE49-F238E27FC236}">
                    <a16:creationId xmlns:a16="http://schemas.microsoft.com/office/drawing/2014/main" id="{D5EF8A34-9E07-B6AC-B220-7371B3C1593B}"/>
                  </a:ext>
                </a:extLst>
              </p:cNvPr>
              <p:cNvCxnSpPr/>
              <p:nvPr/>
            </p:nvCxnSpPr>
            <p:spPr bwMode="auto">
              <a:xfrm rot="10800000">
                <a:off x="2933909" y="3175137"/>
                <a:ext cx="498475" cy="1587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e 55">
                <a:extLst>
                  <a:ext uri="{FF2B5EF4-FFF2-40B4-BE49-F238E27FC236}">
                    <a16:creationId xmlns:a16="http://schemas.microsoft.com/office/drawing/2014/main" id="{FE790D03-1A01-A6DF-D411-FE2BCC7EAF06}"/>
                  </a:ext>
                </a:extLst>
              </p:cNvPr>
              <p:cNvGrpSpPr/>
              <p:nvPr/>
            </p:nvGrpSpPr>
            <p:grpSpPr>
              <a:xfrm>
                <a:off x="2603771" y="2913636"/>
                <a:ext cx="579012" cy="3174"/>
                <a:chOff x="2289436" y="2913636"/>
                <a:chExt cx="1260980" cy="3174"/>
              </a:xfrm>
              <a:grpFill/>
            </p:grpSpPr>
            <p:cxnSp>
              <p:nvCxnSpPr>
                <p:cNvPr id="162" name="Connecteur droit avec flèche 161">
                  <a:extLst>
                    <a:ext uri="{FF2B5EF4-FFF2-40B4-BE49-F238E27FC236}">
                      <a16:creationId xmlns:a16="http://schemas.microsoft.com/office/drawing/2014/main" id="{8C745EB9-8352-CC14-2621-F849D33D5FE2}"/>
                    </a:ext>
                  </a:extLst>
                </p:cNvPr>
                <p:cNvCxnSpPr/>
                <p:nvPr/>
              </p:nvCxnSpPr>
              <p:spPr bwMode="auto">
                <a:xfrm>
                  <a:off x="2289436" y="2915223"/>
                  <a:ext cx="565149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eur droit avec flèche 162">
                  <a:extLst>
                    <a:ext uri="{FF2B5EF4-FFF2-40B4-BE49-F238E27FC236}">
                      <a16:creationId xmlns:a16="http://schemas.microsoft.com/office/drawing/2014/main" id="{AE8A195D-260E-FFC1-52BD-C13D503791E8}"/>
                    </a:ext>
                  </a:extLst>
                </p:cNvPr>
                <p:cNvCxnSpPr/>
                <p:nvPr/>
              </p:nvCxnSpPr>
              <p:spPr bwMode="auto">
                <a:xfrm flipH="1">
                  <a:off x="2985267" y="2913636"/>
                  <a:ext cx="565149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 Box 35">
                <a:extLst>
                  <a:ext uri="{FF2B5EF4-FFF2-40B4-BE49-F238E27FC236}">
                    <a16:creationId xmlns:a16="http://schemas.microsoft.com/office/drawing/2014/main" id="{753109C4-D05A-BD8F-6F6B-92989BA54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222" y="2746147"/>
                <a:ext cx="797013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 ~1 kHz</a:t>
                </a:r>
              </a:p>
            </p:txBody>
          </p:sp>
        </p:grpSp>
        <p:grpSp>
          <p:nvGrpSpPr>
            <p:cNvPr id="142" name="Groupe 56">
              <a:extLst>
                <a:ext uri="{FF2B5EF4-FFF2-40B4-BE49-F238E27FC236}">
                  <a16:creationId xmlns:a16="http://schemas.microsoft.com/office/drawing/2014/main" id="{E40FD2FD-874C-D84A-DFC1-CDCF6C0EE7CE}"/>
                </a:ext>
              </a:extLst>
            </p:cNvPr>
            <p:cNvGrpSpPr/>
            <p:nvPr/>
          </p:nvGrpSpPr>
          <p:grpSpPr>
            <a:xfrm>
              <a:off x="6535896" y="4372964"/>
              <a:ext cx="1065997" cy="525463"/>
              <a:chOff x="2366387" y="2676658"/>
              <a:chExt cx="1065997" cy="525463"/>
            </a:xfrm>
            <a:solidFill>
              <a:srgbClr val="FFC000"/>
            </a:solidFill>
          </p:grpSpPr>
          <p:sp>
            <p:nvSpPr>
              <p:cNvPr id="151" name="Freeform 98">
                <a:extLst>
                  <a:ext uri="{FF2B5EF4-FFF2-40B4-BE49-F238E27FC236}">
                    <a16:creationId xmlns:a16="http://schemas.microsoft.com/office/drawing/2014/main" id="{849A1833-5671-6BD7-1BEB-C2E8D814B99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77562" y="2676658"/>
                <a:ext cx="45719" cy="525463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grp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638E1CC0-9A9B-8FE2-4E88-6A33FD4E1650}"/>
                  </a:ext>
                </a:extLst>
              </p:cNvPr>
              <p:cNvCxnSpPr/>
              <p:nvPr/>
            </p:nvCxnSpPr>
            <p:spPr bwMode="auto">
              <a:xfrm rot="10800000">
                <a:off x="2366387" y="3200534"/>
                <a:ext cx="496887" cy="1587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>
                <a:extLst>
                  <a:ext uri="{FF2B5EF4-FFF2-40B4-BE49-F238E27FC236}">
                    <a16:creationId xmlns:a16="http://schemas.microsoft.com/office/drawing/2014/main" id="{2014B6CA-EADC-43DB-AE1C-C56013E32598}"/>
                  </a:ext>
                </a:extLst>
              </p:cNvPr>
              <p:cNvCxnSpPr/>
              <p:nvPr/>
            </p:nvCxnSpPr>
            <p:spPr bwMode="auto">
              <a:xfrm rot="10800000">
                <a:off x="2933909" y="3200534"/>
                <a:ext cx="498475" cy="1587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" name="Groupe 55">
                <a:extLst>
                  <a:ext uri="{FF2B5EF4-FFF2-40B4-BE49-F238E27FC236}">
                    <a16:creationId xmlns:a16="http://schemas.microsoft.com/office/drawing/2014/main" id="{E9781CA3-ED0B-0D74-DC87-D75A3C004853}"/>
                  </a:ext>
                </a:extLst>
              </p:cNvPr>
              <p:cNvGrpSpPr/>
              <p:nvPr/>
            </p:nvGrpSpPr>
            <p:grpSpPr>
              <a:xfrm>
                <a:off x="2603771" y="2939033"/>
                <a:ext cx="579012" cy="3174"/>
                <a:chOff x="2289436" y="2939033"/>
                <a:chExt cx="1260980" cy="3174"/>
              </a:xfrm>
              <a:grpFill/>
            </p:grpSpPr>
            <p:cxnSp>
              <p:nvCxnSpPr>
                <p:cNvPr id="155" name="Connecteur droit avec flèche 154">
                  <a:extLst>
                    <a:ext uri="{FF2B5EF4-FFF2-40B4-BE49-F238E27FC236}">
                      <a16:creationId xmlns:a16="http://schemas.microsoft.com/office/drawing/2014/main" id="{47E2C80C-27CA-6741-12A1-78F8FC2BC686}"/>
                    </a:ext>
                  </a:extLst>
                </p:cNvPr>
                <p:cNvCxnSpPr/>
                <p:nvPr/>
              </p:nvCxnSpPr>
              <p:spPr bwMode="auto">
                <a:xfrm>
                  <a:off x="2289436" y="2940620"/>
                  <a:ext cx="565149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Connecteur droit avec flèche 155">
                  <a:extLst>
                    <a:ext uri="{FF2B5EF4-FFF2-40B4-BE49-F238E27FC236}">
                      <a16:creationId xmlns:a16="http://schemas.microsoft.com/office/drawing/2014/main" id="{5FC16D5A-FBC9-3C5E-E9E6-A8297E98B498}"/>
                    </a:ext>
                  </a:extLst>
                </p:cNvPr>
                <p:cNvCxnSpPr/>
                <p:nvPr/>
              </p:nvCxnSpPr>
              <p:spPr bwMode="auto">
                <a:xfrm flipH="1">
                  <a:off x="2985267" y="2939033"/>
                  <a:ext cx="565149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3" name="Flèche droite 182">
              <a:extLst>
                <a:ext uri="{FF2B5EF4-FFF2-40B4-BE49-F238E27FC236}">
                  <a16:creationId xmlns:a16="http://schemas.microsoft.com/office/drawing/2014/main" id="{58CF5752-6924-7C8B-13DF-E03DE553AC81}"/>
                </a:ext>
              </a:extLst>
            </p:cNvPr>
            <p:cNvSpPr/>
            <p:nvPr/>
          </p:nvSpPr>
          <p:spPr>
            <a:xfrm flipH="1">
              <a:off x="3929059" y="5143512"/>
              <a:ext cx="571504" cy="34505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50800" dir="5400000" algn="ctr" rotWithShape="0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44" name="Groupe 133">
              <a:extLst>
                <a:ext uri="{FF2B5EF4-FFF2-40B4-BE49-F238E27FC236}">
                  <a16:creationId xmlns:a16="http://schemas.microsoft.com/office/drawing/2014/main" id="{63D895FB-9F2E-45E4-0D0B-7EB423658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4744" y="5500702"/>
              <a:ext cx="1356391" cy="859453"/>
              <a:chOff x="2541493" y="991062"/>
              <a:chExt cx="1748296" cy="1108266"/>
            </a:xfrm>
          </p:grpSpPr>
          <p:sp>
            <p:nvSpPr>
              <p:cNvPr id="145" name="Freeform 98">
                <a:extLst>
                  <a:ext uri="{FF2B5EF4-FFF2-40B4-BE49-F238E27FC236}">
                    <a16:creationId xmlns:a16="http://schemas.microsoft.com/office/drawing/2014/main" id="{D565B21C-4803-C382-9F8A-16A913019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746" y="991062"/>
                <a:ext cx="220518" cy="1101202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7C97C31C-0514-7AD4-5CB6-C38243E0351C}"/>
                  </a:ext>
                </a:extLst>
              </p:cNvPr>
              <p:cNvCxnSpPr/>
              <p:nvPr/>
            </p:nvCxnSpPr>
            <p:spPr>
              <a:xfrm rot="10800000">
                <a:off x="2595453" y="2097741"/>
                <a:ext cx="496753" cy="158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>
                <a:extLst>
                  <a:ext uri="{FF2B5EF4-FFF2-40B4-BE49-F238E27FC236}">
                    <a16:creationId xmlns:a16="http://schemas.microsoft.com/office/drawing/2014/main" id="{8B146B3E-00C9-77CE-DD9E-9B5AF44910FF}"/>
                  </a:ext>
                </a:extLst>
              </p:cNvPr>
              <p:cNvCxnSpPr/>
              <p:nvPr/>
            </p:nvCxnSpPr>
            <p:spPr>
              <a:xfrm rot="10800000">
                <a:off x="3292178" y="2097741"/>
                <a:ext cx="498341" cy="1587"/>
              </a:xfrm>
              <a:prstGeom prst="line">
                <a:avLst/>
              </a:prstGeom>
              <a:ln w="349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avec flèche 147">
                <a:extLst>
                  <a:ext uri="{FF2B5EF4-FFF2-40B4-BE49-F238E27FC236}">
                    <a16:creationId xmlns:a16="http://schemas.microsoft.com/office/drawing/2014/main" id="{1BACCBC3-B420-920A-A5A9-DD515863A3B7}"/>
                  </a:ext>
                </a:extLst>
              </p:cNvPr>
              <p:cNvCxnSpPr/>
              <p:nvPr/>
            </p:nvCxnSpPr>
            <p:spPr>
              <a:xfrm>
                <a:off x="2541493" y="1573775"/>
                <a:ext cx="56499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avec flèche 148">
                <a:extLst>
                  <a:ext uri="{FF2B5EF4-FFF2-40B4-BE49-F238E27FC236}">
                    <a16:creationId xmlns:a16="http://schemas.microsoft.com/office/drawing/2014/main" id="{7F8D3E0B-B84A-0371-FB4F-74D470D42944}"/>
                  </a:ext>
                </a:extLst>
              </p:cNvPr>
              <p:cNvCxnSpPr/>
              <p:nvPr/>
            </p:nvCxnSpPr>
            <p:spPr>
              <a:xfrm flipH="1">
                <a:off x="3284243" y="1573775"/>
                <a:ext cx="564998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 Box 35">
                <a:extLst>
                  <a:ext uri="{FF2B5EF4-FFF2-40B4-BE49-F238E27FC236}">
                    <a16:creationId xmlns:a16="http://schemas.microsoft.com/office/drawing/2014/main" id="{453EA784-D980-17C1-D361-42D1C64407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6044" y="1175301"/>
                <a:ext cx="1103745" cy="3968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400" dirty="0"/>
                  <a:t>~1  MHz</a:t>
                </a:r>
              </a:p>
            </p:txBody>
          </p:sp>
        </p:grpSp>
      </p:grpSp>
      <p:sp>
        <p:nvSpPr>
          <p:cNvPr id="171" name="Ellipse 170">
            <a:extLst>
              <a:ext uri="{FF2B5EF4-FFF2-40B4-BE49-F238E27FC236}">
                <a16:creationId xmlns:a16="http://schemas.microsoft.com/office/drawing/2014/main" id="{6EC4591C-6C5F-09E3-5A7A-7E9EDD04A538}"/>
              </a:ext>
            </a:extLst>
          </p:cNvPr>
          <p:cNvSpPr/>
          <p:nvPr/>
        </p:nvSpPr>
        <p:spPr bwMode="auto">
          <a:xfrm>
            <a:off x="3500430" y="4835585"/>
            <a:ext cx="1571636" cy="1928826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Double flèche horizontale 196">
            <a:extLst>
              <a:ext uri="{FF2B5EF4-FFF2-40B4-BE49-F238E27FC236}">
                <a16:creationId xmlns:a16="http://schemas.microsoft.com/office/drawing/2014/main" id="{741C5C50-DEEF-39D6-7CE3-236F70F0BFE6}"/>
              </a:ext>
            </a:extLst>
          </p:cNvPr>
          <p:cNvSpPr>
            <a:spLocks noChangeAspect="1"/>
          </p:cNvSpPr>
          <p:nvPr/>
        </p:nvSpPr>
        <p:spPr>
          <a:xfrm>
            <a:off x="6643702" y="5037757"/>
            <a:ext cx="803289" cy="31797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128C8F47-A116-622F-81D9-ADCCB441DB14}"/>
              </a:ext>
            </a:extLst>
          </p:cNvPr>
          <p:cNvSpPr txBox="1"/>
          <p:nvPr/>
        </p:nvSpPr>
        <p:spPr>
          <a:xfrm>
            <a:off x="357158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Impacte</a:t>
            </a:r>
            <a:r>
              <a:rPr lang="en-US" sz="2400" dirty="0"/>
              <a:t> de la retroaction </a:t>
            </a:r>
            <a:r>
              <a:rPr lang="en-US" sz="2400" dirty="0" err="1"/>
              <a:t>optique</a:t>
            </a:r>
            <a:r>
              <a:rPr lang="en-US" sz="2400" dirty="0"/>
              <a:t> sur la DFB : </a:t>
            </a:r>
            <a:endParaRPr lang="fr-FR" sz="2400" dirty="0"/>
          </a:p>
        </p:txBody>
      </p:sp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0B457FDA-593C-5098-9CD0-8182FD028901}"/>
              </a:ext>
            </a:extLst>
          </p:cNvPr>
          <p:cNvGrpSpPr/>
          <p:nvPr/>
        </p:nvGrpSpPr>
        <p:grpSpPr>
          <a:xfrm>
            <a:off x="6858016" y="1357298"/>
            <a:ext cx="2103666" cy="904933"/>
            <a:chOff x="6858016" y="3495681"/>
            <a:chExt cx="2103666" cy="904933"/>
          </a:xfrm>
        </p:grpSpPr>
        <p:grpSp>
          <p:nvGrpSpPr>
            <p:cNvPr id="334" name="Group 63">
              <a:extLst>
                <a:ext uri="{FF2B5EF4-FFF2-40B4-BE49-F238E27FC236}">
                  <a16:creationId xmlns:a16="http://schemas.microsoft.com/office/drawing/2014/main" id="{7D73D96B-8AC3-C4D8-D1BC-093E0C88A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16" y="3495681"/>
              <a:ext cx="2071702" cy="504823"/>
              <a:chOff x="385" y="2160"/>
              <a:chExt cx="5035" cy="1225"/>
            </a:xfrm>
          </p:grpSpPr>
          <p:sp>
            <p:nvSpPr>
              <p:cNvPr id="336" name="Line 64">
                <a:extLst>
                  <a:ext uri="{FF2B5EF4-FFF2-40B4-BE49-F238E27FC236}">
                    <a16:creationId xmlns:a16="http://schemas.microsoft.com/office/drawing/2014/main" id="{6D3E9029-A1B6-6E66-D2D0-5AA86F334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6" y="2160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7" name="Line 65">
                <a:extLst>
                  <a:ext uri="{FF2B5EF4-FFF2-40B4-BE49-F238E27FC236}">
                    <a16:creationId xmlns:a16="http://schemas.microsoft.com/office/drawing/2014/main" id="{5ECB57F4-16F2-2542-3FE1-879276488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" y="3385"/>
                <a:ext cx="5035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none" w="med" len="med"/>
                <a:tailEnd type="triangle" w="med" len="med"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8" name="Line 66">
                <a:extLst>
                  <a:ext uri="{FF2B5EF4-FFF2-40B4-BE49-F238E27FC236}">
                    <a16:creationId xmlns:a16="http://schemas.microsoft.com/office/drawing/2014/main" id="{587145DD-1B07-52BC-2389-6F19AF208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7" y="2160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39" name="Line 67">
                <a:extLst>
                  <a:ext uri="{FF2B5EF4-FFF2-40B4-BE49-F238E27FC236}">
                    <a16:creationId xmlns:a16="http://schemas.microsoft.com/office/drawing/2014/main" id="{DCE1A450-DD33-0314-F2D6-377FE839B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8" y="2160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40" name="Line 68">
                <a:extLst>
                  <a:ext uri="{FF2B5EF4-FFF2-40B4-BE49-F238E27FC236}">
                    <a16:creationId xmlns:a16="http://schemas.microsoft.com/office/drawing/2014/main" id="{E902AAF9-E0BD-D83B-A503-EB09DC0CA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160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41" name="Line 69">
                <a:extLst>
                  <a:ext uri="{FF2B5EF4-FFF2-40B4-BE49-F238E27FC236}">
                    <a16:creationId xmlns:a16="http://schemas.microsoft.com/office/drawing/2014/main" id="{03AFD502-FE37-ABF4-7514-EA7001562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7" y="2160"/>
                <a:ext cx="0" cy="1225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335" name="ZoneTexte 334">
              <a:extLst>
                <a:ext uri="{FF2B5EF4-FFF2-40B4-BE49-F238E27FC236}">
                  <a16:creationId xmlns:a16="http://schemas.microsoft.com/office/drawing/2014/main" id="{BFC205A0-4988-C873-614E-5059F5C028B9}"/>
                </a:ext>
              </a:extLst>
            </p:cNvPr>
            <p:cNvSpPr txBox="1"/>
            <p:nvPr/>
          </p:nvSpPr>
          <p:spPr>
            <a:xfrm>
              <a:off x="8643966" y="4000504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ym typeface="Symbol"/>
                </a:rPr>
                <a:t></a:t>
              </a:r>
              <a:endParaRPr lang="fr-FR" sz="2000" dirty="0"/>
            </a:p>
          </p:txBody>
        </p:sp>
      </p:grpSp>
      <p:sp>
        <p:nvSpPr>
          <p:cNvPr id="170" name="ZoneTexte 169">
            <a:extLst>
              <a:ext uri="{FF2B5EF4-FFF2-40B4-BE49-F238E27FC236}">
                <a16:creationId xmlns:a16="http://schemas.microsoft.com/office/drawing/2014/main" id="{9CBC7A14-5927-46CA-6DA7-F1162A70C863}"/>
              </a:ext>
            </a:extLst>
          </p:cNvPr>
          <p:cNvSpPr txBox="1"/>
          <p:nvPr/>
        </p:nvSpPr>
        <p:spPr>
          <a:xfrm>
            <a:off x="8334225" y="3275513"/>
            <a:ext cx="1328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R = 99,99%</a:t>
            </a:r>
            <a:endParaRPr lang="fr-FR" dirty="0"/>
          </a:p>
        </p:txBody>
      </p:sp>
      <p:sp>
        <p:nvSpPr>
          <p:cNvPr id="332" name="ZoneTexte 331">
            <a:extLst>
              <a:ext uri="{FF2B5EF4-FFF2-40B4-BE49-F238E27FC236}">
                <a16:creationId xmlns:a16="http://schemas.microsoft.com/office/drawing/2014/main" id="{4DE6DFDE-10DA-AA60-5D45-757A101E30BD}"/>
              </a:ext>
            </a:extLst>
          </p:cNvPr>
          <p:cNvSpPr txBox="1"/>
          <p:nvPr/>
        </p:nvSpPr>
        <p:spPr>
          <a:xfrm>
            <a:off x="8334225" y="5615332"/>
            <a:ext cx="1571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R = 99,99%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724 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8567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7474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animBg="1"/>
      <p:bldP spid="16" grpId="0" animBg="1"/>
      <p:bldP spid="20" grpId="0" animBg="1"/>
      <p:bldP spid="20" grpId="1" animBg="1"/>
      <p:bldP spid="20" grpId="2" animBg="1"/>
      <p:bldP spid="21" grpId="0" animBg="1"/>
      <p:bldP spid="38" grpId="0"/>
      <p:bldP spid="39" grpId="0"/>
      <p:bldP spid="40" grpId="0"/>
      <p:bldP spid="40" grpId="1"/>
      <p:bldP spid="40" grpId="2"/>
      <p:bldP spid="171" grpId="0" animBg="1"/>
      <p:bldP spid="172" grpId="0" animBg="1"/>
      <p:bldP spid="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715F4C-F9D1-C125-A07B-1CC16571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F3B85FC-3093-737A-D8F4-CFD6D24B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spectroscopie OF-CEAS</a:t>
            </a:r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id="{1AA67B52-D171-4B51-5072-C59E519C5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841" y="2374391"/>
            <a:ext cx="248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991EF2-B757-6B02-57DF-4823E19FA370}"/>
              </a:ext>
            </a:extLst>
          </p:cNvPr>
          <p:cNvSpPr/>
          <p:nvPr/>
        </p:nvSpPr>
        <p:spPr>
          <a:xfrm>
            <a:off x="2438435" y="2075762"/>
            <a:ext cx="1904952" cy="631693"/>
          </a:xfrm>
          <a:prstGeom prst="rect">
            <a:avLst/>
          </a:prstGeom>
          <a:solidFill>
            <a:srgbClr val="FFC000"/>
          </a:solidFill>
          <a:ln>
            <a:solidFill>
              <a:srgbClr val="B04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C2284-2FDE-6A59-2544-CA2539E627AC}"/>
              </a:ext>
            </a:extLst>
          </p:cNvPr>
          <p:cNvSpPr/>
          <p:nvPr/>
        </p:nvSpPr>
        <p:spPr>
          <a:xfrm>
            <a:off x="2429253" y="2075762"/>
            <a:ext cx="1914134" cy="631693"/>
          </a:xfrm>
          <a:prstGeom prst="rect">
            <a:avLst/>
          </a:prstGeom>
          <a:solidFill>
            <a:srgbClr val="C00000"/>
          </a:solidFill>
          <a:ln>
            <a:solidFill>
              <a:srgbClr val="B04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Line 26">
            <a:extLst>
              <a:ext uri="{FF2B5EF4-FFF2-40B4-BE49-F238E27FC236}">
                <a16:creationId xmlns:a16="http://schemas.microsoft.com/office/drawing/2014/main" id="{80C9F0A8-1E6D-1383-17E0-C2332A337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3072" y="2374391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5385A80-BA03-508A-9432-9E1F77A71264}"/>
              </a:ext>
            </a:extLst>
          </p:cNvPr>
          <p:cNvSpPr>
            <a:spLocks/>
          </p:cNvSpPr>
          <p:nvPr/>
        </p:nvSpPr>
        <p:spPr bwMode="auto">
          <a:xfrm rot="720000">
            <a:off x="6740103" y="1881156"/>
            <a:ext cx="287337" cy="887473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0" y="0"/>
              </a:cxn>
              <a:cxn ang="0">
                <a:pos x="181" y="0"/>
              </a:cxn>
              <a:cxn ang="0">
                <a:pos x="90" y="458"/>
              </a:cxn>
              <a:cxn ang="0">
                <a:pos x="181" y="908"/>
              </a:cxn>
              <a:cxn ang="0">
                <a:pos x="0" y="908"/>
              </a:cxn>
            </a:cxnLst>
            <a:rect l="0" t="0" r="r" b="b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C946E43-16EC-FB14-D20E-C25175C27351}"/>
              </a:ext>
            </a:extLst>
          </p:cNvPr>
          <p:cNvSpPr>
            <a:spLocks/>
          </p:cNvSpPr>
          <p:nvPr/>
        </p:nvSpPr>
        <p:spPr bwMode="auto">
          <a:xfrm flipH="1">
            <a:off x="9699651" y="1898408"/>
            <a:ext cx="287338" cy="887473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0" y="0"/>
              </a:cxn>
              <a:cxn ang="0">
                <a:pos x="181" y="0"/>
              </a:cxn>
              <a:cxn ang="0">
                <a:pos x="90" y="458"/>
              </a:cxn>
              <a:cxn ang="0">
                <a:pos x="181" y="908"/>
              </a:cxn>
              <a:cxn ang="0">
                <a:pos x="0" y="908"/>
              </a:cxn>
            </a:cxnLst>
            <a:rect l="0" t="0" r="r" b="b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9D2527A-C1E4-3700-35C2-2E19262F441D}"/>
              </a:ext>
            </a:extLst>
          </p:cNvPr>
          <p:cNvSpPr>
            <a:spLocks/>
          </p:cNvSpPr>
          <p:nvPr/>
        </p:nvSpPr>
        <p:spPr bwMode="auto">
          <a:xfrm rot="12218895">
            <a:off x="9302147" y="3373526"/>
            <a:ext cx="287337" cy="887473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0" y="0"/>
              </a:cxn>
              <a:cxn ang="0">
                <a:pos x="181" y="0"/>
              </a:cxn>
              <a:cxn ang="0">
                <a:pos x="90" y="458"/>
              </a:cxn>
              <a:cxn ang="0">
                <a:pos x="181" y="908"/>
              </a:cxn>
              <a:cxn ang="0">
                <a:pos x="0" y="908"/>
              </a:cxn>
            </a:cxnLst>
            <a:rect l="0" t="0" r="r" b="b"/>
            <a:pathLst>
              <a:path w="181" h="908">
                <a:moveTo>
                  <a:pt x="0" y="908"/>
                </a:moveTo>
                <a:lnTo>
                  <a:pt x="0" y="0"/>
                </a:lnTo>
                <a:cubicBezTo>
                  <a:pt x="0" y="0"/>
                  <a:pt x="90" y="0"/>
                  <a:pt x="181" y="0"/>
                </a:cubicBezTo>
                <a:cubicBezTo>
                  <a:pt x="138" y="98"/>
                  <a:pt x="90" y="307"/>
                  <a:pt x="90" y="458"/>
                </a:cubicBezTo>
                <a:cubicBezTo>
                  <a:pt x="90" y="609"/>
                  <a:pt x="126" y="814"/>
                  <a:pt x="181" y="908"/>
                </a:cubicBezTo>
                <a:cubicBezTo>
                  <a:pt x="90" y="908"/>
                  <a:pt x="0" y="908"/>
                  <a:pt x="0" y="908"/>
                </a:cubicBezTo>
                <a:close/>
              </a:path>
            </a:pathLst>
          </a:cu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DD5255FC-C0C8-DCBB-F4B5-BCEA9EFFC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8269" y="2391609"/>
            <a:ext cx="2518874" cy="14247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/>
          </a:p>
        </p:txBody>
      </p:sp>
      <p:grpSp>
        <p:nvGrpSpPr>
          <p:cNvPr id="15" name="Groupe 315">
            <a:extLst>
              <a:ext uri="{FF2B5EF4-FFF2-40B4-BE49-F238E27FC236}">
                <a16:creationId xmlns:a16="http://schemas.microsoft.com/office/drawing/2014/main" id="{29BC067B-A6F8-1E74-4873-C126DF5810BF}"/>
              </a:ext>
            </a:extLst>
          </p:cNvPr>
          <p:cNvGrpSpPr/>
          <p:nvPr/>
        </p:nvGrpSpPr>
        <p:grpSpPr>
          <a:xfrm>
            <a:off x="7763538" y="2294893"/>
            <a:ext cx="993531" cy="914400"/>
            <a:chOff x="5767754" y="2268415"/>
            <a:chExt cx="993531" cy="914400"/>
          </a:xfrm>
          <a:solidFill>
            <a:srgbClr val="FFC000"/>
          </a:solidFill>
        </p:grpSpPr>
        <p:sp>
          <p:nvSpPr>
            <p:cNvPr id="16" name="Double flèche horizontale 12">
              <a:extLst>
                <a:ext uri="{FF2B5EF4-FFF2-40B4-BE49-F238E27FC236}">
                  <a16:creationId xmlns:a16="http://schemas.microsoft.com/office/drawing/2014/main" id="{01DA8813-B91D-2AB7-EA75-649D6B205070}"/>
                </a:ext>
              </a:extLst>
            </p:cNvPr>
            <p:cNvSpPr/>
            <p:nvPr/>
          </p:nvSpPr>
          <p:spPr>
            <a:xfrm>
              <a:off x="5838092" y="2268415"/>
              <a:ext cx="923193" cy="158262"/>
            </a:xfrm>
            <a:prstGeom prst="leftRightArrow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Double flèche horizontale 13">
              <a:extLst>
                <a:ext uri="{FF2B5EF4-FFF2-40B4-BE49-F238E27FC236}">
                  <a16:creationId xmlns:a16="http://schemas.microsoft.com/office/drawing/2014/main" id="{DE6D9087-9A12-A414-EF44-69474BD78824}"/>
                </a:ext>
              </a:extLst>
            </p:cNvPr>
            <p:cNvSpPr/>
            <p:nvPr/>
          </p:nvSpPr>
          <p:spPr>
            <a:xfrm rot="1800000">
              <a:off x="5767754" y="3024553"/>
              <a:ext cx="923193" cy="158262"/>
            </a:xfrm>
            <a:prstGeom prst="leftRightArrow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Flèche gauche 14">
            <a:extLst>
              <a:ext uri="{FF2B5EF4-FFF2-40B4-BE49-F238E27FC236}">
                <a16:creationId xmlns:a16="http://schemas.microsoft.com/office/drawing/2014/main" id="{BFC1D770-321B-890F-8B2B-A6B3B4C04916}"/>
              </a:ext>
            </a:extLst>
          </p:cNvPr>
          <p:cNvSpPr>
            <a:spLocks noChangeAspect="1"/>
          </p:cNvSpPr>
          <p:nvPr/>
        </p:nvSpPr>
        <p:spPr>
          <a:xfrm>
            <a:off x="6438720" y="2265832"/>
            <a:ext cx="237393" cy="184638"/>
          </a:xfrm>
          <a:prstGeom prst="leftArrow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5">
            <a:extLst>
              <a:ext uri="{FF2B5EF4-FFF2-40B4-BE49-F238E27FC236}">
                <a16:creationId xmlns:a16="http://schemas.microsoft.com/office/drawing/2014/main" id="{4A26E427-FB9D-E4EF-D19A-84C35F4F546E}"/>
              </a:ext>
            </a:extLst>
          </p:cNvPr>
          <p:cNvSpPr/>
          <p:nvPr/>
        </p:nvSpPr>
        <p:spPr>
          <a:xfrm>
            <a:off x="4350798" y="2200335"/>
            <a:ext cx="828133" cy="34505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e 133">
            <a:extLst>
              <a:ext uri="{FF2B5EF4-FFF2-40B4-BE49-F238E27FC236}">
                <a16:creationId xmlns:a16="http://schemas.microsoft.com/office/drawing/2014/main" id="{6A8E9220-4E2E-F1BE-8416-EF0E0DC1144E}"/>
              </a:ext>
            </a:extLst>
          </p:cNvPr>
          <p:cNvGrpSpPr>
            <a:grpSpLocks/>
          </p:cNvGrpSpPr>
          <p:nvPr/>
        </p:nvGrpSpPr>
        <p:grpSpPr bwMode="auto">
          <a:xfrm>
            <a:off x="4200511" y="1337138"/>
            <a:ext cx="1224247" cy="859453"/>
            <a:chOff x="2541493" y="991062"/>
            <a:chExt cx="1577972" cy="1108266"/>
          </a:xfrm>
        </p:grpSpPr>
        <p:sp>
          <p:nvSpPr>
            <p:cNvPr id="21" name="Freeform 98">
              <a:extLst>
                <a:ext uri="{FF2B5EF4-FFF2-40B4-BE49-F238E27FC236}">
                  <a16:creationId xmlns:a16="http://schemas.microsoft.com/office/drawing/2014/main" id="{CE015196-4CE5-5B96-A305-F072F95C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746" y="991062"/>
              <a:ext cx="220518" cy="1101202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80D94A49-797A-F607-9387-24A927B2AD15}"/>
                </a:ext>
              </a:extLst>
            </p:cNvPr>
            <p:cNvCxnSpPr/>
            <p:nvPr/>
          </p:nvCxnSpPr>
          <p:spPr>
            <a:xfrm rot="10800000">
              <a:off x="2595453" y="2097741"/>
              <a:ext cx="496753" cy="1587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55BBD1F0-3631-72AF-54DE-1D7654355661}"/>
                </a:ext>
              </a:extLst>
            </p:cNvPr>
            <p:cNvCxnSpPr/>
            <p:nvPr/>
          </p:nvCxnSpPr>
          <p:spPr>
            <a:xfrm rot="10800000">
              <a:off x="3292178" y="2097741"/>
              <a:ext cx="498341" cy="1587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891253F8-04B6-2DBD-921B-F9C02644820C}"/>
                </a:ext>
              </a:extLst>
            </p:cNvPr>
            <p:cNvCxnSpPr/>
            <p:nvPr/>
          </p:nvCxnSpPr>
          <p:spPr>
            <a:xfrm>
              <a:off x="2541493" y="1573775"/>
              <a:ext cx="564998" cy="158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0D2CB6B2-1C5E-ADEE-D755-E54D1BA15A79}"/>
                </a:ext>
              </a:extLst>
            </p:cNvPr>
            <p:cNvCxnSpPr/>
            <p:nvPr/>
          </p:nvCxnSpPr>
          <p:spPr>
            <a:xfrm flipH="1">
              <a:off x="3284243" y="1573775"/>
              <a:ext cx="564998" cy="158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35">
              <a:extLst>
                <a:ext uri="{FF2B5EF4-FFF2-40B4-BE49-F238E27FC236}">
                  <a16:creationId xmlns:a16="http://schemas.microsoft.com/office/drawing/2014/main" id="{E47B15D8-7B87-D783-A14E-F58C6AAAD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8123" y="1175301"/>
              <a:ext cx="841342" cy="39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2 MHz</a:t>
              </a:r>
            </a:p>
          </p:txBody>
        </p:sp>
      </p:grpSp>
      <p:grpSp>
        <p:nvGrpSpPr>
          <p:cNvPr id="27" name="Groupe 56">
            <a:extLst>
              <a:ext uri="{FF2B5EF4-FFF2-40B4-BE49-F238E27FC236}">
                <a16:creationId xmlns:a16="http://schemas.microsoft.com/office/drawing/2014/main" id="{2F7CEC6A-1240-9E5B-E34A-E1D00CFADEA1}"/>
              </a:ext>
            </a:extLst>
          </p:cNvPr>
          <p:cNvGrpSpPr/>
          <p:nvPr/>
        </p:nvGrpSpPr>
        <p:grpSpPr>
          <a:xfrm>
            <a:off x="6058663" y="2622302"/>
            <a:ext cx="1327443" cy="525463"/>
            <a:chOff x="2366387" y="2651261"/>
            <a:chExt cx="1327443" cy="525463"/>
          </a:xfrm>
          <a:solidFill>
            <a:srgbClr val="FFC000"/>
          </a:solidFill>
        </p:grpSpPr>
        <p:sp>
          <p:nvSpPr>
            <p:cNvPr id="28" name="Freeform 98">
              <a:extLst>
                <a:ext uri="{FF2B5EF4-FFF2-40B4-BE49-F238E27FC236}">
                  <a16:creationId xmlns:a16="http://schemas.microsoft.com/office/drawing/2014/main" id="{6AAB18DE-3A3A-FBCA-1837-637D0F8D59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51261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D9B608BF-F00B-F969-A590-E9DC1CD83198}"/>
                </a:ext>
              </a:extLst>
            </p:cNvPr>
            <p:cNvCxnSpPr/>
            <p:nvPr/>
          </p:nvCxnSpPr>
          <p:spPr bwMode="auto">
            <a:xfrm rot="10800000">
              <a:off x="2366387" y="3175137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98BDBAD-10C7-9D0D-B26C-A57E25E567F8}"/>
                </a:ext>
              </a:extLst>
            </p:cNvPr>
            <p:cNvCxnSpPr/>
            <p:nvPr/>
          </p:nvCxnSpPr>
          <p:spPr bwMode="auto">
            <a:xfrm rot="10800000">
              <a:off x="2933909" y="3175137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e 55">
              <a:extLst>
                <a:ext uri="{FF2B5EF4-FFF2-40B4-BE49-F238E27FC236}">
                  <a16:creationId xmlns:a16="http://schemas.microsoft.com/office/drawing/2014/main" id="{AB7CE9A3-5DF6-C118-6D49-341D6C163638}"/>
                </a:ext>
              </a:extLst>
            </p:cNvPr>
            <p:cNvGrpSpPr/>
            <p:nvPr/>
          </p:nvGrpSpPr>
          <p:grpSpPr>
            <a:xfrm>
              <a:off x="2603771" y="2913636"/>
              <a:ext cx="579012" cy="3174"/>
              <a:chOff x="2289436" y="2913636"/>
              <a:chExt cx="1260980" cy="3174"/>
            </a:xfrm>
            <a:grpFill/>
          </p:grpSpPr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1B88DAE7-50C3-7B23-2B9E-8DCC7B6C3F07}"/>
                  </a:ext>
                </a:extLst>
              </p:cNvPr>
              <p:cNvCxnSpPr/>
              <p:nvPr/>
            </p:nvCxnSpPr>
            <p:spPr bwMode="auto">
              <a:xfrm>
                <a:off x="2289436" y="291522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2533A01B-E24A-AEF7-48BC-22F7E200EF72}"/>
                  </a:ext>
                </a:extLst>
              </p:cNvPr>
              <p:cNvCxnSpPr/>
              <p:nvPr/>
            </p:nvCxnSpPr>
            <p:spPr bwMode="auto">
              <a:xfrm flipH="1">
                <a:off x="2985267" y="2913636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469DEB7F-15D3-3CB5-5964-0D8DF02EB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222" y="2746147"/>
              <a:ext cx="580608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2 kHz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54C66652-20B5-137E-E38C-9232EEE33E75}"/>
              </a:ext>
            </a:extLst>
          </p:cNvPr>
          <p:cNvSpPr txBox="1"/>
          <p:nvPr/>
        </p:nvSpPr>
        <p:spPr>
          <a:xfrm>
            <a:off x="2501969" y="2175878"/>
            <a:ext cx="169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DFB </a:t>
            </a:r>
            <a:r>
              <a:rPr lang="fr-FR" sz="2000" dirty="0" err="1"/>
              <a:t>afinée</a:t>
            </a:r>
            <a:endParaRPr lang="fr-FR" sz="20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B897FD5-6826-24C3-E527-C8197C9E3A12}"/>
              </a:ext>
            </a:extLst>
          </p:cNvPr>
          <p:cNvSpPr txBox="1"/>
          <p:nvPr/>
        </p:nvSpPr>
        <p:spPr>
          <a:xfrm>
            <a:off x="2405378" y="2218638"/>
            <a:ext cx="216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Diode laser DFB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2F6F919-8FDE-0E98-32A0-23E1394D713C}"/>
              </a:ext>
            </a:extLst>
          </p:cNvPr>
          <p:cNvSpPr txBox="1"/>
          <p:nvPr/>
        </p:nvSpPr>
        <p:spPr>
          <a:xfrm>
            <a:off x="5018570" y="2849261"/>
            <a:ext cx="17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Transmission de la cavité</a:t>
            </a:r>
          </a:p>
        </p:txBody>
      </p:sp>
      <p:grpSp>
        <p:nvGrpSpPr>
          <p:cNvPr id="38" name="Groupe 52">
            <a:extLst>
              <a:ext uri="{FF2B5EF4-FFF2-40B4-BE49-F238E27FC236}">
                <a16:creationId xmlns:a16="http://schemas.microsoft.com/office/drawing/2014/main" id="{B3DE0476-9165-AC34-6291-B4124AD593DD}"/>
              </a:ext>
            </a:extLst>
          </p:cNvPr>
          <p:cNvGrpSpPr/>
          <p:nvPr/>
        </p:nvGrpSpPr>
        <p:grpSpPr>
          <a:xfrm>
            <a:off x="5272081" y="1268413"/>
            <a:ext cx="1785950" cy="1276979"/>
            <a:chOff x="3806487" y="4255941"/>
            <a:chExt cx="1785950" cy="1276979"/>
          </a:xfrm>
          <a:solidFill>
            <a:srgbClr val="FF0000"/>
          </a:solidFill>
        </p:grpSpPr>
        <p:grpSp>
          <p:nvGrpSpPr>
            <p:cNvPr id="39" name="Groupe 57">
              <a:extLst>
                <a:ext uri="{FF2B5EF4-FFF2-40B4-BE49-F238E27FC236}">
                  <a16:creationId xmlns:a16="http://schemas.microsoft.com/office/drawing/2014/main" id="{CB131463-F6DB-C7D5-B646-0EBC6A2E544C}"/>
                </a:ext>
              </a:extLst>
            </p:cNvPr>
            <p:cNvGrpSpPr/>
            <p:nvPr/>
          </p:nvGrpSpPr>
          <p:grpSpPr>
            <a:xfrm>
              <a:off x="3806481" y="4255941"/>
              <a:ext cx="1785947" cy="859454"/>
              <a:chOff x="2593377" y="2651261"/>
              <a:chExt cx="1332199" cy="525463"/>
            </a:xfrm>
            <a:grpFill/>
          </p:grpSpPr>
          <p:sp>
            <p:nvSpPr>
              <p:cNvPr id="41" name="Freeform 98">
                <a:extLst>
                  <a:ext uri="{FF2B5EF4-FFF2-40B4-BE49-F238E27FC236}">
                    <a16:creationId xmlns:a16="http://schemas.microsoft.com/office/drawing/2014/main" id="{97EF8CF5-6B81-3145-6B30-AE8CFB1971B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77562" y="2651261"/>
                <a:ext cx="45719" cy="525463"/>
              </a:xfrm>
              <a:custGeom>
                <a:avLst/>
                <a:gdLst>
                  <a:gd name="T0" fmla="*/ 0 w 499"/>
                  <a:gd name="T1" fmla="*/ 1134 h 1134"/>
                  <a:gd name="T2" fmla="*/ 182 w 499"/>
                  <a:gd name="T3" fmla="*/ 907 h 1134"/>
                  <a:gd name="T4" fmla="*/ 273 w 499"/>
                  <a:gd name="T5" fmla="*/ 0 h 1134"/>
                  <a:gd name="T6" fmla="*/ 351 w 499"/>
                  <a:gd name="T7" fmla="*/ 914 h 1134"/>
                  <a:gd name="T8" fmla="*/ 499 w 499"/>
                  <a:gd name="T9" fmla="*/ 1134 h 1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9"/>
                  <a:gd name="T16" fmla="*/ 0 h 1134"/>
                  <a:gd name="T17" fmla="*/ 499 w 499"/>
                  <a:gd name="T18" fmla="*/ 1134 h 1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9" h="1134">
                    <a:moveTo>
                      <a:pt x="0" y="1134"/>
                    </a:moveTo>
                    <a:cubicBezTo>
                      <a:pt x="68" y="1114"/>
                      <a:pt x="137" y="1097"/>
                      <a:pt x="182" y="907"/>
                    </a:cubicBezTo>
                    <a:cubicBezTo>
                      <a:pt x="227" y="717"/>
                      <a:pt x="245" y="0"/>
                      <a:pt x="273" y="0"/>
                    </a:cubicBezTo>
                    <a:cubicBezTo>
                      <a:pt x="301" y="0"/>
                      <a:pt x="313" y="724"/>
                      <a:pt x="351" y="914"/>
                    </a:cubicBezTo>
                    <a:cubicBezTo>
                      <a:pt x="389" y="1104"/>
                      <a:pt x="468" y="1089"/>
                      <a:pt x="499" y="1134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275CD9B7-0AFD-7450-0241-F23DF175E9C6}"/>
                  </a:ext>
                </a:extLst>
              </p:cNvPr>
              <p:cNvCxnSpPr/>
              <p:nvPr/>
            </p:nvCxnSpPr>
            <p:spPr bwMode="auto">
              <a:xfrm rot="10800000" flipV="1">
                <a:off x="2593377" y="3176722"/>
                <a:ext cx="295633" cy="2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6A64624C-1471-0960-C516-AAC2F43666EE}"/>
                  </a:ext>
                </a:extLst>
              </p:cNvPr>
              <p:cNvCxnSpPr/>
              <p:nvPr/>
            </p:nvCxnSpPr>
            <p:spPr bwMode="auto">
              <a:xfrm rot="10800000" flipV="1">
                <a:off x="2908173" y="3175135"/>
                <a:ext cx="274591" cy="1"/>
              </a:xfrm>
              <a:prstGeom prst="line">
                <a:avLst/>
              </a:prstGeom>
              <a:grpFill/>
              <a:ln w="349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e 61">
                <a:extLst>
                  <a:ext uri="{FF2B5EF4-FFF2-40B4-BE49-F238E27FC236}">
                    <a16:creationId xmlns:a16="http://schemas.microsoft.com/office/drawing/2014/main" id="{8C6009DC-7815-19C1-67E7-981E4661A388}"/>
                  </a:ext>
                </a:extLst>
              </p:cNvPr>
              <p:cNvGrpSpPr/>
              <p:nvPr/>
            </p:nvGrpSpPr>
            <p:grpSpPr>
              <a:xfrm>
                <a:off x="2593377" y="2916030"/>
                <a:ext cx="600712" cy="1587"/>
                <a:chOff x="2266804" y="2916030"/>
                <a:chExt cx="1308241" cy="1587"/>
              </a:xfrm>
              <a:grpFill/>
            </p:grpSpPr>
            <p:cxnSp>
              <p:nvCxnSpPr>
                <p:cNvPr id="46" name="Connecteur droit avec flèche 45">
                  <a:extLst>
                    <a:ext uri="{FF2B5EF4-FFF2-40B4-BE49-F238E27FC236}">
                      <a16:creationId xmlns:a16="http://schemas.microsoft.com/office/drawing/2014/main" id="{2FC44589-1D82-F10F-A354-A39B559C69D8}"/>
                    </a:ext>
                  </a:extLst>
                </p:cNvPr>
                <p:cNvCxnSpPr/>
                <p:nvPr/>
              </p:nvCxnSpPr>
              <p:spPr bwMode="auto">
                <a:xfrm>
                  <a:off x="2266804" y="2916030"/>
                  <a:ext cx="565150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avec flèche 46">
                  <a:extLst>
                    <a:ext uri="{FF2B5EF4-FFF2-40B4-BE49-F238E27FC236}">
                      <a16:creationId xmlns:a16="http://schemas.microsoft.com/office/drawing/2014/main" id="{324C2C33-4F45-716A-99B2-8B7E14D0CEC0}"/>
                    </a:ext>
                  </a:extLst>
                </p:cNvPr>
                <p:cNvCxnSpPr/>
                <p:nvPr/>
              </p:nvCxnSpPr>
              <p:spPr bwMode="auto">
                <a:xfrm flipH="1">
                  <a:off x="3009895" y="2916030"/>
                  <a:ext cx="565150" cy="1587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 Box 35">
                <a:extLst>
                  <a:ext uri="{FF2B5EF4-FFF2-40B4-BE49-F238E27FC236}">
                    <a16:creationId xmlns:a16="http://schemas.microsoft.com/office/drawing/2014/main" id="{6FCC41D6-5314-9083-BCE5-1870A2AF6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3447" y="2815211"/>
                <a:ext cx="752129" cy="1881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400" dirty="0"/>
                  <a:t>&lt;1 kHz</a:t>
                </a:r>
              </a:p>
            </p:txBody>
          </p:sp>
        </p:grpSp>
        <p:sp>
          <p:nvSpPr>
            <p:cNvPr id="40" name="Double flèche horizontale 36">
              <a:extLst>
                <a:ext uri="{FF2B5EF4-FFF2-40B4-BE49-F238E27FC236}">
                  <a16:creationId xmlns:a16="http://schemas.microsoft.com/office/drawing/2014/main" id="{FBF2BBD5-2369-183D-B8E5-FCD3072CA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8291" y="5214950"/>
              <a:ext cx="803289" cy="317970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e 56">
            <a:extLst>
              <a:ext uri="{FF2B5EF4-FFF2-40B4-BE49-F238E27FC236}">
                <a16:creationId xmlns:a16="http://schemas.microsoft.com/office/drawing/2014/main" id="{0A4CD8BD-9CFD-730A-FA54-B7DAD31A22C3}"/>
              </a:ext>
            </a:extLst>
          </p:cNvPr>
          <p:cNvGrpSpPr/>
          <p:nvPr/>
        </p:nvGrpSpPr>
        <p:grpSpPr>
          <a:xfrm>
            <a:off x="7925233" y="1467244"/>
            <a:ext cx="1367518" cy="525463"/>
            <a:chOff x="2366387" y="2651261"/>
            <a:chExt cx="1367518" cy="525463"/>
          </a:xfrm>
          <a:solidFill>
            <a:srgbClr val="FFC000"/>
          </a:solidFill>
        </p:grpSpPr>
        <p:sp>
          <p:nvSpPr>
            <p:cNvPr id="49" name="Freeform 98">
              <a:extLst>
                <a:ext uri="{FF2B5EF4-FFF2-40B4-BE49-F238E27FC236}">
                  <a16:creationId xmlns:a16="http://schemas.microsoft.com/office/drawing/2014/main" id="{4001816C-7391-740B-5D8A-7E679EC02D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51261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3F91F9AA-54D8-8E7E-415F-0713B4870793}"/>
                </a:ext>
              </a:extLst>
            </p:cNvPr>
            <p:cNvCxnSpPr/>
            <p:nvPr/>
          </p:nvCxnSpPr>
          <p:spPr bwMode="auto">
            <a:xfrm rot="10800000">
              <a:off x="2366387" y="3175137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8A0836A6-177D-B59C-3861-A847BEA70A00}"/>
                </a:ext>
              </a:extLst>
            </p:cNvPr>
            <p:cNvCxnSpPr/>
            <p:nvPr/>
          </p:nvCxnSpPr>
          <p:spPr bwMode="auto">
            <a:xfrm rot="10800000">
              <a:off x="2933909" y="3175137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e 55">
              <a:extLst>
                <a:ext uri="{FF2B5EF4-FFF2-40B4-BE49-F238E27FC236}">
                  <a16:creationId xmlns:a16="http://schemas.microsoft.com/office/drawing/2014/main" id="{07FDA0EF-AB47-DB54-C25A-5905F8163487}"/>
                </a:ext>
              </a:extLst>
            </p:cNvPr>
            <p:cNvGrpSpPr/>
            <p:nvPr/>
          </p:nvGrpSpPr>
          <p:grpSpPr>
            <a:xfrm>
              <a:off x="2603771" y="2913636"/>
              <a:ext cx="579012" cy="3174"/>
              <a:chOff x="2289436" y="2913636"/>
              <a:chExt cx="1260980" cy="3174"/>
            </a:xfrm>
            <a:grpFill/>
          </p:grpSpPr>
          <p:cxnSp>
            <p:nvCxnSpPr>
              <p:cNvPr id="54" name="Connecteur droit avec flèche 53">
                <a:extLst>
                  <a:ext uri="{FF2B5EF4-FFF2-40B4-BE49-F238E27FC236}">
                    <a16:creationId xmlns:a16="http://schemas.microsoft.com/office/drawing/2014/main" id="{75EC680E-8C55-F7A0-5C14-00E31F4D61F9}"/>
                  </a:ext>
                </a:extLst>
              </p:cNvPr>
              <p:cNvCxnSpPr/>
              <p:nvPr/>
            </p:nvCxnSpPr>
            <p:spPr bwMode="auto">
              <a:xfrm>
                <a:off x="2289436" y="291522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54">
                <a:extLst>
                  <a:ext uri="{FF2B5EF4-FFF2-40B4-BE49-F238E27FC236}">
                    <a16:creationId xmlns:a16="http://schemas.microsoft.com/office/drawing/2014/main" id="{17386530-87B6-B99F-DEBF-9691EAA29D1B}"/>
                  </a:ext>
                </a:extLst>
              </p:cNvPr>
              <p:cNvCxnSpPr/>
              <p:nvPr/>
            </p:nvCxnSpPr>
            <p:spPr bwMode="auto">
              <a:xfrm flipH="1">
                <a:off x="2985267" y="2913636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id="{243466D2-8A11-1261-1ED4-2F427ECB7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222" y="2746147"/>
              <a:ext cx="620683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 2 kHz</a:t>
              </a:r>
            </a:p>
          </p:txBody>
        </p:sp>
      </p:grpSp>
      <p:grpSp>
        <p:nvGrpSpPr>
          <p:cNvPr id="56" name="Groupe 56">
            <a:extLst>
              <a:ext uri="{FF2B5EF4-FFF2-40B4-BE49-F238E27FC236}">
                <a16:creationId xmlns:a16="http://schemas.microsoft.com/office/drawing/2014/main" id="{D5907966-DA8E-763A-01F3-B09ECC26DED0}"/>
              </a:ext>
            </a:extLst>
          </p:cNvPr>
          <p:cNvGrpSpPr/>
          <p:nvPr/>
        </p:nvGrpSpPr>
        <p:grpSpPr>
          <a:xfrm>
            <a:off x="7926836" y="1460967"/>
            <a:ext cx="1444645" cy="525463"/>
            <a:chOff x="2366387" y="2676658"/>
            <a:chExt cx="1444645" cy="525463"/>
          </a:xfrm>
          <a:solidFill>
            <a:srgbClr val="FFC000"/>
          </a:solidFill>
        </p:grpSpPr>
        <p:sp>
          <p:nvSpPr>
            <p:cNvPr id="57" name="Freeform 98">
              <a:extLst>
                <a:ext uri="{FF2B5EF4-FFF2-40B4-BE49-F238E27FC236}">
                  <a16:creationId xmlns:a16="http://schemas.microsoft.com/office/drawing/2014/main" id="{2B4D82B3-AB42-3650-ED2D-3490BC7174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7562" y="2676658"/>
              <a:ext cx="45719" cy="525463"/>
            </a:xfrm>
            <a:custGeom>
              <a:avLst/>
              <a:gdLst>
                <a:gd name="T0" fmla="*/ 0 w 499"/>
                <a:gd name="T1" fmla="*/ 1134 h 1134"/>
                <a:gd name="T2" fmla="*/ 182 w 499"/>
                <a:gd name="T3" fmla="*/ 907 h 1134"/>
                <a:gd name="T4" fmla="*/ 273 w 499"/>
                <a:gd name="T5" fmla="*/ 0 h 1134"/>
                <a:gd name="T6" fmla="*/ 351 w 499"/>
                <a:gd name="T7" fmla="*/ 914 h 1134"/>
                <a:gd name="T8" fmla="*/ 499 w 499"/>
                <a:gd name="T9" fmla="*/ 1134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1134"/>
                <a:gd name="T17" fmla="*/ 499 w 499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1134">
                  <a:moveTo>
                    <a:pt x="0" y="1134"/>
                  </a:moveTo>
                  <a:cubicBezTo>
                    <a:pt x="68" y="1114"/>
                    <a:pt x="137" y="1097"/>
                    <a:pt x="182" y="907"/>
                  </a:cubicBezTo>
                  <a:cubicBezTo>
                    <a:pt x="227" y="717"/>
                    <a:pt x="245" y="0"/>
                    <a:pt x="273" y="0"/>
                  </a:cubicBezTo>
                  <a:cubicBezTo>
                    <a:pt x="301" y="0"/>
                    <a:pt x="313" y="724"/>
                    <a:pt x="351" y="914"/>
                  </a:cubicBezTo>
                  <a:cubicBezTo>
                    <a:pt x="389" y="1104"/>
                    <a:pt x="468" y="1089"/>
                    <a:pt x="499" y="1134"/>
                  </a:cubicBezTo>
                </a:path>
              </a:pathLst>
            </a:custGeom>
            <a:grpFill/>
            <a:ln w="381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8ADCCF7F-F1E8-F9F2-DE06-F5808F162628}"/>
                </a:ext>
              </a:extLst>
            </p:cNvPr>
            <p:cNvCxnSpPr/>
            <p:nvPr/>
          </p:nvCxnSpPr>
          <p:spPr bwMode="auto">
            <a:xfrm rot="10800000">
              <a:off x="2366387" y="3200534"/>
              <a:ext cx="496887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9F270F13-0EAA-72E5-19AF-D86B817FEF64}"/>
                </a:ext>
              </a:extLst>
            </p:cNvPr>
            <p:cNvCxnSpPr/>
            <p:nvPr/>
          </p:nvCxnSpPr>
          <p:spPr bwMode="auto">
            <a:xfrm rot="10800000">
              <a:off x="2933909" y="3200534"/>
              <a:ext cx="498475" cy="1587"/>
            </a:xfrm>
            <a:prstGeom prst="line">
              <a:avLst/>
            </a:prstGeom>
            <a:grpFill/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e 55">
              <a:extLst>
                <a:ext uri="{FF2B5EF4-FFF2-40B4-BE49-F238E27FC236}">
                  <a16:creationId xmlns:a16="http://schemas.microsoft.com/office/drawing/2014/main" id="{D1EB8144-8799-5CEC-3E95-30ACA8E5C843}"/>
                </a:ext>
              </a:extLst>
            </p:cNvPr>
            <p:cNvGrpSpPr/>
            <p:nvPr/>
          </p:nvGrpSpPr>
          <p:grpSpPr>
            <a:xfrm>
              <a:off x="2603771" y="2939033"/>
              <a:ext cx="579012" cy="3174"/>
              <a:chOff x="2289436" y="2939033"/>
              <a:chExt cx="1260980" cy="3174"/>
            </a:xfrm>
            <a:grpFill/>
          </p:grpSpPr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FFBB7850-3DDD-446F-C45D-EEA2635862C0}"/>
                  </a:ext>
                </a:extLst>
              </p:cNvPr>
              <p:cNvCxnSpPr/>
              <p:nvPr/>
            </p:nvCxnSpPr>
            <p:spPr bwMode="auto">
              <a:xfrm>
                <a:off x="2289436" y="2940620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>
                <a:extLst>
                  <a:ext uri="{FF2B5EF4-FFF2-40B4-BE49-F238E27FC236}">
                    <a16:creationId xmlns:a16="http://schemas.microsoft.com/office/drawing/2014/main" id="{3B30E14B-0646-94CA-7B9E-8E701C1B2AB7}"/>
                  </a:ext>
                </a:extLst>
              </p:cNvPr>
              <p:cNvCxnSpPr/>
              <p:nvPr/>
            </p:nvCxnSpPr>
            <p:spPr bwMode="auto">
              <a:xfrm flipH="1">
                <a:off x="2985267" y="2939033"/>
                <a:ext cx="565149" cy="158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 Box 35">
              <a:extLst>
                <a:ext uri="{FF2B5EF4-FFF2-40B4-BE49-F238E27FC236}">
                  <a16:creationId xmlns:a16="http://schemas.microsoft.com/office/drawing/2014/main" id="{654EC551-BF27-6D08-14C7-1ECC7219E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656" y="2773493"/>
              <a:ext cx="670376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&lt;1 kHz</a:t>
              </a:r>
            </a:p>
          </p:txBody>
        </p:sp>
      </p:grpSp>
      <p:sp>
        <p:nvSpPr>
          <p:cNvPr id="64" name="Line 26">
            <a:extLst>
              <a:ext uri="{FF2B5EF4-FFF2-40B4-BE49-F238E27FC236}">
                <a16:creationId xmlns:a16="http://schemas.microsoft.com/office/drawing/2014/main" id="{5EBC6BD9-8985-E65E-B62C-B203A43E4C9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066653" y="1898408"/>
            <a:ext cx="645313" cy="36500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65" name="Flèche droite 165">
            <a:extLst>
              <a:ext uri="{FF2B5EF4-FFF2-40B4-BE49-F238E27FC236}">
                <a16:creationId xmlns:a16="http://schemas.microsoft.com/office/drawing/2014/main" id="{A8C9D95B-8AEF-997D-1761-4FAADBFDDB48}"/>
              </a:ext>
            </a:extLst>
          </p:cNvPr>
          <p:cNvSpPr/>
          <p:nvPr/>
        </p:nvSpPr>
        <p:spPr>
          <a:xfrm rot="1620000" flipH="1">
            <a:off x="5664773" y="1711024"/>
            <a:ext cx="785818" cy="34505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67545E31-C38E-BEA7-C8E3-4398514774C2}"/>
              </a:ext>
            </a:extLst>
          </p:cNvPr>
          <p:cNvSpPr/>
          <p:nvPr/>
        </p:nvSpPr>
        <p:spPr>
          <a:xfrm>
            <a:off x="6386399" y="5021618"/>
            <a:ext cx="838197" cy="5191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space réservé du contenu 3">
            <a:extLst>
              <a:ext uri="{FF2B5EF4-FFF2-40B4-BE49-F238E27FC236}">
                <a16:creationId xmlns:a16="http://schemas.microsoft.com/office/drawing/2014/main" id="{04746327-6E1C-1736-5896-491AD1C16529}"/>
              </a:ext>
            </a:extLst>
          </p:cNvPr>
          <p:cNvSpPr txBox="1">
            <a:spLocks/>
          </p:cNvSpPr>
          <p:nvPr/>
        </p:nvSpPr>
        <p:spPr>
          <a:xfrm>
            <a:off x="7327819" y="5034341"/>
            <a:ext cx="3721182" cy="512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Utilisation de l’OF-CEAS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50238D6-39FC-8C29-30A0-3E0EE473217A}"/>
              </a:ext>
            </a:extLst>
          </p:cNvPr>
          <p:cNvSpPr txBox="1"/>
          <p:nvPr/>
        </p:nvSpPr>
        <p:spPr>
          <a:xfrm>
            <a:off x="3530616" y="6549226"/>
            <a:ext cx="6362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J  </a:t>
            </a:r>
            <a:r>
              <a:rPr lang="en-US" sz="1400" i="1" dirty="0" err="1"/>
              <a:t>Morville</a:t>
            </a:r>
            <a:r>
              <a:rPr lang="en-US" sz="1400" i="1" dirty="0"/>
              <a:t>, S. </a:t>
            </a:r>
            <a:r>
              <a:rPr lang="en-US" sz="1400" i="1" dirty="0" err="1"/>
              <a:t>Kassi</a:t>
            </a:r>
            <a:r>
              <a:rPr lang="en-US" sz="1400" i="1" dirty="0"/>
              <a:t>, M. </a:t>
            </a:r>
            <a:r>
              <a:rPr lang="en-US" sz="1400" i="1" dirty="0" err="1"/>
              <a:t>Chenevier</a:t>
            </a:r>
            <a:r>
              <a:rPr lang="en-US" sz="1400" i="1" dirty="0"/>
              <a:t>, and D. </a:t>
            </a:r>
            <a:r>
              <a:rPr lang="en-US" sz="1400" i="1" dirty="0" err="1"/>
              <a:t>Romanini</a:t>
            </a:r>
            <a:r>
              <a:rPr lang="en-US" sz="1400" i="1" dirty="0"/>
              <a:t>, Appl. Phys. B, 80, 1027 (2005)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4357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10377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284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18698 0.0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1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18138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9245 3.703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35" grpId="0"/>
      <p:bldP spid="36" grpId="0"/>
      <p:bldP spid="37" grpId="0"/>
      <p:bldP spid="37" grpId="1"/>
      <p:bldP spid="37" grpId="2"/>
      <p:bldP spid="6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884</Words>
  <Application>Microsoft Office PowerPoint</Application>
  <PresentationFormat>Widescreen</PresentationFormat>
  <Paragraphs>214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Comic Sans MS</vt:lpstr>
      <vt:lpstr>Segoe UI</vt:lpstr>
      <vt:lpstr>Symbol</vt:lpstr>
      <vt:lpstr>Times New Roman</vt:lpstr>
      <vt:lpstr>Wingdings</vt:lpstr>
      <vt:lpstr>Thème Office</vt:lpstr>
      <vt:lpstr>1_Thème Office</vt:lpstr>
      <vt:lpstr>Subsea Water Isotope Sensor</vt:lpstr>
      <vt:lpstr>Pourquoi mesurer les isotopes de l’eau ? </vt:lpstr>
      <vt:lpstr>Pourquoi mesurer les isotopes de l’eau ?</vt:lpstr>
      <vt:lpstr>Présentation de l’instrument SWIS</vt:lpstr>
      <vt:lpstr>La spectroscopie OF-CEAS</vt:lpstr>
      <vt:lpstr>La spectroscopie OF-CEAS</vt:lpstr>
      <vt:lpstr>La spectroscopie OF-CEAS</vt:lpstr>
      <vt:lpstr>La spectroscopie OF-CEAS</vt:lpstr>
      <vt:lpstr>La spectroscopie OF-CEAS</vt:lpstr>
      <vt:lpstr>Performances</vt:lpstr>
      <vt:lpstr>Performances</vt:lpstr>
      <vt:lpstr>Caractérisation de l’effet mémoire</vt:lpstr>
      <vt:lpstr>Comparaison avec un instrument commercial</vt:lpstr>
      <vt:lpstr>Comparaison avec un instrument commercial</vt:lpstr>
      <vt:lpstr>Déploiements</vt:lpstr>
      <vt:lpstr>Retour d’expérience</vt:lpstr>
      <vt:lpstr>Remerciement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Subsea Water Isotope Sensor</dc:title>
  <dc:creator>AXEL WOHLEBER</dc:creator>
  <cp:lastModifiedBy>Vikhram</cp:lastModifiedBy>
  <cp:revision>10</cp:revision>
  <dcterms:created xsi:type="dcterms:W3CDTF">2025-03-03T09:57:18Z</dcterms:created>
  <dcterms:modified xsi:type="dcterms:W3CDTF">2025-03-28T14:11:24Z</dcterms:modified>
</cp:coreProperties>
</file>