
<file path=[Content_Types].xml><?xml version="1.0" encoding="utf-8"?>
<Types xmlns="http://schemas.openxmlformats.org/package/2006/content-types">
  <Default Extension="png" ContentType="image/png"/>
  <Default Extension="svg" ContentType="image/svg+xml"/>
  <Default Extension="wmf" ContentType="image/x-wmf"/>
  <Default Extension="jpeg" ContentType="image/jpeg"/>
  <Default Extension="emf" ContentType="image/x-emf"/>
  <Default Extension="rels" ContentType="application/vnd.openxmlformats-package.relationships+xml"/>
  <Default Extension="xml" ContentType="application/xml"/>
  <Default Extension="tif" ContentType="image/tif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dia/image14.svg" ContentType="image/sv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8" r:id="rId4"/>
    <p:sldMasterId id="2147483660" r:id="rId5"/>
    <p:sldMasterId id="2147483662" r:id="rId6"/>
    <p:sldMasterId id="2147483664" r:id="rId7"/>
    <p:sldMasterId id="2147483666" r:id="rId8"/>
    <p:sldMasterId id="2147483668" r:id="rId9"/>
    <p:sldMasterId id="2147483670" r:id="rId10"/>
    <p:sldMasterId id="2147483672" r:id="rId11"/>
  </p:sldMasterIdLst>
  <p:notesMasterIdLst>
    <p:notesMasterId r:id="rId33"/>
  </p:notesMasterIdLst>
  <p:sldIdLst>
    <p:sldId id="256" r:id="rId12"/>
    <p:sldId id="265" r:id="rId13"/>
    <p:sldId id="296" r:id="rId14"/>
    <p:sldId id="297" r:id="rId15"/>
    <p:sldId id="298" r:id="rId16"/>
    <p:sldId id="299" r:id="rId17"/>
    <p:sldId id="300" r:id="rId18"/>
    <p:sldId id="301" r:id="rId19"/>
    <p:sldId id="303" r:id="rId20"/>
    <p:sldId id="304" r:id="rId21"/>
    <p:sldId id="305" r:id="rId22"/>
    <p:sldId id="306" r:id="rId23"/>
    <p:sldId id="308" r:id="rId24"/>
    <p:sldId id="307" r:id="rId25"/>
    <p:sldId id="309" r:id="rId26"/>
    <p:sldId id="311" r:id="rId27"/>
    <p:sldId id="313" r:id="rId28"/>
    <p:sldId id="314" r:id="rId29"/>
    <p:sldId id="312" r:id="rId30"/>
    <p:sldId id="315" r:id="rId31"/>
    <p:sldId id="316" r:id="rId32"/>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4472C4"/>
    <a:srgbClr val="ED7D31"/>
    <a:srgbClr val="4C78C7"/>
    <a:srgbClr val="668CCF"/>
    <a:srgbClr val="3841C9"/>
    <a:srgbClr val="F15B5C"/>
    <a:srgbClr val="9B9FE3"/>
    <a:srgbClr val="9C9BCB"/>
    <a:srgbClr val="A6CC8C"/>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7" d="100"/>
          <a:sy n="157" d="100"/>
        </p:scale>
        <p:origin x="610" y="1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lang="en-US" sz="1000" b="1" strike="noStrike" spc="-1">
                <a:solidFill>
                  <a:srgbClr val="595959"/>
                </a:solidFill>
                <a:latin typeface="Calibri"/>
                <a:ea typeface="Calibri"/>
              </a:defRPr>
            </a:pPr>
            <a:r>
              <a:rPr lang="en-US" sz="1200" b="1" strike="noStrike" spc="-1" dirty="0">
                <a:solidFill>
                  <a:srgbClr val="595959"/>
                </a:solidFill>
                <a:latin typeface="Marianne" panose="02000000000000000000"/>
                <a:ea typeface="Calibri"/>
              </a:rPr>
              <a:t>Number of molecules detected in ISM 
(310 as of June 2023)</a:t>
            </a:r>
          </a:p>
        </c:rich>
      </c:tx>
      <c:layout>
        <c:manualLayout>
          <c:xMode val="edge"/>
          <c:yMode val="edge"/>
          <c:x val="0.178606551176337"/>
          <c:y val="0.138546351370956"/>
        </c:manualLayout>
      </c:layout>
      <c:overlay val="0"/>
      <c:spPr>
        <a:noFill/>
        <a:ln w="0">
          <a:noFill/>
        </a:ln>
      </c:spPr>
    </c:title>
    <c:autoTitleDeleted val="0"/>
    <c:plotArea>
      <c:layout>
        <c:manualLayout>
          <c:layoutTarget val="inner"/>
          <c:xMode val="edge"/>
          <c:yMode val="edge"/>
          <c:x val="5.8022543308873603E-2"/>
          <c:y val="9.3137966052517104E-2"/>
          <c:w val="0.92926847719192096"/>
          <c:h val="0.81764108515885703"/>
        </c:manualLayout>
      </c:layout>
      <c:scatterChart>
        <c:scatterStyle val="lineMarker"/>
        <c:varyColors val="0"/>
        <c:ser>
          <c:idx val="0"/>
          <c:order val="0"/>
          <c:spPr>
            <a:ln w="19080" cap="rnd">
              <a:solidFill>
                <a:srgbClr val="000000"/>
              </a:solidFill>
              <a:round/>
            </a:ln>
          </c:spPr>
          <c:marker>
            <c:symbol val="none"/>
          </c:marker>
          <c:dLbls>
            <c:spPr>
              <a:noFill/>
              <a:ln>
                <a:noFill/>
              </a:ln>
              <a:effectLst/>
            </c:spPr>
            <c:txPr>
              <a:bodyPr wrap="square"/>
              <a:lstStyle/>
              <a:p>
                <a:pPr>
                  <a:defRPr sz="1000" b="0" strike="noStrike" spc="-1">
                    <a:solidFill>
                      <a:srgbClr val="000000"/>
                    </a:solidFill>
                    <a:latin typeface="Calibri"/>
                  </a:defRPr>
                </a:pPr>
                <a:endParaRPr lang="fr-FR"/>
              </a:p>
            </c:txPr>
            <c:dLblPos val="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1"/>
              </c:ext>
            </c:extLst>
          </c:dLbls>
          <c:xVal>
            <c:numRef>
              <c:f>1</c:f>
              <c:numCache>
                <c:formatCode>General</c:formatCode>
                <c:ptCount val="55"/>
                <c:pt idx="0">
                  <c:v>1937</c:v>
                </c:pt>
                <c:pt idx="1">
                  <c:v>1940</c:v>
                </c:pt>
                <c:pt idx="2">
                  <c:v>1963</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1981</c:v>
                </c:pt>
                <c:pt idx="16">
                  <c:v>1983</c:v>
                </c:pt>
                <c:pt idx="17">
                  <c:v>1984</c:v>
                </c:pt>
                <c:pt idx="18">
                  <c:v>1985</c:v>
                </c:pt>
                <c:pt idx="19">
                  <c:v>1986</c:v>
                </c:pt>
                <c:pt idx="20">
                  <c:v>1987</c:v>
                </c:pt>
                <c:pt idx="21">
                  <c:v>1988</c:v>
                </c:pt>
                <c:pt idx="22">
                  <c:v>1989</c:v>
                </c:pt>
                <c:pt idx="23">
                  <c:v>1990</c:v>
                </c:pt>
                <c:pt idx="24">
                  <c:v>1991</c:v>
                </c:pt>
                <c:pt idx="25">
                  <c:v>1992</c:v>
                </c:pt>
                <c:pt idx="26">
                  <c:v>1993</c:v>
                </c:pt>
                <c:pt idx="27">
                  <c:v>1994</c:v>
                </c:pt>
                <c:pt idx="28">
                  <c:v>1995</c:v>
                </c:pt>
                <c:pt idx="29">
                  <c:v>1996</c:v>
                </c:pt>
                <c:pt idx="30">
                  <c:v>1997</c:v>
                </c:pt>
                <c:pt idx="31">
                  <c:v>1998</c:v>
                </c:pt>
                <c:pt idx="32">
                  <c:v>1999</c:v>
                </c:pt>
                <c:pt idx="33">
                  <c:v>2000</c:v>
                </c:pt>
                <c:pt idx="34">
                  <c:v>2001</c:v>
                </c:pt>
                <c:pt idx="35">
                  <c:v>2002</c:v>
                </c:pt>
                <c:pt idx="36">
                  <c:v>2004</c:v>
                </c:pt>
                <c:pt idx="37">
                  <c:v>2006</c:v>
                </c:pt>
                <c:pt idx="38">
                  <c:v>2007</c:v>
                </c:pt>
                <c:pt idx="39">
                  <c:v>2008</c:v>
                </c:pt>
                <c:pt idx="40">
                  <c:v>2009</c:v>
                </c:pt>
                <c:pt idx="41">
                  <c:v>2010</c:v>
                </c:pt>
                <c:pt idx="42">
                  <c:v>2011</c:v>
                </c:pt>
                <c:pt idx="43">
                  <c:v>2012</c:v>
                </c:pt>
                <c:pt idx="44">
                  <c:v>2013</c:v>
                </c:pt>
                <c:pt idx="45">
                  <c:v>2014</c:v>
                </c:pt>
                <c:pt idx="46">
                  <c:v>2015</c:v>
                </c:pt>
                <c:pt idx="47">
                  <c:v>2016</c:v>
                </c:pt>
                <c:pt idx="48">
                  <c:v>2017</c:v>
                </c:pt>
                <c:pt idx="49">
                  <c:v>2018</c:v>
                </c:pt>
                <c:pt idx="50">
                  <c:v>2019</c:v>
                </c:pt>
                <c:pt idx="51">
                  <c:v>2020</c:v>
                </c:pt>
                <c:pt idx="52">
                  <c:v>2021</c:v>
                </c:pt>
                <c:pt idx="53">
                  <c:v>2022</c:v>
                </c:pt>
                <c:pt idx="54">
                  <c:v>2023</c:v>
                </c:pt>
              </c:numCache>
            </c:numRef>
          </c:xVal>
          <c:yVal>
            <c:numRef>
              <c:f>0</c:f>
              <c:numCache>
                <c:formatCode>General</c:formatCode>
                <c:ptCount val="55"/>
                <c:pt idx="0">
                  <c:v>1</c:v>
                </c:pt>
                <c:pt idx="1">
                  <c:v>2</c:v>
                </c:pt>
                <c:pt idx="2">
                  <c:v>3</c:v>
                </c:pt>
                <c:pt idx="3">
                  <c:v>4</c:v>
                </c:pt>
                <c:pt idx="4">
                  <c:v>6</c:v>
                </c:pt>
                <c:pt idx="5">
                  <c:v>10</c:v>
                </c:pt>
                <c:pt idx="6">
                  <c:v>18</c:v>
                </c:pt>
                <c:pt idx="7">
                  <c:v>21</c:v>
                </c:pt>
                <c:pt idx="8">
                  <c:v>26</c:v>
                </c:pt>
                <c:pt idx="9">
                  <c:v>30</c:v>
                </c:pt>
                <c:pt idx="10">
                  <c:v>37</c:v>
                </c:pt>
                <c:pt idx="11">
                  <c:v>40</c:v>
                </c:pt>
                <c:pt idx="12">
                  <c:v>45</c:v>
                </c:pt>
                <c:pt idx="13">
                  <c:v>49</c:v>
                </c:pt>
                <c:pt idx="14">
                  <c:v>52</c:v>
                </c:pt>
                <c:pt idx="15">
                  <c:v>55</c:v>
                </c:pt>
                <c:pt idx="16">
                  <c:v>56</c:v>
                </c:pt>
                <c:pt idx="17">
                  <c:v>61</c:v>
                </c:pt>
                <c:pt idx="18">
                  <c:v>64</c:v>
                </c:pt>
                <c:pt idx="19">
                  <c:v>69</c:v>
                </c:pt>
                <c:pt idx="20">
                  <c:v>78</c:v>
                </c:pt>
                <c:pt idx="21">
                  <c:v>82</c:v>
                </c:pt>
                <c:pt idx="22">
                  <c:v>87</c:v>
                </c:pt>
                <c:pt idx="23">
                  <c:v>88</c:v>
                </c:pt>
                <c:pt idx="24">
                  <c:v>94</c:v>
                </c:pt>
                <c:pt idx="25">
                  <c:v>98</c:v>
                </c:pt>
                <c:pt idx="26">
                  <c:v>100</c:v>
                </c:pt>
                <c:pt idx="27">
                  <c:v>104</c:v>
                </c:pt>
                <c:pt idx="28">
                  <c:v>105</c:v>
                </c:pt>
                <c:pt idx="29">
                  <c:v>108</c:v>
                </c:pt>
                <c:pt idx="30">
                  <c:v>113</c:v>
                </c:pt>
                <c:pt idx="31">
                  <c:v>115</c:v>
                </c:pt>
                <c:pt idx="32">
                  <c:v>116</c:v>
                </c:pt>
                <c:pt idx="33">
                  <c:v>119</c:v>
                </c:pt>
                <c:pt idx="34">
                  <c:v>124</c:v>
                </c:pt>
                <c:pt idx="35">
                  <c:v>127</c:v>
                </c:pt>
                <c:pt idx="36">
                  <c:v>133</c:v>
                </c:pt>
                <c:pt idx="37">
                  <c:v>141</c:v>
                </c:pt>
                <c:pt idx="38">
                  <c:v>146</c:v>
                </c:pt>
                <c:pt idx="39">
                  <c:v>152</c:v>
                </c:pt>
                <c:pt idx="40">
                  <c:v>158</c:v>
                </c:pt>
                <c:pt idx="41">
                  <c:v>167</c:v>
                </c:pt>
                <c:pt idx="42">
                  <c:v>171</c:v>
                </c:pt>
                <c:pt idx="43">
                  <c:v>178</c:v>
                </c:pt>
                <c:pt idx="44">
                  <c:v>189</c:v>
                </c:pt>
                <c:pt idx="45">
                  <c:v>196</c:v>
                </c:pt>
                <c:pt idx="46">
                  <c:v>203</c:v>
                </c:pt>
                <c:pt idx="47">
                  <c:v>204</c:v>
                </c:pt>
                <c:pt idx="48">
                  <c:v>211</c:v>
                </c:pt>
                <c:pt idx="49">
                  <c:v>217</c:v>
                </c:pt>
                <c:pt idx="50">
                  <c:v>226</c:v>
                </c:pt>
                <c:pt idx="51">
                  <c:v>233</c:v>
                </c:pt>
                <c:pt idx="52">
                  <c:v>274</c:v>
                </c:pt>
                <c:pt idx="53">
                  <c:v>297</c:v>
                </c:pt>
                <c:pt idx="54">
                  <c:v>310</c:v>
                </c:pt>
              </c:numCache>
            </c:numRef>
          </c:yVal>
          <c:smooth val="1"/>
          <c:extLst>
            <c:ext xmlns:c16="http://schemas.microsoft.com/office/drawing/2014/chart" uri="{C3380CC4-5D6E-409C-BE32-E72D297353CC}">
              <c16:uniqueId val="{00000000-3C26-42C1-A3FF-1FE6660E3EE0}"/>
            </c:ext>
          </c:extLst>
        </c:ser>
        <c:dLbls>
          <c:showLegendKey val="0"/>
          <c:showVal val="0"/>
          <c:showCatName val="0"/>
          <c:showSerName val="0"/>
          <c:showPercent val="0"/>
          <c:showBubbleSize val="0"/>
        </c:dLbls>
        <c:axId val="67323947"/>
        <c:axId val="46862682"/>
      </c:scatterChart>
      <c:valAx>
        <c:axId val="67323947"/>
        <c:scaling>
          <c:orientation val="minMax"/>
          <c:max val="2025"/>
          <c:min val="1935"/>
        </c:scaling>
        <c:delete val="0"/>
        <c:axPos val="b"/>
        <c:numFmt formatCode="General" sourceLinked="0"/>
        <c:majorTickMark val="none"/>
        <c:minorTickMark val="none"/>
        <c:tickLblPos val="nextTo"/>
        <c:spPr>
          <a:ln w="9360">
            <a:solidFill>
              <a:srgbClr val="BFBFBF"/>
            </a:solidFill>
            <a:round/>
          </a:ln>
        </c:spPr>
        <c:txPr>
          <a:bodyPr/>
          <a:lstStyle/>
          <a:p>
            <a:pPr>
              <a:defRPr sz="900" b="0" strike="noStrike" spc="-1">
                <a:solidFill>
                  <a:srgbClr val="595959"/>
                </a:solidFill>
                <a:latin typeface="Calibri"/>
              </a:defRPr>
            </a:pPr>
            <a:endParaRPr lang="fr-FR"/>
          </a:p>
        </c:txPr>
        <c:crossAx val="46862682"/>
        <c:crosses val="autoZero"/>
        <c:crossBetween val="midCat"/>
        <c:majorUnit val="10"/>
      </c:valAx>
      <c:valAx>
        <c:axId val="46862682"/>
        <c:scaling>
          <c:orientation val="minMax"/>
          <c:max val="320"/>
        </c:scaling>
        <c:delete val="0"/>
        <c:axPos val="l"/>
        <c:numFmt formatCode="General" sourceLinked="0"/>
        <c:majorTickMark val="none"/>
        <c:minorTickMark val="none"/>
        <c:tickLblPos val="nextTo"/>
        <c:spPr>
          <a:ln w="9360">
            <a:solidFill>
              <a:srgbClr val="BFBFBF"/>
            </a:solidFill>
            <a:round/>
          </a:ln>
        </c:spPr>
        <c:txPr>
          <a:bodyPr/>
          <a:lstStyle/>
          <a:p>
            <a:pPr>
              <a:defRPr sz="900" b="0" strike="noStrike" spc="-1">
                <a:solidFill>
                  <a:srgbClr val="595959"/>
                </a:solidFill>
                <a:latin typeface="Calibri"/>
              </a:defRPr>
            </a:pPr>
            <a:endParaRPr lang="fr-FR"/>
          </a:p>
        </c:txPr>
        <c:crossAx val="67323947"/>
        <c:crosses val="autoZero"/>
        <c:crossBetween val="midCat"/>
        <c:majorUnit val="40"/>
      </c:valAx>
      <c:spPr>
        <a:noFill/>
        <a:ln w="0">
          <a:noFill/>
        </a:ln>
      </c:spPr>
    </c:plotArea>
    <c:plotVisOnly val="1"/>
    <c:dispBlanksAs val="gap"/>
    <c:showDLblsOverMax val="1"/>
  </c:chart>
  <c:spPr>
    <a:noFill/>
    <a:ln w="0">
      <a:noFill/>
    </a:ln>
  </c:spPr>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9"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en-US" sz="1800" b="0" strike="noStrike" spc="-1">
                <a:solidFill>
                  <a:schemeClr val="dk1"/>
                </a:solidFill>
                <a:latin typeface="Calibri"/>
              </a:rPr>
              <a:t>Cliquez pour déplacer la diapo</a:t>
            </a:r>
          </a:p>
        </p:txBody>
      </p:sp>
      <p:sp>
        <p:nvSpPr>
          <p:cNvPr id="170"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216000">
              <a:buNone/>
            </a:pPr>
            <a:r>
              <a:rPr lang="fr-FR" sz="2000" b="0" strike="noStrike" spc="-1">
                <a:solidFill>
                  <a:srgbClr val="000000"/>
                </a:solidFill>
                <a:latin typeface="Calibri"/>
              </a:rPr>
              <a:t>Cliquez pour modifier le format des notes</a:t>
            </a:r>
          </a:p>
        </p:txBody>
      </p:sp>
      <p:sp>
        <p:nvSpPr>
          <p:cNvPr id="171"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fr-FR" sz="1400" b="0" strike="noStrike" spc="-1">
                <a:solidFill>
                  <a:srgbClr val="000000"/>
                </a:solidFill>
                <a:latin typeface="Calibri"/>
              </a:rPr>
              <a:t>&lt;en-tête&gt;</a:t>
            </a:r>
          </a:p>
        </p:txBody>
      </p:sp>
      <p:sp>
        <p:nvSpPr>
          <p:cNvPr id="172" name="PlaceHolder 4"/>
          <p:cNvSpPr>
            <a:spLocks noGrp="1"/>
          </p:cNvSpPr>
          <p:nvPr>
            <p:ph type="dt" idx="32"/>
          </p:nvPr>
        </p:nvSpPr>
        <p:spPr>
          <a:xfrm>
            <a:off x="4278960" y="0"/>
            <a:ext cx="3280680" cy="534240"/>
          </a:xfrm>
          <a:prstGeom prst="rect">
            <a:avLst/>
          </a:prstGeom>
          <a:noFill/>
          <a:ln w="0">
            <a:noFill/>
          </a:ln>
        </p:spPr>
        <p:txBody>
          <a:bodyPr lIns="0" tIns="0" rIns="0" bIns="0" anchor="t">
            <a:noAutofit/>
          </a:bodyPr>
          <a:lstStyle>
            <a:lvl1pPr indent="0" algn="r">
              <a:buNone/>
              <a:defRPr lang="fr-FR" sz="1400" b="0" strike="noStrike" spc="-1">
                <a:solidFill>
                  <a:srgbClr val="000000"/>
                </a:solidFill>
                <a:latin typeface="Calibri"/>
              </a:defRPr>
            </a:lvl1pPr>
          </a:lstStyle>
          <a:p>
            <a:pPr indent="0" algn="r">
              <a:buNone/>
            </a:pPr>
            <a:r>
              <a:rPr lang="fr-FR" sz="1400" b="0" strike="noStrike" spc="-1">
                <a:solidFill>
                  <a:srgbClr val="000000"/>
                </a:solidFill>
                <a:latin typeface="Calibri"/>
              </a:rPr>
              <a:t>&lt;date/heure&gt;</a:t>
            </a:r>
          </a:p>
        </p:txBody>
      </p:sp>
      <p:sp>
        <p:nvSpPr>
          <p:cNvPr id="173" name="PlaceHolder 5"/>
          <p:cNvSpPr>
            <a:spLocks noGrp="1"/>
          </p:cNvSpPr>
          <p:nvPr>
            <p:ph type="ftr" idx="33"/>
          </p:nvPr>
        </p:nvSpPr>
        <p:spPr>
          <a:xfrm>
            <a:off x="0" y="10157400"/>
            <a:ext cx="3280680" cy="534240"/>
          </a:xfrm>
          <a:prstGeom prst="rect">
            <a:avLst/>
          </a:prstGeom>
          <a:noFill/>
          <a:ln w="0">
            <a:noFill/>
          </a:ln>
        </p:spPr>
        <p:txBody>
          <a:bodyPr lIns="0" tIns="0" rIns="0" bIns="0" anchor="b">
            <a:noAutofit/>
          </a:bodyPr>
          <a:lstStyle>
            <a:lvl1pPr indent="0">
              <a:buNone/>
              <a:defRPr lang="fr-FR" sz="1400" b="0" strike="noStrike" spc="-1">
                <a:solidFill>
                  <a:srgbClr val="000000"/>
                </a:solidFill>
                <a:latin typeface="Calibri"/>
              </a:defRPr>
            </a:lvl1pPr>
          </a:lstStyle>
          <a:p>
            <a:pPr indent="0">
              <a:buNone/>
            </a:pPr>
            <a:r>
              <a:rPr lang="fr-FR" sz="1400" b="0" strike="noStrike" spc="-1">
                <a:solidFill>
                  <a:srgbClr val="000000"/>
                </a:solidFill>
                <a:latin typeface="Calibri"/>
              </a:rPr>
              <a:t>&lt;pied de page&gt;</a:t>
            </a:r>
          </a:p>
        </p:txBody>
      </p:sp>
      <p:sp>
        <p:nvSpPr>
          <p:cNvPr id="174" name="PlaceHolder 6"/>
          <p:cNvSpPr>
            <a:spLocks noGrp="1"/>
          </p:cNvSpPr>
          <p:nvPr>
            <p:ph type="sldNum" idx="34"/>
          </p:nvPr>
        </p:nvSpPr>
        <p:spPr>
          <a:xfrm>
            <a:off x="4278960" y="10157400"/>
            <a:ext cx="3280680" cy="534240"/>
          </a:xfrm>
          <a:prstGeom prst="rect">
            <a:avLst/>
          </a:prstGeom>
          <a:noFill/>
          <a:ln w="0">
            <a:noFill/>
          </a:ln>
        </p:spPr>
        <p:txBody>
          <a:bodyPr lIns="0" tIns="0" rIns="0" bIns="0" anchor="b">
            <a:noAutofit/>
          </a:bodyPr>
          <a:lstStyle>
            <a:lvl1pPr indent="0" algn="r">
              <a:buNone/>
              <a:defRPr lang="fr-FR" sz="1400" b="0" strike="noStrike" spc="-1">
                <a:solidFill>
                  <a:srgbClr val="000000"/>
                </a:solidFill>
                <a:latin typeface="Calibri"/>
              </a:defRPr>
            </a:lvl1pPr>
          </a:lstStyle>
          <a:p>
            <a:pPr indent="0" algn="r">
              <a:buNone/>
            </a:pPr>
            <a:fld id="{15A8151E-EB22-44B4-8055-B1C542ADE320}" type="slidenum">
              <a:rPr lang="fr-FR" sz="1400" b="0" strike="noStrike" spc="-1">
                <a:solidFill>
                  <a:srgbClr val="000000"/>
                </a:solidFill>
                <a:latin typeface="Calibri"/>
              </a:rPr>
              <a:t>‹#›</a:t>
            </a:fld>
            <a:endParaRPr lang="fr-FR" sz="140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1" name="PlaceHolder 1"/>
          <p:cNvSpPr>
            <a:spLocks noGrp="1"/>
          </p:cNvSpPr>
          <p:nvPr>
            <p:ph type="title"/>
          </p:nvPr>
        </p:nvSpPr>
        <p:spPr>
          <a:xfrm>
            <a:off x="1180800" y="1743120"/>
            <a:ext cx="6857640" cy="50652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Calibri"/>
            </a:endParaRPr>
          </a:p>
        </p:txBody>
      </p:sp>
      <p:sp>
        <p:nvSpPr>
          <p:cNvPr id="12"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indent="0" algn="ctr">
              <a:buNone/>
            </a:pPr>
            <a:endParaRPr lang="fr-FR" sz="3200" b="0" strike="noStrike" spc="-1">
              <a:solidFill>
                <a:srgbClr val="000000"/>
              </a:solidFill>
              <a:latin typeface="Calibri"/>
            </a:endParaRPr>
          </a:p>
        </p:txBody>
      </p:sp>
      <p:sp>
        <p:nvSpPr>
          <p:cNvPr id="4" name="PlaceHolder 3"/>
          <p:cNvSpPr>
            <a:spLocks noGrp="1"/>
          </p:cNvSpPr>
          <p:nvPr>
            <p:ph type="sldNum" idx="1"/>
          </p:nvPr>
        </p:nvSpPr>
        <p:spPr/>
        <p:txBody>
          <a:bodyPr/>
          <a:lstStyle/>
          <a:p>
            <a:fld id="{1BEEEB5A-E627-4FD5-A19D-9DB6489B4D91}"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Contenu avec légende">
    <p:spTree>
      <p:nvGrpSpPr>
        <p:cNvPr id="1" name=""/>
        <p:cNvGrpSpPr/>
        <p:nvPr/>
      </p:nvGrpSpPr>
      <p:grpSpPr>
        <a:xfrm>
          <a:off x="0" y="0"/>
          <a:ext cx="0" cy="0"/>
          <a:chOff x="0" y="0"/>
          <a:chExt cx="0" cy="0"/>
        </a:xfrm>
      </p:grpSpPr>
      <p:sp>
        <p:nvSpPr>
          <p:cNvPr id="2" name="PlaceHolder 1"/>
          <p:cNvSpPr>
            <a:spLocks noGrp="1"/>
          </p:cNvSpPr>
          <p:nvPr>
            <p:ph type="ftr" idx="27"/>
          </p:nvPr>
        </p:nvSpPr>
        <p:spPr/>
        <p:txBody>
          <a:bodyPr/>
          <a:lstStyle/>
          <a:p>
            <a:r>
              <a:t>Footer</a:t>
            </a:r>
          </a:p>
        </p:txBody>
      </p:sp>
      <p:sp>
        <p:nvSpPr>
          <p:cNvPr id="3" name="PlaceHolder 2"/>
          <p:cNvSpPr>
            <a:spLocks noGrp="1"/>
          </p:cNvSpPr>
          <p:nvPr>
            <p:ph type="sldNum" idx="28"/>
          </p:nvPr>
        </p:nvSpPr>
        <p:spPr/>
        <p:txBody>
          <a:bodyPr/>
          <a:lstStyle/>
          <a:p>
            <a:fld id="{40C41F24-CBC7-4056-A31D-4DD1245C994C}" type="slidenum">
              <a:t>‹#›</a:t>
            </a:fld>
            <a:endParaRPr/>
          </a:p>
        </p:txBody>
      </p:sp>
      <p:sp>
        <p:nvSpPr>
          <p:cNvPr id="4" name="PlaceHolder 3"/>
          <p:cNvSpPr>
            <a:spLocks noGrp="1"/>
          </p:cNvSpPr>
          <p:nvPr>
            <p:ph type="dt" idx="26"/>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Image avec légende">
    <p:spTree>
      <p:nvGrpSpPr>
        <p:cNvPr id="1" name=""/>
        <p:cNvGrpSpPr/>
        <p:nvPr/>
      </p:nvGrpSpPr>
      <p:grpSpPr>
        <a:xfrm>
          <a:off x="0" y="0"/>
          <a:ext cx="0" cy="0"/>
          <a:chOff x="0" y="0"/>
          <a:chExt cx="0" cy="0"/>
        </a:xfrm>
      </p:grpSpPr>
      <p:sp>
        <p:nvSpPr>
          <p:cNvPr id="2" name="PlaceHolder 1"/>
          <p:cNvSpPr>
            <a:spLocks noGrp="1"/>
          </p:cNvSpPr>
          <p:nvPr>
            <p:ph type="ftr" idx="30"/>
          </p:nvPr>
        </p:nvSpPr>
        <p:spPr/>
        <p:txBody>
          <a:bodyPr/>
          <a:lstStyle/>
          <a:p>
            <a:r>
              <a:t>Footer</a:t>
            </a:r>
          </a:p>
        </p:txBody>
      </p:sp>
      <p:sp>
        <p:nvSpPr>
          <p:cNvPr id="3" name="PlaceHolder 2"/>
          <p:cNvSpPr>
            <a:spLocks noGrp="1"/>
          </p:cNvSpPr>
          <p:nvPr>
            <p:ph type="sldNum" idx="31"/>
          </p:nvPr>
        </p:nvSpPr>
        <p:spPr/>
        <p:txBody>
          <a:bodyPr/>
          <a:lstStyle/>
          <a:p>
            <a:fld id="{BDCCE94E-8381-4A25-89AF-489393ECAD4B}" type="slidenum">
              <a:t>‹#›</a:t>
            </a:fld>
            <a:endParaRPr/>
          </a:p>
        </p:txBody>
      </p:sp>
      <p:sp>
        <p:nvSpPr>
          <p:cNvPr id="4" name="PlaceHolder 3"/>
          <p:cNvSpPr>
            <a:spLocks noGrp="1"/>
          </p:cNvSpPr>
          <p:nvPr>
            <p:ph type="dt" idx="29"/>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PlaceHolder 1"/>
          <p:cNvSpPr>
            <a:spLocks noGrp="1"/>
          </p:cNvSpPr>
          <p:nvPr>
            <p:ph type="ftr" idx="3"/>
          </p:nvPr>
        </p:nvSpPr>
        <p:spPr/>
        <p:txBody>
          <a:bodyPr/>
          <a:lstStyle/>
          <a:p>
            <a:r>
              <a:t>Footer</a:t>
            </a:r>
          </a:p>
        </p:txBody>
      </p:sp>
      <p:sp>
        <p:nvSpPr>
          <p:cNvPr id="3" name="PlaceHolder 2"/>
          <p:cNvSpPr>
            <a:spLocks noGrp="1"/>
          </p:cNvSpPr>
          <p:nvPr>
            <p:ph type="sldNum" idx="4"/>
          </p:nvPr>
        </p:nvSpPr>
        <p:spPr/>
        <p:txBody>
          <a:bodyPr/>
          <a:lstStyle/>
          <a:p>
            <a:fld id="{F8A1715A-FA5F-4AF7-BC4B-9725C9F4DFFC}" type="slidenum">
              <a:t>‹#›</a:t>
            </a:fld>
            <a:endParaRPr/>
          </a:p>
        </p:txBody>
      </p:sp>
      <p:sp>
        <p:nvSpPr>
          <p:cNvPr id="4" name="PlaceHolder 3"/>
          <p:cNvSpPr>
            <a:spLocks noGrp="1"/>
          </p:cNvSpPr>
          <p:nvPr>
            <p:ph type="dt" idx="2"/>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PlaceHolder 1"/>
          <p:cNvSpPr>
            <a:spLocks noGrp="1"/>
          </p:cNvSpPr>
          <p:nvPr>
            <p:ph type="ftr" idx="6"/>
          </p:nvPr>
        </p:nvSpPr>
        <p:spPr/>
        <p:txBody>
          <a:bodyPr/>
          <a:lstStyle/>
          <a:p>
            <a:r>
              <a:t>Footer</a:t>
            </a:r>
          </a:p>
        </p:txBody>
      </p:sp>
      <p:sp>
        <p:nvSpPr>
          <p:cNvPr id="3" name="PlaceHolder 2"/>
          <p:cNvSpPr>
            <a:spLocks noGrp="1"/>
          </p:cNvSpPr>
          <p:nvPr>
            <p:ph type="sldNum" idx="7"/>
          </p:nvPr>
        </p:nvSpPr>
        <p:spPr/>
        <p:txBody>
          <a:bodyPr/>
          <a:lstStyle/>
          <a:p>
            <a:fld id="{B23E743A-40B0-460E-BF22-B4DF28032DE6}" type="slidenum">
              <a:t>‹#›</a:t>
            </a:fld>
            <a:endParaRPr/>
          </a:p>
        </p:txBody>
      </p:sp>
      <p:sp>
        <p:nvSpPr>
          <p:cNvPr id="4" name="PlaceHolder 3"/>
          <p:cNvSpPr>
            <a:spLocks noGrp="1"/>
          </p:cNvSpPr>
          <p:nvPr>
            <p:ph type="dt" idx="5"/>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69" name="PlaceHolder 1"/>
          <p:cNvSpPr>
            <a:spLocks noGrp="1"/>
          </p:cNvSpPr>
          <p:nvPr>
            <p:ph type="title"/>
          </p:nvPr>
        </p:nvSpPr>
        <p:spPr>
          <a:xfrm>
            <a:off x="1180800" y="1743120"/>
            <a:ext cx="6857640" cy="50652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Calibri"/>
            </a:endParaRPr>
          </a:p>
        </p:txBody>
      </p:sp>
      <p:sp>
        <p:nvSpPr>
          <p:cNvPr id="70"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pPr indent="0">
              <a:lnSpc>
                <a:spcPct val="90000"/>
              </a:lnSpc>
              <a:spcBef>
                <a:spcPts val="1417"/>
              </a:spcBef>
              <a:buNone/>
            </a:pPr>
            <a:endParaRPr lang="en-US" sz="2100" b="0" strike="noStrike" spc="-1">
              <a:solidFill>
                <a:schemeClr val="dk1"/>
              </a:solidFill>
              <a:latin typeface="Calibri"/>
            </a:endParaRPr>
          </a:p>
        </p:txBody>
      </p:sp>
      <p:sp>
        <p:nvSpPr>
          <p:cNvPr id="4" name="PlaceHolder 3"/>
          <p:cNvSpPr>
            <a:spLocks noGrp="1"/>
          </p:cNvSpPr>
          <p:nvPr>
            <p:ph type="ftr" idx="9"/>
          </p:nvPr>
        </p:nvSpPr>
        <p:spPr/>
        <p:txBody>
          <a:bodyPr/>
          <a:lstStyle/>
          <a:p>
            <a:r>
              <a:t>Footer</a:t>
            </a:r>
          </a:p>
        </p:txBody>
      </p:sp>
      <p:sp>
        <p:nvSpPr>
          <p:cNvPr id="5" name="PlaceHolder 4"/>
          <p:cNvSpPr>
            <a:spLocks noGrp="1"/>
          </p:cNvSpPr>
          <p:nvPr>
            <p:ph type="sldNum" idx="10"/>
          </p:nvPr>
        </p:nvSpPr>
        <p:spPr/>
        <p:txBody>
          <a:bodyPr/>
          <a:lstStyle/>
          <a:p>
            <a:fld id="{9C33502B-F139-4582-A681-56AB46E31D47}" type="slidenum">
              <a:t>‹#›</a:t>
            </a:fld>
            <a:endParaRPr/>
          </a:p>
        </p:txBody>
      </p:sp>
      <p:sp>
        <p:nvSpPr>
          <p:cNvPr id="6" name="PlaceHolder 5"/>
          <p:cNvSpPr>
            <a:spLocks noGrp="1"/>
          </p:cNvSpPr>
          <p:nvPr>
            <p:ph type="dt" idx="8"/>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itre de section">
    <p:spTree>
      <p:nvGrpSpPr>
        <p:cNvPr id="1" name=""/>
        <p:cNvGrpSpPr/>
        <p:nvPr/>
      </p:nvGrpSpPr>
      <p:grpSpPr>
        <a:xfrm>
          <a:off x="0" y="0"/>
          <a:ext cx="0" cy="0"/>
          <a:chOff x="0" y="0"/>
          <a:chExt cx="0" cy="0"/>
        </a:xfrm>
      </p:grpSpPr>
      <p:sp>
        <p:nvSpPr>
          <p:cNvPr id="2" name="PlaceHolder 1"/>
          <p:cNvSpPr>
            <a:spLocks noGrp="1"/>
          </p:cNvSpPr>
          <p:nvPr>
            <p:ph type="ftr" idx="12"/>
          </p:nvPr>
        </p:nvSpPr>
        <p:spPr/>
        <p:txBody>
          <a:bodyPr/>
          <a:lstStyle/>
          <a:p>
            <a:r>
              <a:t>Footer</a:t>
            </a:r>
          </a:p>
        </p:txBody>
      </p:sp>
      <p:sp>
        <p:nvSpPr>
          <p:cNvPr id="3" name="PlaceHolder 2"/>
          <p:cNvSpPr>
            <a:spLocks noGrp="1"/>
          </p:cNvSpPr>
          <p:nvPr>
            <p:ph type="sldNum" idx="13"/>
          </p:nvPr>
        </p:nvSpPr>
        <p:spPr/>
        <p:txBody>
          <a:bodyPr/>
          <a:lstStyle/>
          <a:p>
            <a:fld id="{816940BA-15B3-40EE-AB4A-EDF3A4542FC2}" type="slidenum">
              <a:t>‹#›</a:t>
            </a:fld>
            <a:endParaRPr/>
          </a:p>
        </p:txBody>
      </p:sp>
      <p:sp>
        <p:nvSpPr>
          <p:cNvPr id="4" name="PlaceHolder 3"/>
          <p:cNvSpPr>
            <a:spLocks noGrp="1"/>
          </p:cNvSpPr>
          <p:nvPr>
            <p:ph type="dt" idx="1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98" name="PlaceHolder 1"/>
          <p:cNvSpPr>
            <a:spLocks noGrp="1"/>
          </p:cNvSpPr>
          <p:nvPr>
            <p:ph type="title"/>
          </p:nvPr>
        </p:nvSpPr>
        <p:spPr>
          <a:xfrm>
            <a:off x="1180800" y="1743120"/>
            <a:ext cx="6857640" cy="50652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Calibri"/>
            </a:endParaRPr>
          </a:p>
        </p:txBody>
      </p:sp>
      <p:sp>
        <p:nvSpPr>
          <p:cNvPr id="99"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lnSpc>
                <a:spcPct val="90000"/>
              </a:lnSpc>
              <a:spcBef>
                <a:spcPts val="1417"/>
              </a:spcBef>
              <a:buNone/>
            </a:pPr>
            <a:endParaRPr lang="en-US" sz="2100" b="0" strike="noStrike" spc="-1">
              <a:solidFill>
                <a:schemeClr val="dk1"/>
              </a:solidFill>
              <a:latin typeface="Calibri"/>
            </a:endParaRPr>
          </a:p>
        </p:txBody>
      </p:sp>
      <p:sp>
        <p:nvSpPr>
          <p:cNvPr id="100"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lnSpc>
                <a:spcPct val="90000"/>
              </a:lnSpc>
              <a:spcBef>
                <a:spcPts val="1417"/>
              </a:spcBef>
              <a:buNone/>
            </a:pPr>
            <a:endParaRPr lang="en-US" sz="2100" b="0" strike="noStrike" spc="-1">
              <a:solidFill>
                <a:schemeClr val="dk1"/>
              </a:solidFill>
              <a:latin typeface="Calibri"/>
            </a:endParaRPr>
          </a:p>
        </p:txBody>
      </p:sp>
      <p:sp>
        <p:nvSpPr>
          <p:cNvPr id="5" name="PlaceHolder 4"/>
          <p:cNvSpPr>
            <a:spLocks noGrp="1"/>
          </p:cNvSpPr>
          <p:nvPr>
            <p:ph type="ftr" idx="15"/>
          </p:nvPr>
        </p:nvSpPr>
        <p:spPr/>
        <p:txBody>
          <a:bodyPr/>
          <a:lstStyle/>
          <a:p>
            <a:r>
              <a:t>Footer</a:t>
            </a:r>
          </a:p>
        </p:txBody>
      </p:sp>
      <p:sp>
        <p:nvSpPr>
          <p:cNvPr id="6" name="PlaceHolder 5"/>
          <p:cNvSpPr>
            <a:spLocks noGrp="1"/>
          </p:cNvSpPr>
          <p:nvPr>
            <p:ph type="sldNum" idx="16"/>
          </p:nvPr>
        </p:nvSpPr>
        <p:spPr/>
        <p:txBody>
          <a:bodyPr/>
          <a:lstStyle/>
          <a:p>
            <a:fld id="{DB572652-E886-4D31-BB2D-9876F352A32B}" type="slidenum">
              <a:t>‹#›</a:t>
            </a:fld>
            <a:endParaRPr/>
          </a:p>
        </p:txBody>
      </p:sp>
      <p:sp>
        <p:nvSpPr>
          <p:cNvPr id="7" name="PlaceHolder 6"/>
          <p:cNvSpPr>
            <a:spLocks noGrp="1"/>
          </p:cNvSpPr>
          <p:nvPr>
            <p:ph type="dt" idx="14"/>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omparaison">
    <p:spTree>
      <p:nvGrpSpPr>
        <p:cNvPr id="1" name=""/>
        <p:cNvGrpSpPr/>
        <p:nvPr/>
      </p:nvGrpSpPr>
      <p:grpSpPr>
        <a:xfrm>
          <a:off x="0" y="0"/>
          <a:ext cx="0" cy="0"/>
          <a:chOff x="0" y="0"/>
          <a:chExt cx="0" cy="0"/>
        </a:xfrm>
      </p:grpSpPr>
      <p:sp>
        <p:nvSpPr>
          <p:cNvPr id="2" name="PlaceHolder 1"/>
          <p:cNvSpPr>
            <a:spLocks noGrp="1"/>
          </p:cNvSpPr>
          <p:nvPr>
            <p:ph type="ftr" idx="18"/>
          </p:nvPr>
        </p:nvSpPr>
        <p:spPr/>
        <p:txBody>
          <a:bodyPr/>
          <a:lstStyle/>
          <a:p>
            <a:r>
              <a:t>Footer</a:t>
            </a:r>
          </a:p>
        </p:txBody>
      </p:sp>
      <p:sp>
        <p:nvSpPr>
          <p:cNvPr id="3" name="PlaceHolder 2"/>
          <p:cNvSpPr>
            <a:spLocks noGrp="1"/>
          </p:cNvSpPr>
          <p:nvPr>
            <p:ph type="sldNum" idx="19"/>
          </p:nvPr>
        </p:nvSpPr>
        <p:spPr/>
        <p:txBody>
          <a:bodyPr/>
          <a:lstStyle/>
          <a:p>
            <a:fld id="{CB1EC5F3-1E77-4041-BC29-14AB32A9A8AB}" type="slidenum">
              <a:t>‹#›</a:t>
            </a:fld>
            <a:endParaRPr/>
          </a:p>
        </p:txBody>
      </p:sp>
      <p:sp>
        <p:nvSpPr>
          <p:cNvPr id="4" name="PlaceHolder 3"/>
          <p:cNvSpPr>
            <a:spLocks noGrp="1"/>
          </p:cNvSpPr>
          <p:nvPr>
            <p:ph type="dt" idx="17"/>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129" name="PlaceHolder 1"/>
          <p:cNvSpPr>
            <a:spLocks noGrp="1"/>
          </p:cNvSpPr>
          <p:nvPr>
            <p:ph type="title"/>
          </p:nvPr>
        </p:nvSpPr>
        <p:spPr>
          <a:xfrm>
            <a:off x="1180800" y="1743120"/>
            <a:ext cx="6857640" cy="50652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Calibri"/>
            </a:endParaRPr>
          </a:p>
        </p:txBody>
      </p:sp>
      <p:sp>
        <p:nvSpPr>
          <p:cNvPr id="3" name="PlaceHolder 2"/>
          <p:cNvSpPr>
            <a:spLocks noGrp="1"/>
          </p:cNvSpPr>
          <p:nvPr>
            <p:ph type="ftr" idx="21"/>
          </p:nvPr>
        </p:nvSpPr>
        <p:spPr/>
        <p:txBody>
          <a:bodyPr/>
          <a:lstStyle/>
          <a:p>
            <a:r>
              <a:t>Footer</a:t>
            </a:r>
          </a:p>
        </p:txBody>
      </p:sp>
      <p:sp>
        <p:nvSpPr>
          <p:cNvPr id="4" name="PlaceHolder 3"/>
          <p:cNvSpPr>
            <a:spLocks noGrp="1"/>
          </p:cNvSpPr>
          <p:nvPr>
            <p:ph type="sldNum" idx="22"/>
          </p:nvPr>
        </p:nvSpPr>
        <p:spPr/>
        <p:txBody>
          <a:bodyPr/>
          <a:lstStyle/>
          <a:p>
            <a:fld id="{3A93AEE2-36AE-48D4-AB0B-8E9C11C6CD3F}" type="slidenum">
              <a:t>‹#›</a:t>
            </a:fld>
            <a:endParaRPr/>
          </a:p>
        </p:txBody>
      </p:sp>
      <p:sp>
        <p:nvSpPr>
          <p:cNvPr id="5" name="PlaceHolder 4"/>
          <p:cNvSpPr>
            <a:spLocks noGrp="1"/>
          </p:cNvSpPr>
          <p:nvPr>
            <p:ph type="dt" idx="20"/>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PlaceHolder 1"/>
          <p:cNvSpPr>
            <a:spLocks noGrp="1"/>
          </p:cNvSpPr>
          <p:nvPr>
            <p:ph type="ftr" idx="24"/>
          </p:nvPr>
        </p:nvSpPr>
        <p:spPr/>
        <p:txBody>
          <a:bodyPr/>
          <a:lstStyle/>
          <a:p>
            <a:r>
              <a:t>Footer</a:t>
            </a:r>
          </a:p>
        </p:txBody>
      </p:sp>
      <p:sp>
        <p:nvSpPr>
          <p:cNvPr id="3" name="PlaceHolder 2"/>
          <p:cNvSpPr>
            <a:spLocks noGrp="1"/>
          </p:cNvSpPr>
          <p:nvPr>
            <p:ph type="sldNum" idx="25"/>
          </p:nvPr>
        </p:nvSpPr>
        <p:spPr/>
        <p:txBody>
          <a:bodyPr/>
          <a:lstStyle/>
          <a:p>
            <a:fld id="{3C05BD78-C908-44D0-8D7B-68D245D8AF1D}" type="slidenum">
              <a:t>‹#›</a:t>
            </a:fld>
            <a:endParaRPr/>
          </a:p>
        </p:txBody>
      </p:sp>
      <p:sp>
        <p:nvSpPr>
          <p:cNvPr id="4" name="PlaceHolder 3"/>
          <p:cNvSpPr>
            <a:spLocks noGrp="1"/>
          </p:cNvSpPr>
          <p:nvPr>
            <p:ph type="dt" idx="23"/>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tif"/><Relationship Id="rId5" Type="http://schemas.openxmlformats.org/officeDocument/2006/relationships/image" Target="../media/image3.png"/><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10.xml"/><Relationship Id="rId6" Type="http://schemas.openxmlformats.org/officeDocument/2006/relationships/image" Target="../media/image4.tif"/><Relationship Id="rId5" Type="http://schemas.openxmlformats.org/officeDocument/2006/relationships/image" Target="../media/image3.png"/><Relationship Id="rId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11.xml"/><Relationship Id="rId6" Type="http://schemas.openxmlformats.org/officeDocument/2006/relationships/image" Target="../media/image4.tif"/><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tif"/><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tif"/><Relationship Id="rId5" Type="http://schemas.openxmlformats.org/officeDocument/2006/relationships/image" Target="../media/image3.pn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tif"/><Relationship Id="rId5" Type="http://schemas.openxmlformats.org/officeDocument/2006/relationships/image" Target="../media/image3.png"/><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4.tif"/><Relationship Id="rId5" Type="http://schemas.openxmlformats.org/officeDocument/2006/relationships/image" Target="../media/image3.png"/><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4.tif"/><Relationship Id="rId5" Type="http://schemas.openxmlformats.org/officeDocument/2006/relationships/image" Target="../media/image3.png"/><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4.tif"/><Relationship Id="rId5" Type="http://schemas.openxmlformats.org/officeDocument/2006/relationships/image" Target="../media/image3.png"/><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8.xml"/><Relationship Id="rId6" Type="http://schemas.openxmlformats.org/officeDocument/2006/relationships/image" Target="../media/image4.tif"/><Relationship Id="rId5" Type="http://schemas.openxmlformats.org/officeDocument/2006/relationships/image" Target="../media/image3.png"/><Relationship Id="rId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9.xml"/><Relationship Id="rId6" Type="http://schemas.openxmlformats.org/officeDocument/2006/relationships/image" Target="../media/image4.tif"/><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 name="Image 6"/>
          <p:cNvPicPr/>
          <p:nvPr/>
        </p:nvPicPr>
        <p:blipFill>
          <a:blip r:embed="rId3"/>
          <a:stretch/>
        </p:blipFill>
        <p:spPr>
          <a:xfrm>
            <a:off x="6905880" y="63720"/>
            <a:ext cx="1463400" cy="619200"/>
          </a:xfrm>
          <a:prstGeom prst="rect">
            <a:avLst/>
          </a:prstGeom>
          <a:ln w="0">
            <a:noFill/>
          </a:ln>
        </p:spPr>
      </p:pic>
      <p:pic>
        <p:nvPicPr>
          <p:cNvPr id="12" name="Image 7"/>
          <p:cNvPicPr/>
          <p:nvPr/>
        </p:nvPicPr>
        <p:blipFill>
          <a:blip r:embed="rId4"/>
          <a:stretch/>
        </p:blipFill>
        <p:spPr>
          <a:xfrm>
            <a:off x="174960" y="35280"/>
            <a:ext cx="1198800" cy="687240"/>
          </a:xfrm>
          <a:prstGeom prst="rect">
            <a:avLst/>
          </a:prstGeom>
          <a:ln w="0">
            <a:noFill/>
          </a:ln>
        </p:spPr>
      </p:pic>
      <p:pic>
        <p:nvPicPr>
          <p:cNvPr id="2" name="Image 8"/>
          <p:cNvPicPr/>
          <p:nvPr/>
        </p:nvPicPr>
        <p:blipFill>
          <a:blip r:embed="rId5"/>
          <a:stretch/>
        </p:blipFill>
        <p:spPr>
          <a:xfrm>
            <a:off x="8474400" y="88200"/>
            <a:ext cx="504000" cy="497160"/>
          </a:xfrm>
          <a:prstGeom prst="rect">
            <a:avLst/>
          </a:prstGeom>
          <a:ln w="0">
            <a:noFill/>
          </a:ln>
        </p:spPr>
      </p:pic>
      <p:pic>
        <p:nvPicPr>
          <p:cNvPr id="3" name="Image 9"/>
          <p:cNvPicPr/>
          <p:nvPr/>
        </p:nvPicPr>
        <p:blipFill>
          <a:blip r:embed="rId6"/>
          <a:stretch/>
        </p:blipFill>
        <p:spPr>
          <a:xfrm>
            <a:off x="0" y="5005440"/>
            <a:ext cx="9143640" cy="149760"/>
          </a:xfrm>
          <a:prstGeom prst="rect">
            <a:avLst/>
          </a:prstGeom>
          <a:ln w="0">
            <a:noFill/>
          </a:ln>
        </p:spPr>
      </p:pic>
      <p:sp>
        <p:nvSpPr>
          <p:cNvPr id="4" name="PlaceHolder 1"/>
          <p:cNvSpPr>
            <a:spLocks noGrp="1"/>
          </p:cNvSpPr>
          <p:nvPr>
            <p:ph type="title"/>
          </p:nvPr>
        </p:nvSpPr>
        <p:spPr>
          <a:xfrm>
            <a:off x="1143000" y="841680"/>
            <a:ext cx="6857640" cy="1790280"/>
          </a:xfrm>
          <a:prstGeom prst="rect">
            <a:avLst/>
          </a:prstGeom>
          <a:noFill/>
          <a:ln w="0">
            <a:noFill/>
          </a:ln>
        </p:spPr>
        <p:txBody>
          <a:bodyPr lIns="91440" tIns="45720" rIns="91440" bIns="45720" anchor="b">
            <a:noAutofit/>
          </a:bodyPr>
          <a:lstStyle/>
          <a:p>
            <a:pPr indent="0" algn="ctr" defTabSz="685800">
              <a:lnSpc>
                <a:spcPct val="90000"/>
              </a:lnSpc>
              <a:buNone/>
            </a:pPr>
            <a:r>
              <a:rPr lang="fr-FR" sz="4500" b="0" strike="noStrike" spc="-1">
                <a:solidFill>
                  <a:schemeClr val="dk1"/>
                </a:solidFill>
                <a:latin typeface="Calibri Light"/>
              </a:rPr>
              <a:t>Modifiez le style du titre</a:t>
            </a:r>
            <a:endParaRPr lang="en-US" sz="4500" b="0" strike="noStrike" spc="-1">
              <a:solidFill>
                <a:schemeClr val="dk1"/>
              </a:solidFill>
              <a:latin typeface="Calibri"/>
            </a:endParaRPr>
          </a:p>
        </p:txBody>
      </p:sp>
      <p:pic>
        <p:nvPicPr>
          <p:cNvPr id="5" name="Image 6"/>
          <p:cNvPicPr/>
          <p:nvPr/>
        </p:nvPicPr>
        <p:blipFill>
          <a:blip r:embed="rId3"/>
          <a:stretch/>
        </p:blipFill>
        <p:spPr>
          <a:xfrm>
            <a:off x="6905880" y="63720"/>
            <a:ext cx="1463400" cy="619200"/>
          </a:xfrm>
          <a:prstGeom prst="rect">
            <a:avLst/>
          </a:prstGeom>
          <a:ln w="0">
            <a:noFill/>
          </a:ln>
        </p:spPr>
      </p:pic>
      <p:pic>
        <p:nvPicPr>
          <p:cNvPr id="6" name="Image 7"/>
          <p:cNvPicPr/>
          <p:nvPr/>
        </p:nvPicPr>
        <p:blipFill>
          <a:blip r:embed="rId4"/>
          <a:stretch/>
        </p:blipFill>
        <p:spPr>
          <a:xfrm>
            <a:off x="174960" y="35280"/>
            <a:ext cx="1198800" cy="687240"/>
          </a:xfrm>
          <a:prstGeom prst="rect">
            <a:avLst/>
          </a:prstGeom>
          <a:ln w="0">
            <a:noFill/>
          </a:ln>
        </p:spPr>
      </p:pic>
      <p:pic>
        <p:nvPicPr>
          <p:cNvPr id="7" name="Image 8"/>
          <p:cNvPicPr/>
          <p:nvPr/>
        </p:nvPicPr>
        <p:blipFill>
          <a:blip r:embed="rId5"/>
          <a:stretch/>
        </p:blipFill>
        <p:spPr>
          <a:xfrm>
            <a:off x="8474400" y="88200"/>
            <a:ext cx="504000" cy="497160"/>
          </a:xfrm>
          <a:prstGeom prst="rect">
            <a:avLst/>
          </a:prstGeom>
          <a:ln w="0">
            <a:noFill/>
          </a:ln>
        </p:spPr>
      </p:pic>
      <p:pic>
        <p:nvPicPr>
          <p:cNvPr id="8" name="Image 9"/>
          <p:cNvPicPr/>
          <p:nvPr/>
        </p:nvPicPr>
        <p:blipFill>
          <a:blip r:embed="rId6"/>
          <a:stretch/>
        </p:blipFill>
        <p:spPr>
          <a:xfrm>
            <a:off x="0" y="5005440"/>
            <a:ext cx="9143640" cy="149760"/>
          </a:xfrm>
          <a:prstGeom prst="rect">
            <a:avLst/>
          </a:prstGeom>
          <a:ln w="0">
            <a:noFill/>
          </a:ln>
        </p:spPr>
      </p:pic>
      <p:sp>
        <p:nvSpPr>
          <p:cNvPr id="9" name="PlaceHolder 2"/>
          <p:cNvSpPr>
            <a:spLocks noGrp="1"/>
          </p:cNvSpPr>
          <p:nvPr>
            <p:ph type="sldNum" idx="1"/>
          </p:nvPr>
        </p:nvSpPr>
        <p:spPr>
          <a:xfrm>
            <a:off x="7086600" y="4698720"/>
            <a:ext cx="2057040" cy="273600"/>
          </a:xfrm>
          <a:prstGeom prst="rect">
            <a:avLst/>
          </a:prstGeom>
          <a:noFill/>
          <a:ln w="0">
            <a:noFill/>
          </a:ln>
        </p:spPr>
        <p:txBody>
          <a:bodyPr lIns="91440" tIns="45720" rIns="91440" bIns="45720" anchor="ctr">
            <a:noAutofit/>
          </a:bodyPr>
          <a:lstStyle>
            <a:lvl1pPr indent="0" algn="r" defTabSz="457200">
              <a:lnSpc>
                <a:spcPct val="100000"/>
              </a:lnSpc>
              <a:buNone/>
              <a:defRPr lang="fr-FR" sz="900" b="0" strike="noStrike" spc="-1">
                <a:solidFill>
                  <a:schemeClr val="dk1">
                    <a:tint val="75000"/>
                  </a:schemeClr>
                </a:solidFill>
                <a:latin typeface="Marianne"/>
              </a:defRPr>
            </a:lvl1pPr>
          </a:lstStyle>
          <a:p>
            <a:pPr indent="0" algn="r" defTabSz="457200">
              <a:lnSpc>
                <a:spcPct val="100000"/>
              </a:lnSpc>
              <a:buNone/>
            </a:pPr>
            <a:fld id="{184C5943-8EA2-4B5D-8350-5F61C62F07E8}" type="slidenum">
              <a:rPr lang="fr-FR" sz="900" b="0" strike="noStrike" spc="-1">
                <a:solidFill>
                  <a:schemeClr val="dk1">
                    <a:tint val="75000"/>
                  </a:schemeClr>
                </a:solidFill>
                <a:latin typeface="Marianne"/>
              </a:rPr>
              <a:t>‹#›</a:t>
            </a:fld>
            <a:endParaRPr lang="fr-FR" sz="900" b="0" strike="noStrike" spc="-1">
              <a:solidFill>
                <a:srgbClr val="000000"/>
              </a:solidFill>
              <a:latin typeface="Calibri"/>
            </a:endParaRPr>
          </a:p>
        </p:txBody>
      </p:sp>
      <p:sp>
        <p:nvSpPr>
          <p:cNvPr id="10" name="PlaceHolder 3"/>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n-US" sz="2100" b="0" strike="noStrike" spc="-1">
                <a:solidFill>
                  <a:schemeClr val="dk1"/>
                </a:solidFill>
                <a:latin typeface="Calibri"/>
              </a:rPr>
              <a:t>Cliquez pour éditer le format du plan de texte</a:t>
            </a:r>
          </a:p>
          <a:p>
            <a:pPr marL="864000" lvl="1" indent="-324000">
              <a:lnSpc>
                <a:spcPct val="90000"/>
              </a:lnSpc>
              <a:spcBef>
                <a:spcPts val="1134"/>
              </a:spcBef>
              <a:buClr>
                <a:srgbClr val="000000"/>
              </a:buClr>
              <a:buSzPct val="75000"/>
              <a:buFont typeface="Symbol" charset="2"/>
              <a:buChar char=""/>
            </a:pPr>
            <a:r>
              <a:rPr lang="en-US" sz="1500" b="0" strike="noStrike" spc="-1">
                <a:solidFill>
                  <a:schemeClr val="dk1"/>
                </a:solidFill>
                <a:latin typeface="Calibri"/>
              </a:rPr>
              <a:t>Second niveau de plan</a:t>
            </a:r>
          </a:p>
          <a:p>
            <a:pPr marL="1296000" lvl="2" indent="-288000">
              <a:lnSpc>
                <a:spcPct val="90000"/>
              </a:lnSpc>
              <a:spcBef>
                <a:spcPts val="850"/>
              </a:spcBef>
              <a:buClr>
                <a:srgbClr val="000000"/>
              </a:buClr>
              <a:buSzPct val="45000"/>
              <a:buFont typeface="Wingdings" charset="2"/>
              <a:buChar char=""/>
            </a:pPr>
            <a:r>
              <a:rPr lang="en-US" sz="1350" b="0" strike="noStrike" spc="-1">
                <a:solidFill>
                  <a:schemeClr val="dk1"/>
                </a:solidFill>
                <a:latin typeface="Calibri"/>
              </a:rPr>
              <a:t>Troisième niveau de plan</a:t>
            </a:r>
          </a:p>
          <a:p>
            <a:pPr marL="1728000" lvl="3" indent="-216000">
              <a:lnSpc>
                <a:spcPct val="90000"/>
              </a:lnSpc>
              <a:spcBef>
                <a:spcPts val="567"/>
              </a:spcBef>
              <a:buClr>
                <a:srgbClr val="000000"/>
              </a:buClr>
              <a:buSzPct val="75000"/>
              <a:buFont typeface="Symbol" charset="2"/>
              <a:buChar char=""/>
            </a:pPr>
            <a:r>
              <a:rPr lang="en-US" sz="1350" b="0" strike="noStrike" spc="-1">
                <a:solidFill>
                  <a:schemeClr val="dk1"/>
                </a:solidFill>
                <a:latin typeface="Calibri"/>
              </a:rPr>
              <a:t>Quatrième niveau de plan</a:t>
            </a:r>
          </a:p>
          <a:p>
            <a:pPr marL="2160000" lvl="4" indent="-216000">
              <a:lnSpc>
                <a:spcPct val="90000"/>
              </a:lnSpc>
              <a:spcBef>
                <a:spcPts val="283"/>
              </a:spcBef>
              <a:buClr>
                <a:srgbClr val="000000"/>
              </a:buClr>
              <a:buSzPct val="45000"/>
              <a:buFont typeface="Wingdings" charset="2"/>
              <a:buChar char=""/>
            </a:pPr>
            <a:r>
              <a:rPr lang="en-US" sz="2000" b="0" strike="noStrike" spc="-1">
                <a:solidFill>
                  <a:schemeClr val="dk1"/>
                </a:solidFill>
                <a:latin typeface="Calibri"/>
              </a:rPr>
              <a:t>Cinquième niveau de plan</a:t>
            </a:r>
          </a:p>
          <a:p>
            <a:pPr marL="2592000" lvl="5" indent="-216000">
              <a:lnSpc>
                <a:spcPct val="90000"/>
              </a:lnSpc>
              <a:spcBef>
                <a:spcPts val="283"/>
              </a:spcBef>
              <a:buClr>
                <a:srgbClr val="000000"/>
              </a:buClr>
              <a:buSzPct val="45000"/>
              <a:buFont typeface="Wingdings" charset="2"/>
              <a:buChar char=""/>
            </a:pPr>
            <a:r>
              <a:rPr lang="en-US" sz="2000" b="0" strike="noStrike" spc="-1">
                <a:solidFill>
                  <a:schemeClr val="dk1"/>
                </a:solidFill>
                <a:latin typeface="Calibri"/>
              </a:rPr>
              <a:t>Sixième niveau de plan</a:t>
            </a:r>
          </a:p>
          <a:p>
            <a:pPr marL="3024000" lvl="6" indent="-216000">
              <a:lnSpc>
                <a:spcPct val="90000"/>
              </a:lnSpc>
              <a:spcBef>
                <a:spcPts val="283"/>
              </a:spcBef>
              <a:buClr>
                <a:srgbClr val="000000"/>
              </a:buClr>
              <a:buSzPct val="45000"/>
              <a:buFont typeface="Wingdings" charset="2"/>
              <a:buChar char=""/>
            </a:pPr>
            <a:r>
              <a:rPr lang="en-US" sz="2000" b="0" strike="noStrike" spc="-1">
                <a:solidFill>
                  <a:schemeClr val="dk1"/>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1" name="Image 6"/>
          <p:cNvPicPr/>
          <p:nvPr/>
        </p:nvPicPr>
        <p:blipFill>
          <a:blip r:embed="rId3"/>
          <a:stretch/>
        </p:blipFill>
        <p:spPr>
          <a:xfrm>
            <a:off x="6905880" y="63720"/>
            <a:ext cx="1463400" cy="619200"/>
          </a:xfrm>
          <a:prstGeom prst="rect">
            <a:avLst/>
          </a:prstGeom>
          <a:ln w="0">
            <a:noFill/>
          </a:ln>
        </p:spPr>
      </p:pic>
      <p:pic>
        <p:nvPicPr>
          <p:cNvPr id="142" name="Image 7"/>
          <p:cNvPicPr/>
          <p:nvPr/>
        </p:nvPicPr>
        <p:blipFill>
          <a:blip r:embed="rId4"/>
          <a:stretch/>
        </p:blipFill>
        <p:spPr>
          <a:xfrm>
            <a:off x="174960" y="35280"/>
            <a:ext cx="1198800" cy="687240"/>
          </a:xfrm>
          <a:prstGeom prst="rect">
            <a:avLst/>
          </a:prstGeom>
          <a:ln w="0">
            <a:noFill/>
          </a:ln>
        </p:spPr>
      </p:pic>
      <p:pic>
        <p:nvPicPr>
          <p:cNvPr id="143" name="Image 8"/>
          <p:cNvPicPr/>
          <p:nvPr/>
        </p:nvPicPr>
        <p:blipFill>
          <a:blip r:embed="rId5"/>
          <a:stretch/>
        </p:blipFill>
        <p:spPr>
          <a:xfrm>
            <a:off x="8474400" y="88200"/>
            <a:ext cx="504000" cy="497160"/>
          </a:xfrm>
          <a:prstGeom prst="rect">
            <a:avLst/>
          </a:prstGeom>
          <a:ln w="0">
            <a:noFill/>
          </a:ln>
        </p:spPr>
      </p:pic>
      <p:pic>
        <p:nvPicPr>
          <p:cNvPr id="144" name="Image 9"/>
          <p:cNvPicPr/>
          <p:nvPr/>
        </p:nvPicPr>
        <p:blipFill>
          <a:blip r:embed="rId6"/>
          <a:stretch/>
        </p:blipFill>
        <p:spPr>
          <a:xfrm>
            <a:off x="0" y="5005440"/>
            <a:ext cx="9143640" cy="149760"/>
          </a:xfrm>
          <a:prstGeom prst="rect">
            <a:avLst/>
          </a:prstGeom>
          <a:ln w="0">
            <a:noFill/>
          </a:ln>
        </p:spPr>
      </p:pic>
      <p:sp>
        <p:nvSpPr>
          <p:cNvPr id="145" name="PlaceHolder 1"/>
          <p:cNvSpPr>
            <a:spLocks noGrp="1"/>
          </p:cNvSpPr>
          <p:nvPr>
            <p:ph type="title"/>
          </p:nvPr>
        </p:nvSpPr>
        <p:spPr>
          <a:xfrm>
            <a:off x="630000" y="343080"/>
            <a:ext cx="2948760" cy="1199880"/>
          </a:xfrm>
          <a:prstGeom prst="rect">
            <a:avLst/>
          </a:prstGeom>
          <a:noFill/>
          <a:ln w="0">
            <a:noFill/>
          </a:ln>
        </p:spPr>
        <p:txBody>
          <a:bodyPr lIns="91440" tIns="45720" rIns="91440" bIns="45720" anchor="b">
            <a:noAutofit/>
          </a:bodyPr>
          <a:lstStyle/>
          <a:p>
            <a:pPr indent="0" defTabSz="685800">
              <a:lnSpc>
                <a:spcPct val="90000"/>
              </a:lnSpc>
              <a:buNone/>
            </a:pPr>
            <a:r>
              <a:rPr lang="fr-FR" sz="2400" b="0" strike="noStrike" spc="-1">
                <a:solidFill>
                  <a:schemeClr val="dk1"/>
                </a:solidFill>
                <a:latin typeface="Calibri Light"/>
              </a:rPr>
              <a:t>Modifiez le style du titre</a:t>
            </a:r>
            <a:endParaRPr lang="en-US" sz="2400" b="0" strike="noStrike" spc="-1">
              <a:solidFill>
                <a:schemeClr val="dk1"/>
              </a:solidFill>
              <a:latin typeface="Calibri"/>
            </a:endParaRPr>
          </a:p>
        </p:txBody>
      </p:sp>
      <p:sp>
        <p:nvSpPr>
          <p:cNvPr id="146" name="PlaceHolder 2"/>
          <p:cNvSpPr>
            <a:spLocks noGrp="1"/>
          </p:cNvSpPr>
          <p:nvPr>
            <p:ph type="body"/>
          </p:nvPr>
        </p:nvSpPr>
        <p:spPr>
          <a:xfrm>
            <a:off x="3887280" y="740520"/>
            <a:ext cx="4628880" cy="3654720"/>
          </a:xfrm>
          <a:prstGeom prst="rect">
            <a:avLst/>
          </a:prstGeom>
          <a:noFill/>
          <a:ln w="0">
            <a:noFill/>
          </a:ln>
        </p:spPr>
        <p:txBody>
          <a:bodyPr lIns="91440" tIns="45720" rIns="91440" bIns="45720" anchor="t">
            <a:noAutofit/>
          </a:bodyPr>
          <a:lstStyle/>
          <a:p>
            <a:pPr marL="171360" indent="-171360" defTabSz="685800">
              <a:lnSpc>
                <a:spcPct val="90000"/>
              </a:lnSpc>
              <a:spcBef>
                <a:spcPts val="751"/>
              </a:spcBef>
              <a:buClr>
                <a:srgbClr val="000000"/>
              </a:buClr>
              <a:buFont typeface="Arial"/>
              <a:buChar char="•"/>
            </a:pPr>
            <a:r>
              <a:rPr lang="fr-FR" sz="2400" b="0" strike="noStrike" spc="-1">
                <a:solidFill>
                  <a:schemeClr val="dk1"/>
                </a:solidFill>
                <a:latin typeface="Calibri"/>
              </a:rPr>
              <a:t>Cliquez pour modifier les styles du texte du masque</a:t>
            </a:r>
            <a:endParaRPr lang="en-US" sz="2400" b="0" strike="noStrike" spc="-1">
              <a:solidFill>
                <a:schemeClr val="dk1"/>
              </a:solidFill>
              <a:latin typeface="Calibri"/>
            </a:endParaRPr>
          </a:p>
          <a:p>
            <a:pPr marL="514440" lvl="1" indent="-171360" defTabSz="685800">
              <a:lnSpc>
                <a:spcPct val="90000"/>
              </a:lnSpc>
              <a:spcBef>
                <a:spcPts val="374"/>
              </a:spcBef>
              <a:buClr>
                <a:srgbClr val="000000"/>
              </a:buClr>
              <a:buFont typeface="Arial"/>
              <a:buChar char="•"/>
            </a:pPr>
            <a:r>
              <a:rPr lang="fr-FR" sz="2100" b="0" strike="noStrike" spc="-1">
                <a:solidFill>
                  <a:schemeClr val="dk1"/>
                </a:solidFill>
                <a:latin typeface="Calibri"/>
              </a:rPr>
              <a:t>Deuxième niveau</a:t>
            </a:r>
            <a:endParaRPr lang="en-US" sz="2100" b="0" strike="noStrike" spc="-1">
              <a:solidFill>
                <a:schemeClr val="dk1"/>
              </a:solidFill>
              <a:latin typeface="Calibri"/>
            </a:endParaRPr>
          </a:p>
          <a:p>
            <a:pPr marL="857160" lvl="2" indent="-171360" defTabSz="685800">
              <a:lnSpc>
                <a:spcPct val="90000"/>
              </a:lnSpc>
              <a:spcBef>
                <a:spcPts val="374"/>
              </a:spcBef>
              <a:buClr>
                <a:srgbClr val="000000"/>
              </a:buClr>
              <a:buFont typeface="Arial"/>
              <a:buChar char="•"/>
            </a:pPr>
            <a:r>
              <a:rPr lang="fr-FR" sz="1800" b="0" strike="noStrike" spc="-1">
                <a:solidFill>
                  <a:schemeClr val="dk1"/>
                </a:solidFill>
                <a:latin typeface="Calibri"/>
              </a:rPr>
              <a:t>Troisième niveau</a:t>
            </a:r>
            <a:endParaRPr lang="en-US" sz="1800" b="0" strike="noStrike" spc="-1">
              <a:solidFill>
                <a:schemeClr val="dk1"/>
              </a:solidFill>
              <a:latin typeface="Calibri"/>
            </a:endParaRPr>
          </a:p>
          <a:p>
            <a:pPr marL="1200240" lvl="3" indent="-171360" defTabSz="685800">
              <a:lnSpc>
                <a:spcPct val="90000"/>
              </a:lnSpc>
              <a:spcBef>
                <a:spcPts val="374"/>
              </a:spcBef>
              <a:buClr>
                <a:srgbClr val="000000"/>
              </a:buClr>
              <a:buFont typeface="Arial"/>
              <a:buChar char="•"/>
            </a:pPr>
            <a:r>
              <a:rPr lang="fr-FR" sz="1500" b="0" strike="noStrike" spc="-1">
                <a:solidFill>
                  <a:schemeClr val="dk1"/>
                </a:solidFill>
                <a:latin typeface="Calibri"/>
              </a:rPr>
              <a:t>Quatrième niveau</a:t>
            </a:r>
            <a:endParaRPr lang="en-US" sz="1500" b="0" strike="noStrike" spc="-1">
              <a:solidFill>
                <a:schemeClr val="dk1"/>
              </a:solidFill>
              <a:latin typeface="Calibri"/>
            </a:endParaRPr>
          </a:p>
          <a:p>
            <a:pPr marL="1542960" lvl="4" indent="-171360" defTabSz="685800">
              <a:lnSpc>
                <a:spcPct val="90000"/>
              </a:lnSpc>
              <a:spcBef>
                <a:spcPts val="374"/>
              </a:spcBef>
              <a:buClr>
                <a:srgbClr val="000000"/>
              </a:buClr>
              <a:buFont typeface="Arial"/>
              <a:buChar char="•"/>
            </a:pPr>
            <a:r>
              <a:rPr lang="fr-FR" sz="1500" b="0" strike="noStrike" spc="-1">
                <a:solidFill>
                  <a:schemeClr val="dk1"/>
                </a:solidFill>
                <a:latin typeface="Calibri"/>
              </a:rPr>
              <a:t>Cinquième niveau</a:t>
            </a:r>
            <a:endParaRPr lang="en-US" sz="1500" b="0" strike="noStrike" spc="-1">
              <a:solidFill>
                <a:schemeClr val="dk1"/>
              </a:solidFill>
              <a:latin typeface="Calibri"/>
            </a:endParaRPr>
          </a:p>
        </p:txBody>
      </p:sp>
      <p:sp>
        <p:nvSpPr>
          <p:cNvPr id="147" name="PlaceHolder 3"/>
          <p:cNvSpPr>
            <a:spLocks noGrp="1"/>
          </p:cNvSpPr>
          <p:nvPr>
            <p:ph type="body"/>
          </p:nvPr>
        </p:nvSpPr>
        <p:spPr>
          <a:xfrm>
            <a:off x="630000" y="1542960"/>
            <a:ext cx="2948760" cy="2858400"/>
          </a:xfrm>
          <a:prstGeom prst="rect">
            <a:avLst/>
          </a:prstGeom>
          <a:noFill/>
          <a:ln w="0">
            <a:noFill/>
          </a:ln>
        </p:spPr>
        <p:txBody>
          <a:bodyPr lIns="91440" tIns="45720" rIns="91440" bIns="45720" anchor="t">
            <a:noAutofit/>
          </a:bodyPr>
          <a:lstStyle/>
          <a:p>
            <a:pPr indent="0" defTabSz="685800">
              <a:lnSpc>
                <a:spcPct val="90000"/>
              </a:lnSpc>
              <a:spcBef>
                <a:spcPts val="751"/>
              </a:spcBef>
              <a:buNone/>
              <a:tabLst>
                <a:tab pos="0" algn="l"/>
              </a:tabLst>
            </a:pPr>
            <a:r>
              <a:rPr lang="fr-FR" sz="1200" b="0" strike="noStrike" spc="-1">
                <a:solidFill>
                  <a:schemeClr val="dk1"/>
                </a:solidFill>
                <a:latin typeface="Calibri"/>
              </a:rPr>
              <a:t>Cliquez pour modifier les styles du texte du masque</a:t>
            </a:r>
            <a:endParaRPr lang="en-US" sz="1200" b="0" strike="noStrike" spc="-1">
              <a:solidFill>
                <a:schemeClr val="dk1"/>
              </a:solidFill>
              <a:latin typeface="Calibri"/>
            </a:endParaRPr>
          </a:p>
        </p:txBody>
      </p:sp>
      <p:sp>
        <p:nvSpPr>
          <p:cNvPr id="148" name="PlaceHolder 4"/>
          <p:cNvSpPr>
            <a:spLocks noGrp="1"/>
          </p:cNvSpPr>
          <p:nvPr>
            <p:ph type="dt" idx="26"/>
          </p:nvPr>
        </p:nvSpPr>
        <p:spPr>
          <a:xfrm>
            <a:off x="628560" y="4767120"/>
            <a:ext cx="2057040" cy="273600"/>
          </a:xfrm>
          <a:prstGeom prst="rect">
            <a:avLst/>
          </a:prstGeom>
          <a:noFill/>
          <a:ln w="0">
            <a:noFill/>
          </a:ln>
        </p:spPr>
        <p:txBody>
          <a:bodyPr lIns="90000" tIns="45000" rIns="90000" bIns="45000" anchor="t">
            <a:noAutofit/>
          </a:bodyPr>
          <a:lstStyle>
            <a:lvl1pPr indent="0" defTabSz="457200">
              <a:lnSpc>
                <a:spcPct val="100000"/>
              </a:lnSpc>
              <a:buNone/>
              <a:defRPr lang="fr-FR" sz="1800" b="0" strike="noStrike" spc="-1">
                <a:solidFill>
                  <a:schemeClr val="dk1"/>
                </a:solidFill>
                <a:latin typeface="Calibri"/>
              </a:defRPr>
            </a:lvl1pPr>
          </a:lstStyle>
          <a:p>
            <a:pPr indent="0" defTabSz="457200">
              <a:lnSpc>
                <a:spcPct val="100000"/>
              </a:lnSpc>
              <a:buNone/>
            </a:pPr>
            <a:r>
              <a:rPr lang="fr-FR" sz="1800" b="0" strike="noStrike" spc="-1">
                <a:solidFill>
                  <a:schemeClr val="dk1"/>
                </a:solidFill>
                <a:latin typeface="Calibri"/>
              </a:rPr>
              <a:t>&lt;date/heure&gt;</a:t>
            </a:r>
            <a:endParaRPr lang="fr-FR" sz="1800" b="0" strike="noStrike" spc="-1">
              <a:solidFill>
                <a:srgbClr val="000000"/>
              </a:solidFill>
              <a:latin typeface="Calibri"/>
            </a:endParaRPr>
          </a:p>
        </p:txBody>
      </p:sp>
      <p:sp>
        <p:nvSpPr>
          <p:cNvPr id="149" name="PlaceHolder 5"/>
          <p:cNvSpPr>
            <a:spLocks noGrp="1"/>
          </p:cNvSpPr>
          <p:nvPr>
            <p:ph type="ftr" idx="27"/>
          </p:nvPr>
        </p:nvSpPr>
        <p:spPr>
          <a:xfrm>
            <a:off x="3029040" y="4767120"/>
            <a:ext cx="3085920" cy="273600"/>
          </a:xfrm>
          <a:prstGeom prst="rect">
            <a:avLst/>
          </a:prstGeom>
          <a:noFill/>
          <a:ln w="0">
            <a:noFill/>
          </a:ln>
        </p:spPr>
        <p:txBody>
          <a:bodyPr lIns="90000" tIns="45000" rIns="90000" bIns="45000" anchor="t">
            <a:noAutofit/>
          </a:bodyPr>
          <a:lstStyle>
            <a:lvl1pPr indent="0" algn="ctr">
              <a:buNone/>
              <a:defRPr lang="fr-FR" sz="1400" b="0" strike="noStrike" spc="-1">
                <a:solidFill>
                  <a:srgbClr val="000000"/>
                </a:solidFill>
                <a:latin typeface="Calibri"/>
              </a:defRPr>
            </a:lvl1pPr>
          </a:lstStyle>
          <a:p>
            <a:pPr indent="0" algn="ctr">
              <a:buNone/>
            </a:pPr>
            <a:r>
              <a:rPr lang="fr-FR" sz="1400" b="0" strike="noStrike" spc="-1">
                <a:solidFill>
                  <a:srgbClr val="000000"/>
                </a:solidFill>
                <a:latin typeface="Calibri"/>
              </a:rPr>
              <a:t>&lt;pied de page&gt;</a:t>
            </a:r>
          </a:p>
        </p:txBody>
      </p:sp>
      <p:sp>
        <p:nvSpPr>
          <p:cNvPr id="150" name="PlaceHolder 6"/>
          <p:cNvSpPr>
            <a:spLocks noGrp="1"/>
          </p:cNvSpPr>
          <p:nvPr>
            <p:ph type="sldNum" idx="28"/>
          </p:nvPr>
        </p:nvSpPr>
        <p:spPr>
          <a:xfrm>
            <a:off x="7086600" y="4698720"/>
            <a:ext cx="2057040" cy="273600"/>
          </a:xfrm>
          <a:prstGeom prst="rect">
            <a:avLst/>
          </a:prstGeom>
          <a:noFill/>
          <a:ln w="0">
            <a:noFill/>
          </a:ln>
        </p:spPr>
        <p:txBody>
          <a:bodyPr lIns="91440" tIns="45720" rIns="91440" bIns="45720" anchor="ctr">
            <a:noAutofit/>
          </a:bodyPr>
          <a:lstStyle>
            <a:lvl1pPr indent="0" algn="r" defTabSz="457200">
              <a:lnSpc>
                <a:spcPct val="100000"/>
              </a:lnSpc>
              <a:buNone/>
              <a:defRPr lang="fr-FR" sz="1000" b="0" strike="noStrike" spc="-1">
                <a:solidFill>
                  <a:schemeClr val="dk1">
                    <a:tint val="75000"/>
                  </a:schemeClr>
                </a:solidFill>
                <a:latin typeface="Marianne"/>
              </a:defRPr>
            </a:lvl1pPr>
          </a:lstStyle>
          <a:p>
            <a:pPr indent="0" algn="r" defTabSz="457200">
              <a:lnSpc>
                <a:spcPct val="100000"/>
              </a:lnSpc>
              <a:buNone/>
            </a:pPr>
            <a:fld id="{7797FEC9-A498-4E24-8DC1-467D51037763}" type="slidenum">
              <a:rPr lang="fr-FR" sz="1000" b="0" strike="noStrike" spc="-1">
                <a:solidFill>
                  <a:schemeClr val="dk1">
                    <a:tint val="75000"/>
                  </a:schemeClr>
                </a:solidFill>
                <a:latin typeface="Marianne"/>
              </a:rPr>
              <a:t>‹#›</a:t>
            </a:fld>
            <a:endParaRPr lang="fr-FR" sz="1000" b="0" strike="noStrike" spc="-1">
              <a:solidFill>
                <a:srgbClr val="000000"/>
              </a:solidFill>
              <a:latin typeface="Calibri"/>
            </a:endParaRPr>
          </a:p>
        </p:txBody>
      </p:sp>
      <p:pic>
        <p:nvPicPr>
          <p:cNvPr id="151" name="Image 7"/>
          <p:cNvPicPr/>
          <p:nvPr/>
        </p:nvPicPr>
        <p:blipFill>
          <a:blip r:embed="rId3"/>
          <a:stretch/>
        </p:blipFill>
        <p:spPr>
          <a:xfrm>
            <a:off x="6905880" y="63720"/>
            <a:ext cx="1463400" cy="619200"/>
          </a:xfrm>
          <a:prstGeom prst="rect">
            <a:avLst/>
          </a:prstGeom>
          <a:ln w="0">
            <a:noFill/>
          </a:ln>
        </p:spPr>
      </p:pic>
      <p:pic>
        <p:nvPicPr>
          <p:cNvPr id="152" name="Image 8"/>
          <p:cNvPicPr/>
          <p:nvPr/>
        </p:nvPicPr>
        <p:blipFill>
          <a:blip r:embed="rId4"/>
          <a:stretch/>
        </p:blipFill>
        <p:spPr>
          <a:xfrm>
            <a:off x="174960" y="35280"/>
            <a:ext cx="1198800" cy="687240"/>
          </a:xfrm>
          <a:prstGeom prst="rect">
            <a:avLst/>
          </a:prstGeom>
          <a:ln w="0">
            <a:noFill/>
          </a:ln>
        </p:spPr>
      </p:pic>
      <p:pic>
        <p:nvPicPr>
          <p:cNvPr id="153" name="Image 9"/>
          <p:cNvPicPr/>
          <p:nvPr/>
        </p:nvPicPr>
        <p:blipFill>
          <a:blip r:embed="rId5"/>
          <a:stretch/>
        </p:blipFill>
        <p:spPr>
          <a:xfrm>
            <a:off x="8474400" y="88200"/>
            <a:ext cx="504000" cy="497160"/>
          </a:xfrm>
          <a:prstGeom prst="rect">
            <a:avLst/>
          </a:prstGeom>
          <a:ln w="0">
            <a:noFill/>
          </a:ln>
        </p:spPr>
      </p:pic>
      <p:pic>
        <p:nvPicPr>
          <p:cNvPr id="154" name="Image 10"/>
          <p:cNvPicPr/>
          <p:nvPr/>
        </p:nvPicPr>
        <p:blipFill>
          <a:blip r:embed="rId6"/>
          <a:stretch/>
        </p:blipFill>
        <p:spPr>
          <a:xfrm>
            <a:off x="0" y="5005440"/>
            <a:ext cx="9143640" cy="14976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5" name="Image 6"/>
          <p:cNvPicPr/>
          <p:nvPr/>
        </p:nvPicPr>
        <p:blipFill>
          <a:blip r:embed="rId3"/>
          <a:stretch/>
        </p:blipFill>
        <p:spPr>
          <a:xfrm>
            <a:off x="6905880" y="63720"/>
            <a:ext cx="1463400" cy="619200"/>
          </a:xfrm>
          <a:prstGeom prst="rect">
            <a:avLst/>
          </a:prstGeom>
          <a:ln w="0">
            <a:noFill/>
          </a:ln>
        </p:spPr>
      </p:pic>
      <p:pic>
        <p:nvPicPr>
          <p:cNvPr id="156" name="Image 7"/>
          <p:cNvPicPr/>
          <p:nvPr/>
        </p:nvPicPr>
        <p:blipFill>
          <a:blip r:embed="rId4"/>
          <a:stretch/>
        </p:blipFill>
        <p:spPr>
          <a:xfrm>
            <a:off x="174960" y="35280"/>
            <a:ext cx="1198800" cy="687240"/>
          </a:xfrm>
          <a:prstGeom prst="rect">
            <a:avLst/>
          </a:prstGeom>
          <a:ln w="0">
            <a:noFill/>
          </a:ln>
        </p:spPr>
      </p:pic>
      <p:pic>
        <p:nvPicPr>
          <p:cNvPr id="157" name="Image 8"/>
          <p:cNvPicPr/>
          <p:nvPr/>
        </p:nvPicPr>
        <p:blipFill>
          <a:blip r:embed="rId5"/>
          <a:stretch/>
        </p:blipFill>
        <p:spPr>
          <a:xfrm>
            <a:off x="8474400" y="88200"/>
            <a:ext cx="504000" cy="497160"/>
          </a:xfrm>
          <a:prstGeom prst="rect">
            <a:avLst/>
          </a:prstGeom>
          <a:ln w="0">
            <a:noFill/>
          </a:ln>
        </p:spPr>
      </p:pic>
      <p:pic>
        <p:nvPicPr>
          <p:cNvPr id="158" name="Image 9"/>
          <p:cNvPicPr/>
          <p:nvPr/>
        </p:nvPicPr>
        <p:blipFill>
          <a:blip r:embed="rId6"/>
          <a:stretch/>
        </p:blipFill>
        <p:spPr>
          <a:xfrm>
            <a:off x="0" y="5005440"/>
            <a:ext cx="9143640" cy="149760"/>
          </a:xfrm>
          <a:prstGeom prst="rect">
            <a:avLst/>
          </a:prstGeom>
          <a:ln w="0">
            <a:noFill/>
          </a:ln>
        </p:spPr>
      </p:pic>
      <p:sp>
        <p:nvSpPr>
          <p:cNvPr id="159" name="PlaceHolder 1"/>
          <p:cNvSpPr>
            <a:spLocks noGrp="1"/>
          </p:cNvSpPr>
          <p:nvPr>
            <p:ph type="title"/>
          </p:nvPr>
        </p:nvSpPr>
        <p:spPr>
          <a:xfrm>
            <a:off x="630000" y="343080"/>
            <a:ext cx="2948760" cy="1199880"/>
          </a:xfrm>
          <a:prstGeom prst="rect">
            <a:avLst/>
          </a:prstGeom>
          <a:noFill/>
          <a:ln w="0">
            <a:noFill/>
          </a:ln>
        </p:spPr>
        <p:txBody>
          <a:bodyPr lIns="91440" tIns="45720" rIns="91440" bIns="45720" anchor="b">
            <a:noAutofit/>
          </a:bodyPr>
          <a:lstStyle/>
          <a:p>
            <a:pPr indent="0" defTabSz="685800">
              <a:lnSpc>
                <a:spcPct val="90000"/>
              </a:lnSpc>
              <a:buNone/>
            </a:pPr>
            <a:r>
              <a:rPr lang="fr-FR" sz="2400" b="0" strike="noStrike" spc="-1">
                <a:solidFill>
                  <a:schemeClr val="dk1"/>
                </a:solidFill>
                <a:latin typeface="Calibri Light"/>
              </a:rPr>
              <a:t>Modifiez le style du titre</a:t>
            </a:r>
            <a:endParaRPr lang="en-US" sz="2400" b="0" strike="noStrike" spc="-1">
              <a:solidFill>
                <a:schemeClr val="dk1"/>
              </a:solidFill>
              <a:latin typeface="Calibri"/>
            </a:endParaRPr>
          </a:p>
        </p:txBody>
      </p:sp>
      <p:sp>
        <p:nvSpPr>
          <p:cNvPr id="160" name="PlaceHolder 2"/>
          <p:cNvSpPr>
            <a:spLocks noGrp="1"/>
          </p:cNvSpPr>
          <p:nvPr>
            <p:ph type="body"/>
          </p:nvPr>
        </p:nvSpPr>
        <p:spPr>
          <a:xfrm>
            <a:off x="3887280" y="740520"/>
            <a:ext cx="4628880" cy="3654720"/>
          </a:xfrm>
          <a:prstGeom prst="rect">
            <a:avLst/>
          </a:prstGeom>
          <a:noFill/>
          <a:ln w="0">
            <a:noFill/>
          </a:ln>
        </p:spPr>
        <p:txBody>
          <a:bodyPr lIns="90000" tIns="45000" rIns="90000" bIns="45000" anchor="t">
            <a:noAutofit/>
          </a:bodyPr>
          <a:lstStyle/>
          <a:p>
            <a:pPr indent="0" defTabSz="457200">
              <a:lnSpc>
                <a:spcPct val="100000"/>
              </a:lnSpc>
              <a:buNone/>
              <a:tabLst>
                <a:tab pos="0" algn="l"/>
              </a:tabLst>
            </a:pPr>
            <a:r>
              <a:rPr lang="fr-FR" sz="2400" b="0" strike="noStrike" spc="-1">
                <a:solidFill>
                  <a:schemeClr val="dk1"/>
                </a:solidFill>
                <a:latin typeface="Calibri"/>
              </a:rPr>
              <a:t>Cliquez sur l'icône pour ajouter une image</a:t>
            </a:r>
            <a:endParaRPr lang="en-US" sz="2400" b="0" strike="noStrike" spc="-1">
              <a:solidFill>
                <a:schemeClr val="dk1"/>
              </a:solidFill>
              <a:latin typeface="Calibri"/>
            </a:endParaRPr>
          </a:p>
        </p:txBody>
      </p:sp>
      <p:sp>
        <p:nvSpPr>
          <p:cNvPr id="161" name="PlaceHolder 3"/>
          <p:cNvSpPr>
            <a:spLocks noGrp="1"/>
          </p:cNvSpPr>
          <p:nvPr>
            <p:ph type="body"/>
          </p:nvPr>
        </p:nvSpPr>
        <p:spPr>
          <a:xfrm>
            <a:off x="630000" y="1542960"/>
            <a:ext cx="2948760" cy="2858400"/>
          </a:xfrm>
          <a:prstGeom prst="rect">
            <a:avLst/>
          </a:prstGeom>
          <a:noFill/>
          <a:ln w="0">
            <a:noFill/>
          </a:ln>
        </p:spPr>
        <p:txBody>
          <a:bodyPr lIns="91440" tIns="45720" rIns="91440" bIns="45720" anchor="t">
            <a:noAutofit/>
          </a:bodyPr>
          <a:lstStyle/>
          <a:p>
            <a:pPr indent="0" defTabSz="685800">
              <a:lnSpc>
                <a:spcPct val="90000"/>
              </a:lnSpc>
              <a:spcBef>
                <a:spcPts val="751"/>
              </a:spcBef>
              <a:buNone/>
              <a:tabLst>
                <a:tab pos="0" algn="l"/>
              </a:tabLst>
            </a:pPr>
            <a:r>
              <a:rPr lang="fr-FR" sz="1200" b="0" strike="noStrike" spc="-1">
                <a:solidFill>
                  <a:schemeClr val="dk1"/>
                </a:solidFill>
                <a:latin typeface="Calibri"/>
              </a:rPr>
              <a:t>Cliquez pour modifier les styles du texte du masque</a:t>
            </a:r>
            <a:endParaRPr lang="en-US" sz="1200" b="0" strike="noStrike" spc="-1">
              <a:solidFill>
                <a:schemeClr val="dk1"/>
              </a:solidFill>
              <a:latin typeface="Calibri"/>
            </a:endParaRPr>
          </a:p>
        </p:txBody>
      </p:sp>
      <p:sp>
        <p:nvSpPr>
          <p:cNvPr id="162" name="PlaceHolder 4"/>
          <p:cNvSpPr>
            <a:spLocks noGrp="1"/>
          </p:cNvSpPr>
          <p:nvPr>
            <p:ph type="dt" idx="29"/>
          </p:nvPr>
        </p:nvSpPr>
        <p:spPr>
          <a:xfrm>
            <a:off x="628560" y="4767120"/>
            <a:ext cx="2057040" cy="273600"/>
          </a:xfrm>
          <a:prstGeom prst="rect">
            <a:avLst/>
          </a:prstGeom>
          <a:noFill/>
          <a:ln w="0">
            <a:noFill/>
          </a:ln>
        </p:spPr>
        <p:txBody>
          <a:bodyPr lIns="90000" tIns="45000" rIns="90000" bIns="45000" anchor="t">
            <a:noAutofit/>
          </a:bodyPr>
          <a:lstStyle>
            <a:lvl1pPr indent="0" defTabSz="457200">
              <a:lnSpc>
                <a:spcPct val="100000"/>
              </a:lnSpc>
              <a:buNone/>
              <a:defRPr lang="fr-FR" sz="1800" b="0" strike="noStrike" spc="-1">
                <a:solidFill>
                  <a:schemeClr val="dk1"/>
                </a:solidFill>
                <a:latin typeface="Calibri"/>
              </a:defRPr>
            </a:lvl1pPr>
          </a:lstStyle>
          <a:p>
            <a:pPr indent="0" defTabSz="457200">
              <a:lnSpc>
                <a:spcPct val="100000"/>
              </a:lnSpc>
              <a:buNone/>
            </a:pPr>
            <a:r>
              <a:rPr lang="fr-FR" sz="1800" b="0" strike="noStrike" spc="-1">
                <a:solidFill>
                  <a:schemeClr val="dk1"/>
                </a:solidFill>
                <a:latin typeface="Calibri"/>
              </a:rPr>
              <a:t>&lt;date/heure&gt;</a:t>
            </a:r>
            <a:endParaRPr lang="fr-FR" sz="1800" b="0" strike="noStrike" spc="-1">
              <a:solidFill>
                <a:srgbClr val="000000"/>
              </a:solidFill>
              <a:latin typeface="Calibri"/>
            </a:endParaRPr>
          </a:p>
        </p:txBody>
      </p:sp>
      <p:sp>
        <p:nvSpPr>
          <p:cNvPr id="163" name="PlaceHolder 5"/>
          <p:cNvSpPr>
            <a:spLocks noGrp="1"/>
          </p:cNvSpPr>
          <p:nvPr>
            <p:ph type="ftr" idx="30"/>
          </p:nvPr>
        </p:nvSpPr>
        <p:spPr>
          <a:xfrm>
            <a:off x="3029040" y="4767120"/>
            <a:ext cx="3085920" cy="273600"/>
          </a:xfrm>
          <a:prstGeom prst="rect">
            <a:avLst/>
          </a:prstGeom>
          <a:noFill/>
          <a:ln w="0">
            <a:noFill/>
          </a:ln>
        </p:spPr>
        <p:txBody>
          <a:bodyPr lIns="90000" tIns="45000" rIns="90000" bIns="45000" anchor="t">
            <a:noAutofit/>
          </a:bodyPr>
          <a:lstStyle>
            <a:lvl1pPr indent="0" algn="ctr">
              <a:buNone/>
              <a:defRPr lang="fr-FR" sz="1400" b="0" strike="noStrike" spc="-1">
                <a:solidFill>
                  <a:srgbClr val="000000"/>
                </a:solidFill>
                <a:latin typeface="Calibri"/>
              </a:defRPr>
            </a:lvl1pPr>
          </a:lstStyle>
          <a:p>
            <a:pPr indent="0" algn="ctr">
              <a:buNone/>
            </a:pPr>
            <a:r>
              <a:rPr lang="fr-FR" sz="1400" b="0" strike="noStrike" spc="-1">
                <a:solidFill>
                  <a:srgbClr val="000000"/>
                </a:solidFill>
                <a:latin typeface="Calibri"/>
              </a:rPr>
              <a:t>&lt;pied de page&gt;</a:t>
            </a:r>
          </a:p>
        </p:txBody>
      </p:sp>
      <p:sp>
        <p:nvSpPr>
          <p:cNvPr id="164" name="PlaceHolder 6"/>
          <p:cNvSpPr>
            <a:spLocks noGrp="1"/>
          </p:cNvSpPr>
          <p:nvPr>
            <p:ph type="sldNum" idx="31"/>
          </p:nvPr>
        </p:nvSpPr>
        <p:spPr>
          <a:xfrm>
            <a:off x="7086600" y="4698720"/>
            <a:ext cx="2057040" cy="273600"/>
          </a:xfrm>
          <a:prstGeom prst="rect">
            <a:avLst/>
          </a:prstGeom>
          <a:noFill/>
          <a:ln w="0">
            <a:noFill/>
          </a:ln>
        </p:spPr>
        <p:txBody>
          <a:bodyPr lIns="91440" tIns="45720" rIns="91440" bIns="45720" anchor="ctr">
            <a:noAutofit/>
          </a:bodyPr>
          <a:lstStyle>
            <a:lvl1pPr indent="0" algn="r" defTabSz="457200">
              <a:lnSpc>
                <a:spcPct val="100000"/>
              </a:lnSpc>
              <a:buNone/>
              <a:defRPr lang="fr-FR" sz="1000" b="0" strike="noStrike" spc="-1">
                <a:solidFill>
                  <a:schemeClr val="dk1">
                    <a:tint val="75000"/>
                  </a:schemeClr>
                </a:solidFill>
                <a:latin typeface="Marianne"/>
              </a:defRPr>
            </a:lvl1pPr>
          </a:lstStyle>
          <a:p>
            <a:pPr indent="0" algn="r" defTabSz="457200">
              <a:lnSpc>
                <a:spcPct val="100000"/>
              </a:lnSpc>
              <a:buNone/>
            </a:pPr>
            <a:fld id="{9115649C-B9D8-4264-B0C8-EFC65895A48E}" type="slidenum">
              <a:rPr lang="fr-FR" sz="1000" b="0" strike="noStrike" spc="-1">
                <a:solidFill>
                  <a:schemeClr val="dk1">
                    <a:tint val="75000"/>
                  </a:schemeClr>
                </a:solidFill>
                <a:latin typeface="Marianne"/>
              </a:rPr>
              <a:t>‹#›</a:t>
            </a:fld>
            <a:endParaRPr lang="fr-FR" sz="1000" b="0" strike="noStrike" spc="-1">
              <a:solidFill>
                <a:srgbClr val="000000"/>
              </a:solidFill>
              <a:latin typeface="Calibri"/>
            </a:endParaRPr>
          </a:p>
        </p:txBody>
      </p:sp>
      <p:pic>
        <p:nvPicPr>
          <p:cNvPr id="165" name="Image 7"/>
          <p:cNvPicPr/>
          <p:nvPr/>
        </p:nvPicPr>
        <p:blipFill>
          <a:blip r:embed="rId3"/>
          <a:stretch/>
        </p:blipFill>
        <p:spPr>
          <a:xfrm>
            <a:off x="6905880" y="63720"/>
            <a:ext cx="1463400" cy="619200"/>
          </a:xfrm>
          <a:prstGeom prst="rect">
            <a:avLst/>
          </a:prstGeom>
          <a:ln w="0">
            <a:noFill/>
          </a:ln>
        </p:spPr>
      </p:pic>
      <p:pic>
        <p:nvPicPr>
          <p:cNvPr id="166" name="Image 8"/>
          <p:cNvPicPr/>
          <p:nvPr/>
        </p:nvPicPr>
        <p:blipFill>
          <a:blip r:embed="rId4"/>
          <a:stretch/>
        </p:blipFill>
        <p:spPr>
          <a:xfrm>
            <a:off x="174960" y="35280"/>
            <a:ext cx="1198800" cy="687240"/>
          </a:xfrm>
          <a:prstGeom prst="rect">
            <a:avLst/>
          </a:prstGeom>
          <a:ln w="0">
            <a:noFill/>
          </a:ln>
        </p:spPr>
      </p:pic>
      <p:pic>
        <p:nvPicPr>
          <p:cNvPr id="167" name="Image 9"/>
          <p:cNvPicPr/>
          <p:nvPr/>
        </p:nvPicPr>
        <p:blipFill>
          <a:blip r:embed="rId5"/>
          <a:stretch/>
        </p:blipFill>
        <p:spPr>
          <a:xfrm>
            <a:off x="8474400" y="88200"/>
            <a:ext cx="504000" cy="497160"/>
          </a:xfrm>
          <a:prstGeom prst="rect">
            <a:avLst/>
          </a:prstGeom>
          <a:ln w="0">
            <a:noFill/>
          </a:ln>
        </p:spPr>
      </p:pic>
      <p:pic>
        <p:nvPicPr>
          <p:cNvPr id="168" name="Image 10"/>
          <p:cNvPicPr/>
          <p:nvPr/>
        </p:nvPicPr>
        <p:blipFill>
          <a:blip r:embed="rId6"/>
          <a:stretch/>
        </p:blipFill>
        <p:spPr>
          <a:xfrm>
            <a:off x="0" y="5005440"/>
            <a:ext cx="9143640" cy="14976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 name="Image 6"/>
          <p:cNvPicPr/>
          <p:nvPr/>
        </p:nvPicPr>
        <p:blipFill>
          <a:blip r:embed="rId3"/>
          <a:stretch/>
        </p:blipFill>
        <p:spPr>
          <a:xfrm>
            <a:off x="6905880" y="63720"/>
            <a:ext cx="1463400" cy="619200"/>
          </a:xfrm>
          <a:prstGeom prst="rect">
            <a:avLst/>
          </a:prstGeom>
          <a:ln w="0">
            <a:noFill/>
          </a:ln>
        </p:spPr>
      </p:pic>
      <p:pic>
        <p:nvPicPr>
          <p:cNvPr id="14" name="Image 7"/>
          <p:cNvPicPr/>
          <p:nvPr/>
        </p:nvPicPr>
        <p:blipFill>
          <a:blip r:embed="rId4"/>
          <a:stretch/>
        </p:blipFill>
        <p:spPr>
          <a:xfrm>
            <a:off x="174960" y="35280"/>
            <a:ext cx="1198800" cy="687240"/>
          </a:xfrm>
          <a:prstGeom prst="rect">
            <a:avLst/>
          </a:prstGeom>
          <a:ln w="0">
            <a:noFill/>
          </a:ln>
        </p:spPr>
      </p:pic>
      <p:pic>
        <p:nvPicPr>
          <p:cNvPr id="15" name="Image 8"/>
          <p:cNvPicPr/>
          <p:nvPr/>
        </p:nvPicPr>
        <p:blipFill>
          <a:blip r:embed="rId5"/>
          <a:stretch/>
        </p:blipFill>
        <p:spPr>
          <a:xfrm>
            <a:off x="8474400" y="88200"/>
            <a:ext cx="504000" cy="497160"/>
          </a:xfrm>
          <a:prstGeom prst="rect">
            <a:avLst/>
          </a:prstGeom>
          <a:ln w="0">
            <a:noFill/>
          </a:ln>
        </p:spPr>
      </p:pic>
      <p:pic>
        <p:nvPicPr>
          <p:cNvPr id="16" name="Image 9"/>
          <p:cNvPicPr/>
          <p:nvPr/>
        </p:nvPicPr>
        <p:blipFill>
          <a:blip r:embed="rId6"/>
          <a:stretch/>
        </p:blipFill>
        <p:spPr>
          <a:xfrm>
            <a:off x="0" y="5005440"/>
            <a:ext cx="9143640" cy="149760"/>
          </a:xfrm>
          <a:prstGeom prst="rect">
            <a:avLst/>
          </a:prstGeom>
          <a:ln w="0">
            <a:noFill/>
          </a:ln>
        </p:spPr>
      </p:pic>
      <p:sp>
        <p:nvSpPr>
          <p:cNvPr id="17" name="PlaceHolder 1"/>
          <p:cNvSpPr>
            <a:spLocks noGrp="1"/>
          </p:cNvSpPr>
          <p:nvPr>
            <p:ph type="title"/>
          </p:nvPr>
        </p:nvSpPr>
        <p:spPr>
          <a:xfrm>
            <a:off x="628560" y="273960"/>
            <a:ext cx="7886520" cy="993960"/>
          </a:xfrm>
          <a:prstGeom prst="rect">
            <a:avLst/>
          </a:prstGeom>
          <a:noFill/>
          <a:ln w="0">
            <a:noFill/>
          </a:ln>
        </p:spPr>
        <p:txBody>
          <a:bodyPr lIns="91440" tIns="45720" rIns="91440" bIns="45720" anchor="ctr">
            <a:noAutofit/>
          </a:bodyPr>
          <a:lstStyle/>
          <a:p>
            <a:pPr indent="0" defTabSz="685800">
              <a:lnSpc>
                <a:spcPct val="90000"/>
              </a:lnSpc>
              <a:buNone/>
            </a:pPr>
            <a:r>
              <a:rPr lang="fr-FR" sz="3300" b="0" strike="noStrike" spc="-1">
                <a:solidFill>
                  <a:schemeClr val="dk1"/>
                </a:solidFill>
                <a:latin typeface="Calibri Light"/>
              </a:rPr>
              <a:t>Modifiez le style du titre</a:t>
            </a:r>
            <a:endParaRPr lang="en-US" sz="3300" b="0" strike="noStrike" spc="-1">
              <a:solidFill>
                <a:schemeClr val="dk1"/>
              </a:solidFill>
              <a:latin typeface="Calibri"/>
            </a:endParaRPr>
          </a:p>
        </p:txBody>
      </p:sp>
      <p:sp>
        <p:nvSpPr>
          <p:cNvPr id="18" name="PlaceHolder 2"/>
          <p:cNvSpPr>
            <a:spLocks noGrp="1"/>
          </p:cNvSpPr>
          <p:nvPr>
            <p:ph type="body"/>
          </p:nvPr>
        </p:nvSpPr>
        <p:spPr>
          <a:xfrm>
            <a:off x="628560" y="1369080"/>
            <a:ext cx="7886520" cy="3263040"/>
          </a:xfrm>
          <a:prstGeom prst="rect">
            <a:avLst/>
          </a:prstGeom>
          <a:noFill/>
          <a:ln w="0">
            <a:noFill/>
          </a:ln>
        </p:spPr>
        <p:txBody>
          <a:bodyPr vert="eaVert" lIns="91440" tIns="45720" rIns="91440" bIns="45720" anchor="t">
            <a:noAutofit/>
          </a:bodyPr>
          <a:lstStyle/>
          <a:p>
            <a:pPr marL="171360" indent="-171360" defTabSz="685800">
              <a:lnSpc>
                <a:spcPct val="90000"/>
              </a:lnSpc>
              <a:spcBef>
                <a:spcPts val="751"/>
              </a:spcBef>
              <a:buClr>
                <a:srgbClr val="000000"/>
              </a:buClr>
              <a:buFont typeface="Arial"/>
              <a:buChar char="•"/>
            </a:pPr>
            <a:r>
              <a:rPr lang="fr-FR" sz="2100" b="0" strike="noStrike" spc="-1">
                <a:solidFill>
                  <a:schemeClr val="dk1"/>
                </a:solidFill>
                <a:latin typeface="Calibri"/>
              </a:rPr>
              <a:t>Cliquez pour modifier les styles du texte du masque</a:t>
            </a:r>
            <a:endParaRPr lang="en-US" sz="2100" b="0" strike="noStrike" spc="-1">
              <a:solidFill>
                <a:schemeClr val="dk1"/>
              </a:solidFill>
              <a:latin typeface="Calibri"/>
            </a:endParaRPr>
          </a:p>
          <a:p>
            <a:pPr marL="514440" lvl="1" indent="-171360" defTabSz="685800">
              <a:lnSpc>
                <a:spcPct val="90000"/>
              </a:lnSpc>
              <a:spcBef>
                <a:spcPts val="374"/>
              </a:spcBef>
              <a:buClr>
                <a:srgbClr val="000000"/>
              </a:buClr>
              <a:buFont typeface="Arial"/>
              <a:buChar char="•"/>
            </a:pPr>
            <a:r>
              <a:rPr lang="fr-FR" sz="1800" b="0" strike="noStrike" spc="-1">
                <a:solidFill>
                  <a:schemeClr val="dk1"/>
                </a:solidFill>
                <a:latin typeface="Calibri"/>
              </a:rPr>
              <a:t>Deuxième niveau</a:t>
            </a:r>
            <a:endParaRPr lang="en-US" sz="1800" b="0" strike="noStrike" spc="-1">
              <a:solidFill>
                <a:schemeClr val="dk1"/>
              </a:solidFill>
              <a:latin typeface="Calibri"/>
            </a:endParaRPr>
          </a:p>
          <a:p>
            <a:pPr marL="857160" lvl="2" indent="-171360" defTabSz="685800">
              <a:lnSpc>
                <a:spcPct val="90000"/>
              </a:lnSpc>
              <a:spcBef>
                <a:spcPts val="374"/>
              </a:spcBef>
              <a:buClr>
                <a:srgbClr val="000000"/>
              </a:buClr>
              <a:buFont typeface="Arial"/>
              <a:buChar char="•"/>
            </a:pPr>
            <a:r>
              <a:rPr lang="fr-FR" sz="1500" b="0" strike="noStrike" spc="-1">
                <a:solidFill>
                  <a:schemeClr val="dk1"/>
                </a:solidFill>
                <a:latin typeface="Calibri"/>
              </a:rPr>
              <a:t>Troisième niveau</a:t>
            </a:r>
            <a:endParaRPr lang="en-US" sz="1500" b="0" strike="noStrike" spc="-1">
              <a:solidFill>
                <a:schemeClr val="dk1"/>
              </a:solidFill>
              <a:latin typeface="Calibri"/>
            </a:endParaRPr>
          </a:p>
          <a:p>
            <a:pPr marL="1200240" lvl="3" indent="-171360" defTabSz="685800">
              <a:lnSpc>
                <a:spcPct val="90000"/>
              </a:lnSpc>
              <a:spcBef>
                <a:spcPts val="374"/>
              </a:spcBef>
              <a:buClr>
                <a:srgbClr val="000000"/>
              </a:buClr>
              <a:buFont typeface="Arial"/>
              <a:buChar char="•"/>
            </a:pPr>
            <a:r>
              <a:rPr lang="fr-FR" sz="1350" b="0" strike="noStrike" spc="-1">
                <a:solidFill>
                  <a:schemeClr val="dk1"/>
                </a:solidFill>
                <a:latin typeface="Calibri"/>
              </a:rPr>
              <a:t>Quatrième niveau</a:t>
            </a:r>
            <a:endParaRPr lang="en-US" sz="1350" b="0" strike="noStrike" spc="-1">
              <a:solidFill>
                <a:schemeClr val="dk1"/>
              </a:solidFill>
              <a:latin typeface="Calibri"/>
            </a:endParaRPr>
          </a:p>
          <a:p>
            <a:pPr marL="1542960" lvl="4" indent="-171360" defTabSz="685800">
              <a:lnSpc>
                <a:spcPct val="90000"/>
              </a:lnSpc>
              <a:spcBef>
                <a:spcPts val="374"/>
              </a:spcBef>
              <a:buClr>
                <a:srgbClr val="000000"/>
              </a:buClr>
              <a:buFont typeface="Arial"/>
              <a:buChar char="•"/>
            </a:pPr>
            <a:r>
              <a:rPr lang="fr-FR" sz="1350" b="0" strike="noStrike" spc="-1">
                <a:solidFill>
                  <a:schemeClr val="dk1"/>
                </a:solidFill>
                <a:latin typeface="Calibri"/>
              </a:rPr>
              <a:t>Cinquième niveau</a:t>
            </a:r>
            <a:endParaRPr lang="en-US" sz="1350" b="0" strike="noStrike" spc="-1">
              <a:solidFill>
                <a:schemeClr val="dk1"/>
              </a:solidFill>
              <a:latin typeface="Calibri"/>
            </a:endParaRPr>
          </a:p>
        </p:txBody>
      </p:sp>
      <p:sp>
        <p:nvSpPr>
          <p:cNvPr id="19" name="PlaceHolder 3"/>
          <p:cNvSpPr>
            <a:spLocks noGrp="1"/>
          </p:cNvSpPr>
          <p:nvPr>
            <p:ph type="dt" idx="2"/>
          </p:nvPr>
        </p:nvSpPr>
        <p:spPr>
          <a:xfrm>
            <a:off x="628560" y="4767120"/>
            <a:ext cx="2057040" cy="273600"/>
          </a:xfrm>
          <a:prstGeom prst="rect">
            <a:avLst/>
          </a:prstGeom>
          <a:noFill/>
          <a:ln w="0">
            <a:noFill/>
          </a:ln>
        </p:spPr>
        <p:txBody>
          <a:bodyPr lIns="90000" tIns="45000" rIns="90000" bIns="45000" anchor="t">
            <a:noAutofit/>
          </a:bodyPr>
          <a:lstStyle>
            <a:lvl1pPr indent="0" defTabSz="457200">
              <a:lnSpc>
                <a:spcPct val="100000"/>
              </a:lnSpc>
              <a:buNone/>
              <a:defRPr lang="fr-FR" sz="1800" b="0" strike="noStrike" spc="-1">
                <a:solidFill>
                  <a:schemeClr val="dk1"/>
                </a:solidFill>
                <a:latin typeface="Calibri"/>
              </a:defRPr>
            </a:lvl1pPr>
          </a:lstStyle>
          <a:p>
            <a:pPr indent="0" defTabSz="457200">
              <a:lnSpc>
                <a:spcPct val="100000"/>
              </a:lnSpc>
              <a:buNone/>
            </a:pPr>
            <a:r>
              <a:rPr lang="fr-FR" sz="1800" b="0" strike="noStrike" spc="-1">
                <a:solidFill>
                  <a:schemeClr val="dk1"/>
                </a:solidFill>
                <a:latin typeface="Calibri"/>
              </a:rPr>
              <a:t>&lt;date/heure&gt;</a:t>
            </a:r>
            <a:endParaRPr lang="fr-FR" sz="1800" b="0" strike="noStrike" spc="-1">
              <a:solidFill>
                <a:srgbClr val="000000"/>
              </a:solidFill>
              <a:latin typeface="Calibri"/>
            </a:endParaRPr>
          </a:p>
        </p:txBody>
      </p:sp>
      <p:sp>
        <p:nvSpPr>
          <p:cNvPr id="20" name="PlaceHolder 4"/>
          <p:cNvSpPr>
            <a:spLocks noGrp="1"/>
          </p:cNvSpPr>
          <p:nvPr>
            <p:ph type="ftr" idx="3"/>
          </p:nvPr>
        </p:nvSpPr>
        <p:spPr>
          <a:xfrm>
            <a:off x="3029040" y="4767120"/>
            <a:ext cx="3085920" cy="273600"/>
          </a:xfrm>
          <a:prstGeom prst="rect">
            <a:avLst/>
          </a:prstGeom>
          <a:noFill/>
          <a:ln w="0">
            <a:noFill/>
          </a:ln>
        </p:spPr>
        <p:txBody>
          <a:bodyPr lIns="90000" tIns="45000" rIns="90000" bIns="45000" anchor="t">
            <a:noAutofit/>
          </a:bodyPr>
          <a:lstStyle>
            <a:lvl1pPr indent="0" algn="ctr">
              <a:buNone/>
              <a:defRPr lang="fr-FR" sz="1400" b="0" strike="noStrike" spc="-1">
                <a:solidFill>
                  <a:srgbClr val="000000"/>
                </a:solidFill>
                <a:latin typeface="Calibri"/>
              </a:defRPr>
            </a:lvl1pPr>
          </a:lstStyle>
          <a:p>
            <a:pPr indent="0" algn="ctr">
              <a:buNone/>
            </a:pPr>
            <a:r>
              <a:rPr lang="fr-FR" sz="1400" b="0" strike="noStrike" spc="-1">
                <a:solidFill>
                  <a:srgbClr val="000000"/>
                </a:solidFill>
                <a:latin typeface="Calibri"/>
              </a:rPr>
              <a:t>&lt;pied de page&gt;</a:t>
            </a:r>
          </a:p>
        </p:txBody>
      </p:sp>
      <p:sp>
        <p:nvSpPr>
          <p:cNvPr id="21" name="PlaceHolder 5"/>
          <p:cNvSpPr>
            <a:spLocks noGrp="1"/>
          </p:cNvSpPr>
          <p:nvPr>
            <p:ph type="sldNum" idx="4"/>
          </p:nvPr>
        </p:nvSpPr>
        <p:spPr>
          <a:xfrm>
            <a:off x="7086600" y="4698720"/>
            <a:ext cx="2057040" cy="273600"/>
          </a:xfrm>
          <a:prstGeom prst="rect">
            <a:avLst/>
          </a:prstGeom>
          <a:noFill/>
          <a:ln w="0">
            <a:noFill/>
          </a:ln>
        </p:spPr>
        <p:txBody>
          <a:bodyPr lIns="91440" tIns="45720" rIns="91440" bIns="45720" anchor="ctr">
            <a:noAutofit/>
          </a:bodyPr>
          <a:lstStyle>
            <a:lvl1pPr indent="0" algn="r" defTabSz="457200">
              <a:lnSpc>
                <a:spcPct val="100000"/>
              </a:lnSpc>
              <a:buNone/>
              <a:defRPr lang="fr-FR" sz="1000" b="0" strike="noStrike" spc="-1">
                <a:solidFill>
                  <a:schemeClr val="dk1">
                    <a:tint val="75000"/>
                  </a:schemeClr>
                </a:solidFill>
                <a:latin typeface="Marianne"/>
              </a:defRPr>
            </a:lvl1pPr>
          </a:lstStyle>
          <a:p>
            <a:pPr indent="0" algn="r" defTabSz="457200">
              <a:lnSpc>
                <a:spcPct val="100000"/>
              </a:lnSpc>
              <a:buNone/>
            </a:pPr>
            <a:fld id="{FD7DC67F-CC6E-41C5-8828-1347C81D191D}" type="slidenum">
              <a:rPr lang="fr-FR" sz="1000" b="0" strike="noStrike" spc="-1">
                <a:solidFill>
                  <a:schemeClr val="dk1">
                    <a:tint val="75000"/>
                  </a:schemeClr>
                </a:solidFill>
                <a:latin typeface="Marianne"/>
              </a:rPr>
              <a:t>‹#›</a:t>
            </a:fld>
            <a:endParaRPr lang="fr-FR" sz="1000" b="0" strike="noStrike" spc="-1">
              <a:solidFill>
                <a:srgbClr val="000000"/>
              </a:solidFill>
              <a:latin typeface="Calibri"/>
            </a:endParaRPr>
          </a:p>
        </p:txBody>
      </p:sp>
      <p:pic>
        <p:nvPicPr>
          <p:cNvPr id="22" name="Image 6"/>
          <p:cNvPicPr/>
          <p:nvPr/>
        </p:nvPicPr>
        <p:blipFill>
          <a:blip r:embed="rId3"/>
          <a:stretch/>
        </p:blipFill>
        <p:spPr>
          <a:xfrm>
            <a:off x="6905880" y="63720"/>
            <a:ext cx="1463400" cy="619200"/>
          </a:xfrm>
          <a:prstGeom prst="rect">
            <a:avLst/>
          </a:prstGeom>
          <a:ln w="0">
            <a:noFill/>
          </a:ln>
        </p:spPr>
      </p:pic>
      <p:pic>
        <p:nvPicPr>
          <p:cNvPr id="23" name="Image 7"/>
          <p:cNvPicPr/>
          <p:nvPr/>
        </p:nvPicPr>
        <p:blipFill>
          <a:blip r:embed="rId4"/>
          <a:stretch/>
        </p:blipFill>
        <p:spPr>
          <a:xfrm>
            <a:off x="174960" y="35280"/>
            <a:ext cx="1198800" cy="687240"/>
          </a:xfrm>
          <a:prstGeom prst="rect">
            <a:avLst/>
          </a:prstGeom>
          <a:ln w="0">
            <a:noFill/>
          </a:ln>
        </p:spPr>
      </p:pic>
      <p:pic>
        <p:nvPicPr>
          <p:cNvPr id="24" name="Image 8"/>
          <p:cNvPicPr/>
          <p:nvPr/>
        </p:nvPicPr>
        <p:blipFill>
          <a:blip r:embed="rId5"/>
          <a:stretch/>
        </p:blipFill>
        <p:spPr>
          <a:xfrm>
            <a:off x="8474400" y="88200"/>
            <a:ext cx="504000" cy="497160"/>
          </a:xfrm>
          <a:prstGeom prst="rect">
            <a:avLst/>
          </a:prstGeom>
          <a:ln w="0">
            <a:noFill/>
          </a:ln>
        </p:spPr>
      </p:pic>
      <p:pic>
        <p:nvPicPr>
          <p:cNvPr id="25" name="Image 9"/>
          <p:cNvPicPr/>
          <p:nvPr/>
        </p:nvPicPr>
        <p:blipFill>
          <a:blip r:embed="rId6"/>
          <a:stretch/>
        </p:blipFill>
        <p:spPr>
          <a:xfrm>
            <a:off x="0" y="5005440"/>
            <a:ext cx="9143640" cy="14976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6" name="Image 6"/>
          <p:cNvPicPr/>
          <p:nvPr/>
        </p:nvPicPr>
        <p:blipFill>
          <a:blip r:embed="rId3"/>
          <a:stretch/>
        </p:blipFill>
        <p:spPr>
          <a:xfrm>
            <a:off x="6905880" y="63720"/>
            <a:ext cx="1463400" cy="619200"/>
          </a:xfrm>
          <a:prstGeom prst="rect">
            <a:avLst/>
          </a:prstGeom>
          <a:ln w="0">
            <a:noFill/>
          </a:ln>
        </p:spPr>
      </p:pic>
      <p:pic>
        <p:nvPicPr>
          <p:cNvPr id="27" name="Image 7"/>
          <p:cNvPicPr/>
          <p:nvPr/>
        </p:nvPicPr>
        <p:blipFill>
          <a:blip r:embed="rId4"/>
          <a:stretch/>
        </p:blipFill>
        <p:spPr>
          <a:xfrm>
            <a:off x="174960" y="35280"/>
            <a:ext cx="1198800" cy="687240"/>
          </a:xfrm>
          <a:prstGeom prst="rect">
            <a:avLst/>
          </a:prstGeom>
          <a:ln w="0">
            <a:noFill/>
          </a:ln>
        </p:spPr>
      </p:pic>
      <p:pic>
        <p:nvPicPr>
          <p:cNvPr id="28" name="Image 8"/>
          <p:cNvPicPr/>
          <p:nvPr/>
        </p:nvPicPr>
        <p:blipFill>
          <a:blip r:embed="rId5"/>
          <a:stretch/>
        </p:blipFill>
        <p:spPr>
          <a:xfrm>
            <a:off x="8474400" y="88200"/>
            <a:ext cx="504000" cy="497160"/>
          </a:xfrm>
          <a:prstGeom prst="rect">
            <a:avLst/>
          </a:prstGeom>
          <a:ln w="0">
            <a:noFill/>
          </a:ln>
        </p:spPr>
      </p:pic>
      <p:pic>
        <p:nvPicPr>
          <p:cNvPr id="29" name="Image 9"/>
          <p:cNvPicPr/>
          <p:nvPr/>
        </p:nvPicPr>
        <p:blipFill>
          <a:blip r:embed="rId6"/>
          <a:stretch/>
        </p:blipFill>
        <p:spPr>
          <a:xfrm>
            <a:off x="0" y="5005440"/>
            <a:ext cx="9143640" cy="149760"/>
          </a:xfrm>
          <a:prstGeom prst="rect">
            <a:avLst/>
          </a:prstGeom>
          <a:ln w="0">
            <a:noFill/>
          </a:ln>
        </p:spPr>
      </p:pic>
      <p:sp>
        <p:nvSpPr>
          <p:cNvPr id="30" name="PlaceHolder 1"/>
          <p:cNvSpPr>
            <a:spLocks noGrp="1"/>
          </p:cNvSpPr>
          <p:nvPr>
            <p:ph type="title"/>
          </p:nvPr>
        </p:nvSpPr>
        <p:spPr>
          <a:xfrm>
            <a:off x="6543720" y="273960"/>
            <a:ext cx="1971360" cy="4358520"/>
          </a:xfrm>
          <a:prstGeom prst="rect">
            <a:avLst/>
          </a:prstGeom>
          <a:noFill/>
          <a:ln w="0">
            <a:noFill/>
          </a:ln>
        </p:spPr>
        <p:txBody>
          <a:bodyPr vert="eaVert" lIns="91440" tIns="45720" rIns="91440" bIns="45720" anchor="ctr">
            <a:noAutofit/>
          </a:bodyPr>
          <a:lstStyle/>
          <a:p>
            <a:pPr indent="0" defTabSz="685800">
              <a:lnSpc>
                <a:spcPct val="90000"/>
              </a:lnSpc>
              <a:buNone/>
            </a:pPr>
            <a:r>
              <a:rPr lang="fr-FR" sz="3300" b="0" strike="noStrike" spc="-1">
                <a:solidFill>
                  <a:schemeClr val="dk1"/>
                </a:solidFill>
                <a:latin typeface="Calibri Light"/>
              </a:rPr>
              <a:t>Modifiez le style du titre</a:t>
            </a:r>
            <a:endParaRPr lang="en-US" sz="3300" b="0" strike="noStrike" spc="-1">
              <a:solidFill>
                <a:schemeClr val="dk1"/>
              </a:solidFill>
              <a:latin typeface="Calibri"/>
            </a:endParaRPr>
          </a:p>
        </p:txBody>
      </p:sp>
      <p:sp>
        <p:nvSpPr>
          <p:cNvPr id="31" name="PlaceHolder 2"/>
          <p:cNvSpPr>
            <a:spLocks noGrp="1"/>
          </p:cNvSpPr>
          <p:nvPr>
            <p:ph type="body"/>
          </p:nvPr>
        </p:nvSpPr>
        <p:spPr>
          <a:xfrm>
            <a:off x="628560" y="273960"/>
            <a:ext cx="5800320" cy="4358520"/>
          </a:xfrm>
          <a:prstGeom prst="rect">
            <a:avLst/>
          </a:prstGeom>
          <a:noFill/>
          <a:ln w="0">
            <a:noFill/>
          </a:ln>
        </p:spPr>
        <p:txBody>
          <a:bodyPr vert="eaVert" lIns="91440" tIns="45720" rIns="91440" bIns="45720" anchor="t">
            <a:noAutofit/>
          </a:bodyPr>
          <a:lstStyle/>
          <a:p>
            <a:pPr marL="171360" indent="-171360" defTabSz="685800">
              <a:lnSpc>
                <a:spcPct val="90000"/>
              </a:lnSpc>
              <a:spcBef>
                <a:spcPts val="751"/>
              </a:spcBef>
              <a:buClr>
                <a:srgbClr val="000000"/>
              </a:buClr>
              <a:buFont typeface="Arial"/>
              <a:buChar char="•"/>
            </a:pPr>
            <a:r>
              <a:rPr lang="fr-FR" sz="2100" b="0" strike="noStrike" spc="-1">
                <a:solidFill>
                  <a:schemeClr val="dk1"/>
                </a:solidFill>
                <a:latin typeface="Calibri"/>
              </a:rPr>
              <a:t>Cliquez pour modifier les styles du texte du masque</a:t>
            </a:r>
            <a:endParaRPr lang="en-US" sz="2100" b="0" strike="noStrike" spc="-1">
              <a:solidFill>
                <a:schemeClr val="dk1"/>
              </a:solidFill>
              <a:latin typeface="Calibri"/>
            </a:endParaRPr>
          </a:p>
          <a:p>
            <a:pPr marL="514440" lvl="1" indent="-171360" defTabSz="685800">
              <a:lnSpc>
                <a:spcPct val="90000"/>
              </a:lnSpc>
              <a:spcBef>
                <a:spcPts val="374"/>
              </a:spcBef>
              <a:buClr>
                <a:srgbClr val="000000"/>
              </a:buClr>
              <a:buFont typeface="Arial"/>
              <a:buChar char="•"/>
            </a:pPr>
            <a:r>
              <a:rPr lang="fr-FR" sz="1800" b="0" strike="noStrike" spc="-1">
                <a:solidFill>
                  <a:schemeClr val="dk1"/>
                </a:solidFill>
                <a:latin typeface="Calibri"/>
              </a:rPr>
              <a:t>Deuxième niveau</a:t>
            </a:r>
            <a:endParaRPr lang="en-US" sz="1800" b="0" strike="noStrike" spc="-1">
              <a:solidFill>
                <a:schemeClr val="dk1"/>
              </a:solidFill>
              <a:latin typeface="Calibri"/>
            </a:endParaRPr>
          </a:p>
          <a:p>
            <a:pPr marL="857160" lvl="2" indent="-171360" defTabSz="685800">
              <a:lnSpc>
                <a:spcPct val="90000"/>
              </a:lnSpc>
              <a:spcBef>
                <a:spcPts val="374"/>
              </a:spcBef>
              <a:buClr>
                <a:srgbClr val="000000"/>
              </a:buClr>
              <a:buFont typeface="Arial"/>
              <a:buChar char="•"/>
            </a:pPr>
            <a:r>
              <a:rPr lang="fr-FR" sz="1500" b="0" strike="noStrike" spc="-1">
                <a:solidFill>
                  <a:schemeClr val="dk1"/>
                </a:solidFill>
                <a:latin typeface="Calibri"/>
              </a:rPr>
              <a:t>Troisième niveau</a:t>
            </a:r>
            <a:endParaRPr lang="en-US" sz="1500" b="0" strike="noStrike" spc="-1">
              <a:solidFill>
                <a:schemeClr val="dk1"/>
              </a:solidFill>
              <a:latin typeface="Calibri"/>
            </a:endParaRPr>
          </a:p>
          <a:p>
            <a:pPr marL="1200240" lvl="3" indent="-171360" defTabSz="685800">
              <a:lnSpc>
                <a:spcPct val="90000"/>
              </a:lnSpc>
              <a:spcBef>
                <a:spcPts val="374"/>
              </a:spcBef>
              <a:buClr>
                <a:srgbClr val="000000"/>
              </a:buClr>
              <a:buFont typeface="Arial"/>
              <a:buChar char="•"/>
            </a:pPr>
            <a:r>
              <a:rPr lang="fr-FR" sz="1350" b="0" strike="noStrike" spc="-1">
                <a:solidFill>
                  <a:schemeClr val="dk1"/>
                </a:solidFill>
                <a:latin typeface="Calibri"/>
              </a:rPr>
              <a:t>Quatrième niveau</a:t>
            </a:r>
            <a:endParaRPr lang="en-US" sz="1350" b="0" strike="noStrike" spc="-1">
              <a:solidFill>
                <a:schemeClr val="dk1"/>
              </a:solidFill>
              <a:latin typeface="Calibri"/>
            </a:endParaRPr>
          </a:p>
          <a:p>
            <a:pPr marL="1542960" lvl="4" indent="-171360" defTabSz="685800">
              <a:lnSpc>
                <a:spcPct val="90000"/>
              </a:lnSpc>
              <a:spcBef>
                <a:spcPts val="374"/>
              </a:spcBef>
              <a:buClr>
                <a:srgbClr val="000000"/>
              </a:buClr>
              <a:buFont typeface="Arial"/>
              <a:buChar char="•"/>
            </a:pPr>
            <a:r>
              <a:rPr lang="fr-FR" sz="1350" b="0" strike="noStrike" spc="-1">
                <a:solidFill>
                  <a:schemeClr val="dk1"/>
                </a:solidFill>
                <a:latin typeface="Calibri"/>
              </a:rPr>
              <a:t>Cinquième niveau</a:t>
            </a:r>
            <a:endParaRPr lang="en-US" sz="1350" b="0" strike="noStrike" spc="-1">
              <a:solidFill>
                <a:schemeClr val="dk1"/>
              </a:solidFill>
              <a:latin typeface="Calibri"/>
            </a:endParaRPr>
          </a:p>
        </p:txBody>
      </p:sp>
      <p:sp>
        <p:nvSpPr>
          <p:cNvPr id="32" name="PlaceHolder 3"/>
          <p:cNvSpPr>
            <a:spLocks noGrp="1"/>
          </p:cNvSpPr>
          <p:nvPr>
            <p:ph type="dt" idx="5"/>
          </p:nvPr>
        </p:nvSpPr>
        <p:spPr>
          <a:xfrm>
            <a:off x="628560" y="4767120"/>
            <a:ext cx="2057040" cy="273600"/>
          </a:xfrm>
          <a:prstGeom prst="rect">
            <a:avLst/>
          </a:prstGeom>
          <a:noFill/>
          <a:ln w="0">
            <a:noFill/>
          </a:ln>
        </p:spPr>
        <p:txBody>
          <a:bodyPr lIns="90000" tIns="45000" rIns="90000" bIns="45000" anchor="t">
            <a:noAutofit/>
          </a:bodyPr>
          <a:lstStyle>
            <a:lvl1pPr indent="0" defTabSz="457200">
              <a:lnSpc>
                <a:spcPct val="100000"/>
              </a:lnSpc>
              <a:buNone/>
              <a:defRPr lang="fr-FR" sz="1800" b="0" strike="noStrike" spc="-1">
                <a:solidFill>
                  <a:schemeClr val="dk1"/>
                </a:solidFill>
                <a:latin typeface="Calibri"/>
              </a:defRPr>
            </a:lvl1pPr>
          </a:lstStyle>
          <a:p>
            <a:pPr indent="0" defTabSz="457200">
              <a:lnSpc>
                <a:spcPct val="100000"/>
              </a:lnSpc>
              <a:buNone/>
            </a:pPr>
            <a:r>
              <a:rPr lang="fr-FR" sz="1800" b="0" strike="noStrike" spc="-1">
                <a:solidFill>
                  <a:schemeClr val="dk1"/>
                </a:solidFill>
                <a:latin typeface="Calibri"/>
              </a:rPr>
              <a:t>&lt;date/heure&gt;</a:t>
            </a:r>
            <a:endParaRPr lang="fr-FR" sz="1800" b="0" strike="noStrike" spc="-1">
              <a:solidFill>
                <a:srgbClr val="000000"/>
              </a:solidFill>
              <a:latin typeface="Calibri"/>
            </a:endParaRPr>
          </a:p>
        </p:txBody>
      </p:sp>
      <p:sp>
        <p:nvSpPr>
          <p:cNvPr id="33" name="PlaceHolder 4"/>
          <p:cNvSpPr>
            <a:spLocks noGrp="1"/>
          </p:cNvSpPr>
          <p:nvPr>
            <p:ph type="ftr" idx="6"/>
          </p:nvPr>
        </p:nvSpPr>
        <p:spPr>
          <a:xfrm>
            <a:off x="3029040" y="4767120"/>
            <a:ext cx="3085920" cy="273600"/>
          </a:xfrm>
          <a:prstGeom prst="rect">
            <a:avLst/>
          </a:prstGeom>
          <a:noFill/>
          <a:ln w="0">
            <a:noFill/>
          </a:ln>
        </p:spPr>
        <p:txBody>
          <a:bodyPr lIns="90000" tIns="45000" rIns="90000" bIns="45000" anchor="t">
            <a:noAutofit/>
          </a:bodyPr>
          <a:lstStyle>
            <a:lvl1pPr indent="0" algn="ctr">
              <a:buNone/>
              <a:defRPr lang="fr-FR" sz="1400" b="0" strike="noStrike" spc="-1">
                <a:solidFill>
                  <a:srgbClr val="000000"/>
                </a:solidFill>
                <a:latin typeface="Calibri"/>
              </a:defRPr>
            </a:lvl1pPr>
          </a:lstStyle>
          <a:p>
            <a:pPr indent="0" algn="ctr">
              <a:buNone/>
            </a:pPr>
            <a:r>
              <a:rPr lang="fr-FR" sz="1400" b="0" strike="noStrike" spc="-1">
                <a:solidFill>
                  <a:srgbClr val="000000"/>
                </a:solidFill>
                <a:latin typeface="Calibri"/>
              </a:rPr>
              <a:t>&lt;pied de page&gt;</a:t>
            </a:r>
          </a:p>
        </p:txBody>
      </p:sp>
      <p:sp>
        <p:nvSpPr>
          <p:cNvPr id="34" name="PlaceHolder 5"/>
          <p:cNvSpPr>
            <a:spLocks noGrp="1"/>
          </p:cNvSpPr>
          <p:nvPr>
            <p:ph type="sldNum" idx="7"/>
          </p:nvPr>
        </p:nvSpPr>
        <p:spPr>
          <a:xfrm>
            <a:off x="7086600" y="4698720"/>
            <a:ext cx="2057040" cy="273600"/>
          </a:xfrm>
          <a:prstGeom prst="rect">
            <a:avLst/>
          </a:prstGeom>
          <a:noFill/>
          <a:ln w="0">
            <a:noFill/>
          </a:ln>
        </p:spPr>
        <p:txBody>
          <a:bodyPr lIns="91440" tIns="45720" rIns="91440" bIns="45720" anchor="ctr">
            <a:noAutofit/>
          </a:bodyPr>
          <a:lstStyle>
            <a:lvl1pPr indent="0" algn="r" defTabSz="457200">
              <a:lnSpc>
                <a:spcPct val="100000"/>
              </a:lnSpc>
              <a:buNone/>
              <a:defRPr lang="fr-FR" sz="1000" b="0" strike="noStrike" spc="-1">
                <a:solidFill>
                  <a:schemeClr val="dk1">
                    <a:tint val="75000"/>
                  </a:schemeClr>
                </a:solidFill>
                <a:latin typeface="Marianne"/>
              </a:defRPr>
            </a:lvl1pPr>
          </a:lstStyle>
          <a:p>
            <a:pPr indent="0" algn="r" defTabSz="457200">
              <a:lnSpc>
                <a:spcPct val="100000"/>
              </a:lnSpc>
              <a:buNone/>
            </a:pPr>
            <a:fld id="{7CA5121B-408E-41A2-B88C-C6362DC2D36F}" type="slidenum">
              <a:rPr lang="fr-FR" sz="1000" b="0" strike="noStrike" spc="-1">
                <a:solidFill>
                  <a:schemeClr val="dk1">
                    <a:tint val="75000"/>
                  </a:schemeClr>
                </a:solidFill>
                <a:latin typeface="Marianne"/>
              </a:rPr>
              <a:t>‹#›</a:t>
            </a:fld>
            <a:endParaRPr lang="fr-FR" sz="1000" b="0" strike="noStrike" spc="-1">
              <a:solidFill>
                <a:srgbClr val="000000"/>
              </a:solidFill>
              <a:latin typeface="Calibri"/>
            </a:endParaRPr>
          </a:p>
        </p:txBody>
      </p:sp>
      <p:pic>
        <p:nvPicPr>
          <p:cNvPr id="35" name="Image 6"/>
          <p:cNvPicPr/>
          <p:nvPr/>
        </p:nvPicPr>
        <p:blipFill>
          <a:blip r:embed="rId3"/>
          <a:stretch/>
        </p:blipFill>
        <p:spPr>
          <a:xfrm>
            <a:off x="6905880" y="63720"/>
            <a:ext cx="1463400" cy="619200"/>
          </a:xfrm>
          <a:prstGeom prst="rect">
            <a:avLst/>
          </a:prstGeom>
          <a:ln w="0">
            <a:noFill/>
          </a:ln>
        </p:spPr>
      </p:pic>
      <p:pic>
        <p:nvPicPr>
          <p:cNvPr id="36" name="Image 7"/>
          <p:cNvPicPr/>
          <p:nvPr/>
        </p:nvPicPr>
        <p:blipFill>
          <a:blip r:embed="rId4"/>
          <a:stretch/>
        </p:blipFill>
        <p:spPr>
          <a:xfrm>
            <a:off x="174960" y="35280"/>
            <a:ext cx="1198800" cy="687240"/>
          </a:xfrm>
          <a:prstGeom prst="rect">
            <a:avLst/>
          </a:prstGeom>
          <a:ln w="0">
            <a:noFill/>
          </a:ln>
        </p:spPr>
      </p:pic>
      <p:pic>
        <p:nvPicPr>
          <p:cNvPr id="37" name="Image 8"/>
          <p:cNvPicPr/>
          <p:nvPr/>
        </p:nvPicPr>
        <p:blipFill>
          <a:blip r:embed="rId5"/>
          <a:stretch/>
        </p:blipFill>
        <p:spPr>
          <a:xfrm>
            <a:off x="8474400" y="88200"/>
            <a:ext cx="504000" cy="497160"/>
          </a:xfrm>
          <a:prstGeom prst="rect">
            <a:avLst/>
          </a:prstGeom>
          <a:ln w="0">
            <a:noFill/>
          </a:ln>
        </p:spPr>
      </p:pic>
      <p:pic>
        <p:nvPicPr>
          <p:cNvPr id="38" name="Image 9"/>
          <p:cNvPicPr/>
          <p:nvPr/>
        </p:nvPicPr>
        <p:blipFill>
          <a:blip r:embed="rId6"/>
          <a:stretch/>
        </p:blipFill>
        <p:spPr>
          <a:xfrm>
            <a:off x="0" y="5005440"/>
            <a:ext cx="9143640" cy="14976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6" name="Image 6"/>
          <p:cNvPicPr/>
          <p:nvPr/>
        </p:nvPicPr>
        <p:blipFill>
          <a:blip r:embed="rId3"/>
          <a:stretch/>
        </p:blipFill>
        <p:spPr>
          <a:xfrm>
            <a:off x="6905880" y="63720"/>
            <a:ext cx="1463400" cy="619200"/>
          </a:xfrm>
          <a:prstGeom prst="rect">
            <a:avLst/>
          </a:prstGeom>
          <a:ln w="0">
            <a:noFill/>
          </a:ln>
        </p:spPr>
      </p:pic>
      <p:pic>
        <p:nvPicPr>
          <p:cNvPr id="57" name="Image 7"/>
          <p:cNvPicPr/>
          <p:nvPr/>
        </p:nvPicPr>
        <p:blipFill>
          <a:blip r:embed="rId4"/>
          <a:stretch/>
        </p:blipFill>
        <p:spPr>
          <a:xfrm>
            <a:off x="174960" y="35280"/>
            <a:ext cx="1198800" cy="687240"/>
          </a:xfrm>
          <a:prstGeom prst="rect">
            <a:avLst/>
          </a:prstGeom>
          <a:ln w="0">
            <a:noFill/>
          </a:ln>
        </p:spPr>
      </p:pic>
      <p:pic>
        <p:nvPicPr>
          <p:cNvPr id="58" name="Image 8"/>
          <p:cNvPicPr/>
          <p:nvPr/>
        </p:nvPicPr>
        <p:blipFill>
          <a:blip r:embed="rId5"/>
          <a:stretch/>
        </p:blipFill>
        <p:spPr>
          <a:xfrm>
            <a:off x="8474400" y="88200"/>
            <a:ext cx="504000" cy="497160"/>
          </a:xfrm>
          <a:prstGeom prst="rect">
            <a:avLst/>
          </a:prstGeom>
          <a:ln w="0">
            <a:noFill/>
          </a:ln>
        </p:spPr>
      </p:pic>
      <p:pic>
        <p:nvPicPr>
          <p:cNvPr id="59" name="Image 9"/>
          <p:cNvPicPr/>
          <p:nvPr/>
        </p:nvPicPr>
        <p:blipFill>
          <a:blip r:embed="rId6"/>
          <a:stretch/>
        </p:blipFill>
        <p:spPr>
          <a:xfrm>
            <a:off x="0" y="5005440"/>
            <a:ext cx="9143640" cy="149760"/>
          </a:xfrm>
          <a:prstGeom prst="rect">
            <a:avLst/>
          </a:prstGeom>
          <a:ln w="0">
            <a:noFill/>
          </a:ln>
        </p:spPr>
      </p:pic>
      <p:sp>
        <p:nvSpPr>
          <p:cNvPr id="60" name="PlaceHolder 1"/>
          <p:cNvSpPr>
            <a:spLocks noGrp="1"/>
          </p:cNvSpPr>
          <p:nvPr>
            <p:ph type="title"/>
          </p:nvPr>
        </p:nvSpPr>
        <p:spPr>
          <a:xfrm>
            <a:off x="628560" y="273960"/>
            <a:ext cx="7886520" cy="993960"/>
          </a:xfrm>
          <a:prstGeom prst="rect">
            <a:avLst/>
          </a:prstGeom>
          <a:noFill/>
          <a:ln w="0">
            <a:noFill/>
          </a:ln>
        </p:spPr>
        <p:txBody>
          <a:bodyPr lIns="91440" tIns="45720" rIns="91440" bIns="45720" anchor="ctr">
            <a:noAutofit/>
          </a:bodyPr>
          <a:lstStyle/>
          <a:p>
            <a:pPr indent="0" defTabSz="685800">
              <a:lnSpc>
                <a:spcPct val="90000"/>
              </a:lnSpc>
              <a:buNone/>
            </a:pPr>
            <a:r>
              <a:rPr lang="fr-FR" sz="3300" b="0" strike="noStrike" spc="-1">
                <a:solidFill>
                  <a:schemeClr val="dk1"/>
                </a:solidFill>
                <a:latin typeface="Calibri Light"/>
              </a:rPr>
              <a:t>Modifiez le style du titre</a:t>
            </a:r>
            <a:endParaRPr lang="en-US" sz="3300" b="0" strike="noStrike" spc="-1">
              <a:solidFill>
                <a:schemeClr val="dk1"/>
              </a:solidFill>
              <a:latin typeface="Calibri"/>
            </a:endParaRPr>
          </a:p>
        </p:txBody>
      </p:sp>
      <p:sp>
        <p:nvSpPr>
          <p:cNvPr id="61" name="PlaceHolder 2"/>
          <p:cNvSpPr>
            <a:spLocks noGrp="1"/>
          </p:cNvSpPr>
          <p:nvPr>
            <p:ph type="body"/>
          </p:nvPr>
        </p:nvSpPr>
        <p:spPr>
          <a:xfrm>
            <a:off x="628560" y="1369080"/>
            <a:ext cx="7886520" cy="3263040"/>
          </a:xfrm>
          <a:prstGeom prst="rect">
            <a:avLst/>
          </a:prstGeom>
          <a:noFill/>
          <a:ln w="0">
            <a:noFill/>
          </a:ln>
        </p:spPr>
        <p:txBody>
          <a:bodyPr lIns="91440" tIns="45720" rIns="91440" bIns="45720" anchor="t">
            <a:noAutofit/>
          </a:bodyPr>
          <a:lstStyle/>
          <a:p>
            <a:pPr marL="171360" indent="-171360" defTabSz="685800">
              <a:lnSpc>
                <a:spcPct val="90000"/>
              </a:lnSpc>
              <a:spcBef>
                <a:spcPts val="751"/>
              </a:spcBef>
              <a:buClr>
                <a:srgbClr val="000000"/>
              </a:buClr>
              <a:buFont typeface="Arial"/>
              <a:buChar char="•"/>
            </a:pPr>
            <a:r>
              <a:rPr lang="fr-FR" sz="2100" b="0" strike="noStrike" spc="-1">
                <a:solidFill>
                  <a:schemeClr val="dk1"/>
                </a:solidFill>
                <a:latin typeface="Calibri"/>
              </a:rPr>
              <a:t>Cliquez pour modifier les styles du texte du masque</a:t>
            </a:r>
            <a:endParaRPr lang="en-US" sz="2100" b="0" strike="noStrike" spc="-1">
              <a:solidFill>
                <a:schemeClr val="dk1"/>
              </a:solidFill>
              <a:latin typeface="Calibri"/>
            </a:endParaRPr>
          </a:p>
          <a:p>
            <a:pPr marL="514440" lvl="1" indent="-171360" defTabSz="685800">
              <a:lnSpc>
                <a:spcPct val="90000"/>
              </a:lnSpc>
              <a:spcBef>
                <a:spcPts val="374"/>
              </a:spcBef>
              <a:buClr>
                <a:srgbClr val="000000"/>
              </a:buClr>
              <a:buFont typeface="Arial"/>
              <a:buChar char="•"/>
            </a:pPr>
            <a:r>
              <a:rPr lang="fr-FR" sz="1800" b="0" strike="noStrike" spc="-1">
                <a:solidFill>
                  <a:schemeClr val="dk1"/>
                </a:solidFill>
                <a:latin typeface="Calibri"/>
              </a:rPr>
              <a:t>Deuxième niveau</a:t>
            </a:r>
            <a:endParaRPr lang="en-US" sz="1800" b="0" strike="noStrike" spc="-1">
              <a:solidFill>
                <a:schemeClr val="dk1"/>
              </a:solidFill>
              <a:latin typeface="Calibri"/>
            </a:endParaRPr>
          </a:p>
          <a:p>
            <a:pPr marL="857160" lvl="2" indent="-171360" defTabSz="685800">
              <a:lnSpc>
                <a:spcPct val="90000"/>
              </a:lnSpc>
              <a:spcBef>
                <a:spcPts val="374"/>
              </a:spcBef>
              <a:buClr>
                <a:srgbClr val="000000"/>
              </a:buClr>
              <a:buFont typeface="Arial"/>
              <a:buChar char="•"/>
            </a:pPr>
            <a:r>
              <a:rPr lang="fr-FR" sz="1500" b="0" strike="noStrike" spc="-1">
                <a:solidFill>
                  <a:schemeClr val="dk1"/>
                </a:solidFill>
                <a:latin typeface="Calibri"/>
              </a:rPr>
              <a:t>Troisième niveau</a:t>
            </a:r>
            <a:endParaRPr lang="en-US" sz="1500" b="0" strike="noStrike" spc="-1">
              <a:solidFill>
                <a:schemeClr val="dk1"/>
              </a:solidFill>
              <a:latin typeface="Calibri"/>
            </a:endParaRPr>
          </a:p>
          <a:p>
            <a:pPr marL="1200240" lvl="3" indent="-171360" defTabSz="685800">
              <a:lnSpc>
                <a:spcPct val="90000"/>
              </a:lnSpc>
              <a:spcBef>
                <a:spcPts val="374"/>
              </a:spcBef>
              <a:buClr>
                <a:srgbClr val="000000"/>
              </a:buClr>
              <a:buFont typeface="Arial"/>
              <a:buChar char="•"/>
            </a:pPr>
            <a:r>
              <a:rPr lang="fr-FR" sz="1350" b="0" strike="noStrike" spc="-1">
                <a:solidFill>
                  <a:schemeClr val="dk1"/>
                </a:solidFill>
                <a:latin typeface="Calibri"/>
              </a:rPr>
              <a:t>Quatrième niveau</a:t>
            </a:r>
            <a:endParaRPr lang="en-US" sz="1350" b="0" strike="noStrike" spc="-1">
              <a:solidFill>
                <a:schemeClr val="dk1"/>
              </a:solidFill>
              <a:latin typeface="Calibri"/>
            </a:endParaRPr>
          </a:p>
          <a:p>
            <a:pPr marL="1542960" lvl="4" indent="-171360" defTabSz="685800">
              <a:lnSpc>
                <a:spcPct val="90000"/>
              </a:lnSpc>
              <a:spcBef>
                <a:spcPts val="374"/>
              </a:spcBef>
              <a:buClr>
                <a:srgbClr val="000000"/>
              </a:buClr>
              <a:buFont typeface="Arial"/>
              <a:buChar char="•"/>
            </a:pPr>
            <a:r>
              <a:rPr lang="fr-FR" sz="1350" b="0" strike="noStrike" spc="-1">
                <a:solidFill>
                  <a:schemeClr val="dk1"/>
                </a:solidFill>
                <a:latin typeface="Calibri"/>
              </a:rPr>
              <a:t>Cinquième niveau</a:t>
            </a:r>
            <a:endParaRPr lang="en-US" sz="1350" b="0" strike="noStrike" spc="-1">
              <a:solidFill>
                <a:schemeClr val="dk1"/>
              </a:solidFill>
              <a:latin typeface="Calibri"/>
            </a:endParaRPr>
          </a:p>
        </p:txBody>
      </p:sp>
      <p:sp>
        <p:nvSpPr>
          <p:cNvPr id="62" name="PlaceHolder 3"/>
          <p:cNvSpPr>
            <a:spLocks noGrp="1"/>
          </p:cNvSpPr>
          <p:nvPr>
            <p:ph type="dt" idx="8"/>
          </p:nvPr>
        </p:nvSpPr>
        <p:spPr>
          <a:xfrm>
            <a:off x="628560" y="4767120"/>
            <a:ext cx="2057040" cy="273600"/>
          </a:xfrm>
          <a:prstGeom prst="rect">
            <a:avLst/>
          </a:prstGeom>
          <a:noFill/>
          <a:ln w="0">
            <a:noFill/>
          </a:ln>
        </p:spPr>
        <p:txBody>
          <a:bodyPr lIns="90000" tIns="45000" rIns="90000" bIns="45000" anchor="t">
            <a:noAutofit/>
          </a:bodyPr>
          <a:lstStyle>
            <a:lvl1pPr indent="0" defTabSz="457200">
              <a:lnSpc>
                <a:spcPct val="100000"/>
              </a:lnSpc>
              <a:buNone/>
              <a:defRPr lang="fr-FR" sz="1800" b="0" strike="noStrike" spc="-1">
                <a:solidFill>
                  <a:schemeClr val="dk1"/>
                </a:solidFill>
                <a:latin typeface="Calibri"/>
              </a:defRPr>
            </a:lvl1pPr>
          </a:lstStyle>
          <a:p>
            <a:pPr indent="0" defTabSz="457200">
              <a:lnSpc>
                <a:spcPct val="100000"/>
              </a:lnSpc>
              <a:buNone/>
            </a:pPr>
            <a:r>
              <a:rPr lang="fr-FR" sz="1800" b="0" strike="noStrike" spc="-1">
                <a:solidFill>
                  <a:schemeClr val="dk1"/>
                </a:solidFill>
                <a:latin typeface="Calibri"/>
              </a:rPr>
              <a:t>&lt;date/heure&gt;</a:t>
            </a:r>
            <a:endParaRPr lang="fr-FR" sz="1800" b="0" strike="noStrike" spc="-1">
              <a:solidFill>
                <a:srgbClr val="000000"/>
              </a:solidFill>
              <a:latin typeface="Calibri"/>
            </a:endParaRPr>
          </a:p>
        </p:txBody>
      </p:sp>
      <p:sp>
        <p:nvSpPr>
          <p:cNvPr id="63" name="PlaceHolder 4"/>
          <p:cNvSpPr>
            <a:spLocks noGrp="1"/>
          </p:cNvSpPr>
          <p:nvPr>
            <p:ph type="ftr" idx="9"/>
          </p:nvPr>
        </p:nvSpPr>
        <p:spPr>
          <a:xfrm>
            <a:off x="3029040" y="4767120"/>
            <a:ext cx="3085920" cy="273600"/>
          </a:xfrm>
          <a:prstGeom prst="rect">
            <a:avLst/>
          </a:prstGeom>
          <a:noFill/>
          <a:ln w="0">
            <a:noFill/>
          </a:ln>
        </p:spPr>
        <p:txBody>
          <a:bodyPr lIns="90000" tIns="45000" rIns="90000" bIns="45000" anchor="t">
            <a:noAutofit/>
          </a:bodyPr>
          <a:lstStyle>
            <a:lvl1pPr indent="0" algn="ctr">
              <a:buNone/>
              <a:defRPr lang="fr-FR" sz="1400" b="0" strike="noStrike" spc="-1">
                <a:solidFill>
                  <a:srgbClr val="000000"/>
                </a:solidFill>
                <a:latin typeface="Calibri"/>
              </a:defRPr>
            </a:lvl1pPr>
          </a:lstStyle>
          <a:p>
            <a:pPr indent="0" algn="ctr">
              <a:buNone/>
            </a:pPr>
            <a:r>
              <a:rPr lang="fr-FR" sz="1400" b="0" strike="noStrike" spc="-1">
                <a:solidFill>
                  <a:srgbClr val="000000"/>
                </a:solidFill>
                <a:latin typeface="Calibri"/>
              </a:rPr>
              <a:t>&lt;pied de page&gt;</a:t>
            </a:r>
          </a:p>
        </p:txBody>
      </p:sp>
      <p:sp>
        <p:nvSpPr>
          <p:cNvPr id="64" name="PlaceHolder 5"/>
          <p:cNvSpPr>
            <a:spLocks noGrp="1"/>
          </p:cNvSpPr>
          <p:nvPr>
            <p:ph type="sldNum" idx="10"/>
          </p:nvPr>
        </p:nvSpPr>
        <p:spPr>
          <a:xfrm>
            <a:off x="7086600" y="4698720"/>
            <a:ext cx="2057040" cy="273600"/>
          </a:xfrm>
          <a:prstGeom prst="rect">
            <a:avLst/>
          </a:prstGeom>
          <a:noFill/>
          <a:ln w="0">
            <a:noFill/>
          </a:ln>
        </p:spPr>
        <p:txBody>
          <a:bodyPr lIns="91440" tIns="45720" rIns="91440" bIns="45720" anchor="ctr">
            <a:noAutofit/>
          </a:bodyPr>
          <a:lstStyle>
            <a:lvl1pPr indent="0" algn="r" defTabSz="457200">
              <a:lnSpc>
                <a:spcPct val="100000"/>
              </a:lnSpc>
              <a:buNone/>
              <a:defRPr lang="fr-FR" sz="1000" b="0" strike="noStrike" spc="-1">
                <a:solidFill>
                  <a:schemeClr val="dk1">
                    <a:tint val="75000"/>
                  </a:schemeClr>
                </a:solidFill>
                <a:latin typeface="Marianne"/>
              </a:defRPr>
            </a:lvl1pPr>
          </a:lstStyle>
          <a:p>
            <a:pPr indent="0" algn="r" defTabSz="457200">
              <a:lnSpc>
                <a:spcPct val="100000"/>
              </a:lnSpc>
              <a:buNone/>
            </a:pPr>
            <a:fld id="{F679AD4B-67F3-4388-B189-A29F7E31ADD9}" type="slidenum">
              <a:rPr lang="fr-FR" sz="1000" b="0" strike="noStrike" spc="-1">
                <a:solidFill>
                  <a:schemeClr val="dk1">
                    <a:tint val="75000"/>
                  </a:schemeClr>
                </a:solidFill>
                <a:latin typeface="Marianne"/>
              </a:rPr>
              <a:t>‹#›</a:t>
            </a:fld>
            <a:endParaRPr lang="fr-FR" sz="1000" b="0" strike="noStrike" spc="-1">
              <a:solidFill>
                <a:srgbClr val="000000"/>
              </a:solidFill>
              <a:latin typeface="Calibri"/>
            </a:endParaRPr>
          </a:p>
        </p:txBody>
      </p:sp>
      <p:pic>
        <p:nvPicPr>
          <p:cNvPr id="65" name="Image 6"/>
          <p:cNvPicPr/>
          <p:nvPr/>
        </p:nvPicPr>
        <p:blipFill>
          <a:blip r:embed="rId3"/>
          <a:stretch/>
        </p:blipFill>
        <p:spPr>
          <a:xfrm>
            <a:off x="6905880" y="63720"/>
            <a:ext cx="1463400" cy="619200"/>
          </a:xfrm>
          <a:prstGeom prst="rect">
            <a:avLst/>
          </a:prstGeom>
          <a:ln w="0">
            <a:noFill/>
          </a:ln>
        </p:spPr>
      </p:pic>
      <p:pic>
        <p:nvPicPr>
          <p:cNvPr id="66" name="Image 7"/>
          <p:cNvPicPr/>
          <p:nvPr/>
        </p:nvPicPr>
        <p:blipFill>
          <a:blip r:embed="rId4"/>
          <a:stretch/>
        </p:blipFill>
        <p:spPr>
          <a:xfrm>
            <a:off x="174960" y="35280"/>
            <a:ext cx="1198800" cy="687240"/>
          </a:xfrm>
          <a:prstGeom prst="rect">
            <a:avLst/>
          </a:prstGeom>
          <a:ln w="0">
            <a:noFill/>
          </a:ln>
        </p:spPr>
      </p:pic>
      <p:pic>
        <p:nvPicPr>
          <p:cNvPr id="67" name="Image 8"/>
          <p:cNvPicPr/>
          <p:nvPr/>
        </p:nvPicPr>
        <p:blipFill>
          <a:blip r:embed="rId5"/>
          <a:stretch/>
        </p:blipFill>
        <p:spPr>
          <a:xfrm>
            <a:off x="8474400" y="88200"/>
            <a:ext cx="504000" cy="497160"/>
          </a:xfrm>
          <a:prstGeom prst="rect">
            <a:avLst/>
          </a:prstGeom>
          <a:ln w="0">
            <a:noFill/>
          </a:ln>
        </p:spPr>
      </p:pic>
      <p:pic>
        <p:nvPicPr>
          <p:cNvPr id="68" name="Image 9"/>
          <p:cNvPicPr/>
          <p:nvPr/>
        </p:nvPicPr>
        <p:blipFill>
          <a:blip r:embed="rId6"/>
          <a:stretch/>
        </p:blipFill>
        <p:spPr>
          <a:xfrm>
            <a:off x="0" y="5005440"/>
            <a:ext cx="9143640" cy="14976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1" name="Image 6"/>
          <p:cNvPicPr/>
          <p:nvPr/>
        </p:nvPicPr>
        <p:blipFill>
          <a:blip r:embed="rId3"/>
          <a:stretch/>
        </p:blipFill>
        <p:spPr>
          <a:xfrm>
            <a:off x="6905880" y="63720"/>
            <a:ext cx="1463400" cy="619200"/>
          </a:xfrm>
          <a:prstGeom prst="rect">
            <a:avLst/>
          </a:prstGeom>
          <a:ln w="0">
            <a:noFill/>
          </a:ln>
        </p:spPr>
      </p:pic>
      <p:pic>
        <p:nvPicPr>
          <p:cNvPr id="72" name="Image 7"/>
          <p:cNvPicPr/>
          <p:nvPr/>
        </p:nvPicPr>
        <p:blipFill>
          <a:blip r:embed="rId4"/>
          <a:stretch/>
        </p:blipFill>
        <p:spPr>
          <a:xfrm>
            <a:off x="174960" y="35280"/>
            <a:ext cx="1198800" cy="687240"/>
          </a:xfrm>
          <a:prstGeom prst="rect">
            <a:avLst/>
          </a:prstGeom>
          <a:ln w="0">
            <a:noFill/>
          </a:ln>
        </p:spPr>
      </p:pic>
      <p:pic>
        <p:nvPicPr>
          <p:cNvPr id="73" name="Image 8"/>
          <p:cNvPicPr/>
          <p:nvPr/>
        </p:nvPicPr>
        <p:blipFill>
          <a:blip r:embed="rId5"/>
          <a:stretch/>
        </p:blipFill>
        <p:spPr>
          <a:xfrm>
            <a:off x="8474400" y="88200"/>
            <a:ext cx="504000" cy="497160"/>
          </a:xfrm>
          <a:prstGeom prst="rect">
            <a:avLst/>
          </a:prstGeom>
          <a:ln w="0">
            <a:noFill/>
          </a:ln>
        </p:spPr>
      </p:pic>
      <p:pic>
        <p:nvPicPr>
          <p:cNvPr id="74" name="Image 9"/>
          <p:cNvPicPr/>
          <p:nvPr/>
        </p:nvPicPr>
        <p:blipFill>
          <a:blip r:embed="rId6"/>
          <a:stretch/>
        </p:blipFill>
        <p:spPr>
          <a:xfrm>
            <a:off x="0" y="5005440"/>
            <a:ext cx="9143640" cy="149760"/>
          </a:xfrm>
          <a:prstGeom prst="rect">
            <a:avLst/>
          </a:prstGeom>
          <a:ln w="0">
            <a:noFill/>
          </a:ln>
        </p:spPr>
      </p:pic>
      <p:sp>
        <p:nvSpPr>
          <p:cNvPr id="75" name="PlaceHolder 1"/>
          <p:cNvSpPr>
            <a:spLocks noGrp="1"/>
          </p:cNvSpPr>
          <p:nvPr>
            <p:ph type="title"/>
          </p:nvPr>
        </p:nvSpPr>
        <p:spPr>
          <a:xfrm>
            <a:off x="623880" y="1282320"/>
            <a:ext cx="7886520" cy="2139120"/>
          </a:xfrm>
          <a:prstGeom prst="rect">
            <a:avLst/>
          </a:prstGeom>
          <a:noFill/>
          <a:ln w="0">
            <a:noFill/>
          </a:ln>
        </p:spPr>
        <p:txBody>
          <a:bodyPr lIns="91440" tIns="45720" rIns="91440" bIns="45720" anchor="b">
            <a:noAutofit/>
          </a:bodyPr>
          <a:lstStyle/>
          <a:p>
            <a:pPr indent="0" defTabSz="685800">
              <a:lnSpc>
                <a:spcPct val="90000"/>
              </a:lnSpc>
              <a:buNone/>
            </a:pPr>
            <a:r>
              <a:rPr lang="fr-FR" sz="4500" b="0" strike="noStrike" spc="-1">
                <a:solidFill>
                  <a:schemeClr val="dk1"/>
                </a:solidFill>
                <a:latin typeface="Calibri Light"/>
              </a:rPr>
              <a:t>Modifiez le style du titre</a:t>
            </a:r>
            <a:endParaRPr lang="en-US" sz="4500" b="0" strike="noStrike" spc="-1">
              <a:solidFill>
                <a:schemeClr val="dk1"/>
              </a:solidFill>
              <a:latin typeface="Calibri"/>
            </a:endParaRPr>
          </a:p>
        </p:txBody>
      </p:sp>
      <p:sp>
        <p:nvSpPr>
          <p:cNvPr id="76" name="PlaceHolder 2"/>
          <p:cNvSpPr>
            <a:spLocks noGrp="1"/>
          </p:cNvSpPr>
          <p:nvPr>
            <p:ph type="body"/>
          </p:nvPr>
        </p:nvSpPr>
        <p:spPr>
          <a:xfrm>
            <a:off x="623880" y="3441960"/>
            <a:ext cx="7886520" cy="1124640"/>
          </a:xfrm>
          <a:prstGeom prst="rect">
            <a:avLst/>
          </a:prstGeom>
          <a:noFill/>
          <a:ln w="0">
            <a:noFill/>
          </a:ln>
        </p:spPr>
        <p:txBody>
          <a:bodyPr lIns="91440" tIns="45720" rIns="91440" bIns="45720" anchor="t">
            <a:noAutofit/>
          </a:bodyPr>
          <a:lstStyle/>
          <a:p>
            <a:pPr indent="0" defTabSz="685800">
              <a:lnSpc>
                <a:spcPct val="90000"/>
              </a:lnSpc>
              <a:spcBef>
                <a:spcPts val="751"/>
              </a:spcBef>
              <a:buNone/>
              <a:tabLst>
                <a:tab pos="0" algn="l"/>
              </a:tabLst>
            </a:pPr>
            <a:r>
              <a:rPr lang="fr-FR" sz="1800" b="0" strike="noStrike" spc="-1">
                <a:solidFill>
                  <a:schemeClr val="dk1">
                    <a:tint val="75000"/>
                  </a:schemeClr>
                </a:solidFill>
                <a:latin typeface="Calibri"/>
              </a:rPr>
              <a:t>Cliquez pour modifier les styles du texte du masque</a:t>
            </a:r>
            <a:endParaRPr lang="en-US" sz="1800" b="0" strike="noStrike" spc="-1">
              <a:solidFill>
                <a:schemeClr val="dk1"/>
              </a:solidFill>
              <a:latin typeface="Calibri"/>
            </a:endParaRPr>
          </a:p>
        </p:txBody>
      </p:sp>
      <p:sp>
        <p:nvSpPr>
          <p:cNvPr id="77" name="PlaceHolder 3"/>
          <p:cNvSpPr>
            <a:spLocks noGrp="1"/>
          </p:cNvSpPr>
          <p:nvPr>
            <p:ph type="dt" idx="11"/>
          </p:nvPr>
        </p:nvSpPr>
        <p:spPr>
          <a:xfrm>
            <a:off x="628560" y="4767120"/>
            <a:ext cx="2057040" cy="273600"/>
          </a:xfrm>
          <a:prstGeom prst="rect">
            <a:avLst/>
          </a:prstGeom>
          <a:noFill/>
          <a:ln w="0">
            <a:noFill/>
          </a:ln>
        </p:spPr>
        <p:txBody>
          <a:bodyPr lIns="90000" tIns="45000" rIns="90000" bIns="45000" anchor="t">
            <a:noAutofit/>
          </a:bodyPr>
          <a:lstStyle>
            <a:lvl1pPr indent="0" defTabSz="457200">
              <a:lnSpc>
                <a:spcPct val="100000"/>
              </a:lnSpc>
              <a:buNone/>
              <a:defRPr lang="fr-FR" sz="1800" b="0" strike="noStrike" spc="-1">
                <a:solidFill>
                  <a:schemeClr val="dk1"/>
                </a:solidFill>
                <a:latin typeface="Calibri"/>
              </a:defRPr>
            </a:lvl1pPr>
          </a:lstStyle>
          <a:p>
            <a:pPr indent="0" defTabSz="457200">
              <a:lnSpc>
                <a:spcPct val="100000"/>
              </a:lnSpc>
              <a:buNone/>
            </a:pPr>
            <a:r>
              <a:rPr lang="fr-FR" sz="1800" b="0" strike="noStrike" spc="-1">
                <a:solidFill>
                  <a:schemeClr val="dk1"/>
                </a:solidFill>
                <a:latin typeface="Calibri"/>
              </a:rPr>
              <a:t>&lt;date/heure&gt;</a:t>
            </a:r>
            <a:endParaRPr lang="fr-FR" sz="1800" b="0" strike="noStrike" spc="-1">
              <a:solidFill>
                <a:srgbClr val="000000"/>
              </a:solidFill>
              <a:latin typeface="Calibri"/>
            </a:endParaRPr>
          </a:p>
        </p:txBody>
      </p:sp>
      <p:sp>
        <p:nvSpPr>
          <p:cNvPr id="78" name="PlaceHolder 4"/>
          <p:cNvSpPr>
            <a:spLocks noGrp="1"/>
          </p:cNvSpPr>
          <p:nvPr>
            <p:ph type="ftr" idx="12"/>
          </p:nvPr>
        </p:nvSpPr>
        <p:spPr>
          <a:xfrm>
            <a:off x="3029040" y="4767120"/>
            <a:ext cx="3085920" cy="273600"/>
          </a:xfrm>
          <a:prstGeom prst="rect">
            <a:avLst/>
          </a:prstGeom>
          <a:noFill/>
          <a:ln w="0">
            <a:noFill/>
          </a:ln>
        </p:spPr>
        <p:txBody>
          <a:bodyPr lIns="90000" tIns="45000" rIns="90000" bIns="45000" anchor="t">
            <a:noAutofit/>
          </a:bodyPr>
          <a:lstStyle>
            <a:lvl1pPr indent="0" algn="ctr">
              <a:buNone/>
              <a:defRPr lang="fr-FR" sz="1400" b="0" strike="noStrike" spc="-1">
                <a:solidFill>
                  <a:srgbClr val="000000"/>
                </a:solidFill>
                <a:latin typeface="Calibri"/>
              </a:defRPr>
            </a:lvl1pPr>
          </a:lstStyle>
          <a:p>
            <a:pPr indent="0" algn="ctr">
              <a:buNone/>
            </a:pPr>
            <a:r>
              <a:rPr lang="fr-FR" sz="1400" b="0" strike="noStrike" spc="-1">
                <a:solidFill>
                  <a:srgbClr val="000000"/>
                </a:solidFill>
                <a:latin typeface="Calibri"/>
              </a:rPr>
              <a:t>&lt;pied de page&gt;</a:t>
            </a:r>
          </a:p>
        </p:txBody>
      </p:sp>
      <p:sp>
        <p:nvSpPr>
          <p:cNvPr id="79" name="PlaceHolder 5"/>
          <p:cNvSpPr>
            <a:spLocks noGrp="1"/>
          </p:cNvSpPr>
          <p:nvPr>
            <p:ph type="sldNum" idx="13"/>
          </p:nvPr>
        </p:nvSpPr>
        <p:spPr>
          <a:xfrm>
            <a:off x="7086600" y="4698720"/>
            <a:ext cx="2057040" cy="273600"/>
          </a:xfrm>
          <a:prstGeom prst="rect">
            <a:avLst/>
          </a:prstGeom>
          <a:noFill/>
          <a:ln w="0">
            <a:noFill/>
          </a:ln>
        </p:spPr>
        <p:txBody>
          <a:bodyPr lIns="91440" tIns="45720" rIns="91440" bIns="45720" anchor="ctr">
            <a:noAutofit/>
          </a:bodyPr>
          <a:lstStyle>
            <a:lvl1pPr indent="0" algn="r" defTabSz="457200">
              <a:lnSpc>
                <a:spcPct val="100000"/>
              </a:lnSpc>
              <a:buNone/>
              <a:defRPr lang="fr-FR" sz="1000" b="0" strike="noStrike" spc="-1">
                <a:solidFill>
                  <a:schemeClr val="dk1">
                    <a:tint val="75000"/>
                  </a:schemeClr>
                </a:solidFill>
                <a:latin typeface="Marianne"/>
              </a:defRPr>
            </a:lvl1pPr>
          </a:lstStyle>
          <a:p>
            <a:pPr indent="0" algn="r" defTabSz="457200">
              <a:lnSpc>
                <a:spcPct val="100000"/>
              </a:lnSpc>
              <a:buNone/>
            </a:pPr>
            <a:fld id="{00A38850-FC11-4920-BD63-D8ECA7583812}" type="slidenum">
              <a:rPr lang="fr-FR" sz="1000" b="0" strike="noStrike" spc="-1">
                <a:solidFill>
                  <a:schemeClr val="dk1">
                    <a:tint val="75000"/>
                  </a:schemeClr>
                </a:solidFill>
                <a:latin typeface="Marianne"/>
              </a:rPr>
              <a:t>‹#›</a:t>
            </a:fld>
            <a:endParaRPr lang="fr-FR" sz="1000" b="0" strike="noStrike" spc="-1">
              <a:solidFill>
                <a:srgbClr val="000000"/>
              </a:solidFill>
              <a:latin typeface="Calibri"/>
            </a:endParaRPr>
          </a:p>
        </p:txBody>
      </p:sp>
      <p:pic>
        <p:nvPicPr>
          <p:cNvPr id="80" name="Image 6"/>
          <p:cNvPicPr/>
          <p:nvPr/>
        </p:nvPicPr>
        <p:blipFill>
          <a:blip r:embed="rId3"/>
          <a:stretch/>
        </p:blipFill>
        <p:spPr>
          <a:xfrm>
            <a:off x="6905880" y="63720"/>
            <a:ext cx="1463400" cy="619200"/>
          </a:xfrm>
          <a:prstGeom prst="rect">
            <a:avLst/>
          </a:prstGeom>
          <a:ln w="0">
            <a:noFill/>
          </a:ln>
        </p:spPr>
      </p:pic>
      <p:pic>
        <p:nvPicPr>
          <p:cNvPr id="81" name="Image 7"/>
          <p:cNvPicPr/>
          <p:nvPr/>
        </p:nvPicPr>
        <p:blipFill>
          <a:blip r:embed="rId4"/>
          <a:stretch/>
        </p:blipFill>
        <p:spPr>
          <a:xfrm>
            <a:off x="174960" y="35280"/>
            <a:ext cx="1198800" cy="687240"/>
          </a:xfrm>
          <a:prstGeom prst="rect">
            <a:avLst/>
          </a:prstGeom>
          <a:ln w="0">
            <a:noFill/>
          </a:ln>
        </p:spPr>
      </p:pic>
      <p:pic>
        <p:nvPicPr>
          <p:cNvPr id="82" name="Image 8"/>
          <p:cNvPicPr/>
          <p:nvPr/>
        </p:nvPicPr>
        <p:blipFill>
          <a:blip r:embed="rId5"/>
          <a:stretch/>
        </p:blipFill>
        <p:spPr>
          <a:xfrm>
            <a:off x="8474400" y="88200"/>
            <a:ext cx="504000" cy="497160"/>
          </a:xfrm>
          <a:prstGeom prst="rect">
            <a:avLst/>
          </a:prstGeom>
          <a:ln w="0">
            <a:noFill/>
          </a:ln>
        </p:spPr>
      </p:pic>
      <p:pic>
        <p:nvPicPr>
          <p:cNvPr id="83" name="Image 9"/>
          <p:cNvPicPr/>
          <p:nvPr/>
        </p:nvPicPr>
        <p:blipFill>
          <a:blip r:embed="rId6"/>
          <a:stretch/>
        </p:blipFill>
        <p:spPr>
          <a:xfrm>
            <a:off x="0" y="5005440"/>
            <a:ext cx="9143640" cy="14976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4" name="Image 6"/>
          <p:cNvPicPr/>
          <p:nvPr/>
        </p:nvPicPr>
        <p:blipFill>
          <a:blip r:embed="rId3"/>
          <a:stretch/>
        </p:blipFill>
        <p:spPr>
          <a:xfrm>
            <a:off x="6905880" y="63720"/>
            <a:ext cx="1463400" cy="619200"/>
          </a:xfrm>
          <a:prstGeom prst="rect">
            <a:avLst/>
          </a:prstGeom>
          <a:ln w="0">
            <a:noFill/>
          </a:ln>
        </p:spPr>
      </p:pic>
      <p:pic>
        <p:nvPicPr>
          <p:cNvPr id="85" name="Image 7"/>
          <p:cNvPicPr/>
          <p:nvPr/>
        </p:nvPicPr>
        <p:blipFill>
          <a:blip r:embed="rId4"/>
          <a:stretch/>
        </p:blipFill>
        <p:spPr>
          <a:xfrm>
            <a:off x="174960" y="35280"/>
            <a:ext cx="1198800" cy="687240"/>
          </a:xfrm>
          <a:prstGeom prst="rect">
            <a:avLst/>
          </a:prstGeom>
          <a:ln w="0">
            <a:noFill/>
          </a:ln>
        </p:spPr>
      </p:pic>
      <p:pic>
        <p:nvPicPr>
          <p:cNvPr id="86" name="Image 8"/>
          <p:cNvPicPr/>
          <p:nvPr/>
        </p:nvPicPr>
        <p:blipFill>
          <a:blip r:embed="rId5"/>
          <a:stretch/>
        </p:blipFill>
        <p:spPr>
          <a:xfrm>
            <a:off x="8474400" y="88200"/>
            <a:ext cx="504000" cy="497160"/>
          </a:xfrm>
          <a:prstGeom prst="rect">
            <a:avLst/>
          </a:prstGeom>
          <a:ln w="0">
            <a:noFill/>
          </a:ln>
        </p:spPr>
      </p:pic>
      <p:pic>
        <p:nvPicPr>
          <p:cNvPr id="87" name="Image 9"/>
          <p:cNvPicPr/>
          <p:nvPr/>
        </p:nvPicPr>
        <p:blipFill>
          <a:blip r:embed="rId6"/>
          <a:stretch/>
        </p:blipFill>
        <p:spPr>
          <a:xfrm>
            <a:off x="0" y="5005440"/>
            <a:ext cx="9143640" cy="149760"/>
          </a:xfrm>
          <a:prstGeom prst="rect">
            <a:avLst/>
          </a:prstGeom>
          <a:ln w="0">
            <a:noFill/>
          </a:ln>
        </p:spPr>
      </p:pic>
      <p:sp>
        <p:nvSpPr>
          <p:cNvPr id="88" name="PlaceHolder 1"/>
          <p:cNvSpPr>
            <a:spLocks noGrp="1"/>
          </p:cNvSpPr>
          <p:nvPr>
            <p:ph type="title"/>
          </p:nvPr>
        </p:nvSpPr>
        <p:spPr>
          <a:xfrm>
            <a:off x="628560" y="273960"/>
            <a:ext cx="7886520" cy="993960"/>
          </a:xfrm>
          <a:prstGeom prst="rect">
            <a:avLst/>
          </a:prstGeom>
          <a:noFill/>
          <a:ln w="0">
            <a:noFill/>
          </a:ln>
        </p:spPr>
        <p:txBody>
          <a:bodyPr lIns="91440" tIns="45720" rIns="91440" bIns="45720" anchor="ctr">
            <a:noAutofit/>
          </a:bodyPr>
          <a:lstStyle/>
          <a:p>
            <a:pPr indent="0" defTabSz="685800">
              <a:lnSpc>
                <a:spcPct val="90000"/>
              </a:lnSpc>
              <a:buNone/>
            </a:pPr>
            <a:r>
              <a:rPr lang="fr-FR" sz="3300" b="0" strike="noStrike" spc="-1">
                <a:solidFill>
                  <a:schemeClr val="dk1"/>
                </a:solidFill>
                <a:latin typeface="Calibri Light"/>
              </a:rPr>
              <a:t>Modifiez le style du titre</a:t>
            </a:r>
            <a:endParaRPr lang="en-US" sz="3300" b="0" strike="noStrike" spc="-1">
              <a:solidFill>
                <a:schemeClr val="dk1"/>
              </a:solidFill>
              <a:latin typeface="Calibri"/>
            </a:endParaRPr>
          </a:p>
        </p:txBody>
      </p:sp>
      <p:sp>
        <p:nvSpPr>
          <p:cNvPr id="89" name="PlaceHolder 2"/>
          <p:cNvSpPr>
            <a:spLocks noGrp="1"/>
          </p:cNvSpPr>
          <p:nvPr>
            <p:ph type="body"/>
          </p:nvPr>
        </p:nvSpPr>
        <p:spPr>
          <a:xfrm>
            <a:off x="628560" y="1369080"/>
            <a:ext cx="3885840" cy="3263040"/>
          </a:xfrm>
          <a:prstGeom prst="rect">
            <a:avLst/>
          </a:prstGeom>
          <a:noFill/>
          <a:ln w="0">
            <a:noFill/>
          </a:ln>
        </p:spPr>
        <p:txBody>
          <a:bodyPr lIns="91440" tIns="45720" rIns="91440" bIns="45720" anchor="t">
            <a:noAutofit/>
          </a:bodyPr>
          <a:lstStyle/>
          <a:p>
            <a:pPr marL="171360" indent="-171360" defTabSz="685800">
              <a:lnSpc>
                <a:spcPct val="90000"/>
              </a:lnSpc>
              <a:spcBef>
                <a:spcPts val="751"/>
              </a:spcBef>
              <a:buClr>
                <a:srgbClr val="000000"/>
              </a:buClr>
              <a:buFont typeface="Arial"/>
              <a:buChar char="•"/>
            </a:pPr>
            <a:r>
              <a:rPr lang="fr-FR" sz="2100" b="0" strike="noStrike" spc="-1">
                <a:solidFill>
                  <a:schemeClr val="dk1"/>
                </a:solidFill>
                <a:latin typeface="Calibri"/>
              </a:rPr>
              <a:t>Cliquez pour modifier les styles du texte du masque</a:t>
            </a:r>
            <a:endParaRPr lang="en-US" sz="2100" b="0" strike="noStrike" spc="-1">
              <a:solidFill>
                <a:schemeClr val="dk1"/>
              </a:solidFill>
              <a:latin typeface="Calibri"/>
            </a:endParaRPr>
          </a:p>
          <a:p>
            <a:pPr marL="514440" lvl="1" indent="-171360" defTabSz="685800">
              <a:lnSpc>
                <a:spcPct val="90000"/>
              </a:lnSpc>
              <a:spcBef>
                <a:spcPts val="374"/>
              </a:spcBef>
              <a:buClr>
                <a:srgbClr val="000000"/>
              </a:buClr>
              <a:buFont typeface="Arial"/>
              <a:buChar char="•"/>
            </a:pPr>
            <a:r>
              <a:rPr lang="fr-FR" sz="1800" b="0" strike="noStrike" spc="-1">
                <a:solidFill>
                  <a:schemeClr val="dk1"/>
                </a:solidFill>
                <a:latin typeface="Calibri"/>
              </a:rPr>
              <a:t>Deuxième niveau</a:t>
            </a:r>
            <a:endParaRPr lang="en-US" sz="1800" b="0" strike="noStrike" spc="-1">
              <a:solidFill>
                <a:schemeClr val="dk1"/>
              </a:solidFill>
              <a:latin typeface="Calibri"/>
            </a:endParaRPr>
          </a:p>
          <a:p>
            <a:pPr marL="857160" lvl="2" indent="-171360" defTabSz="685800">
              <a:lnSpc>
                <a:spcPct val="90000"/>
              </a:lnSpc>
              <a:spcBef>
                <a:spcPts val="374"/>
              </a:spcBef>
              <a:buClr>
                <a:srgbClr val="000000"/>
              </a:buClr>
              <a:buFont typeface="Arial"/>
              <a:buChar char="•"/>
            </a:pPr>
            <a:r>
              <a:rPr lang="fr-FR" sz="1500" b="0" strike="noStrike" spc="-1">
                <a:solidFill>
                  <a:schemeClr val="dk1"/>
                </a:solidFill>
                <a:latin typeface="Calibri"/>
              </a:rPr>
              <a:t>Troisième niveau</a:t>
            </a:r>
            <a:endParaRPr lang="en-US" sz="1500" b="0" strike="noStrike" spc="-1">
              <a:solidFill>
                <a:schemeClr val="dk1"/>
              </a:solidFill>
              <a:latin typeface="Calibri"/>
            </a:endParaRPr>
          </a:p>
          <a:p>
            <a:pPr marL="1200240" lvl="3" indent="-171360" defTabSz="685800">
              <a:lnSpc>
                <a:spcPct val="90000"/>
              </a:lnSpc>
              <a:spcBef>
                <a:spcPts val="374"/>
              </a:spcBef>
              <a:buClr>
                <a:srgbClr val="000000"/>
              </a:buClr>
              <a:buFont typeface="Arial"/>
              <a:buChar char="•"/>
            </a:pPr>
            <a:r>
              <a:rPr lang="fr-FR" sz="1350" b="0" strike="noStrike" spc="-1">
                <a:solidFill>
                  <a:schemeClr val="dk1"/>
                </a:solidFill>
                <a:latin typeface="Calibri"/>
              </a:rPr>
              <a:t>Quatrième niveau</a:t>
            </a:r>
            <a:endParaRPr lang="en-US" sz="1350" b="0" strike="noStrike" spc="-1">
              <a:solidFill>
                <a:schemeClr val="dk1"/>
              </a:solidFill>
              <a:latin typeface="Calibri"/>
            </a:endParaRPr>
          </a:p>
          <a:p>
            <a:pPr marL="1542960" lvl="4" indent="-171360" defTabSz="685800">
              <a:lnSpc>
                <a:spcPct val="90000"/>
              </a:lnSpc>
              <a:spcBef>
                <a:spcPts val="374"/>
              </a:spcBef>
              <a:buClr>
                <a:srgbClr val="000000"/>
              </a:buClr>
              <a:buFont typeface="Arial"/>
              <a:buChar char="•"/>
            </a:pPr>
            <a:r>
              <a:rPr lang="fr-FR" sz="1350" b="0" strike="noStrike" spc="-1">
                <a:solidFill>
                  <a:schemeClr val="dk1"/>
                </a:solidFill>
                <a:latin typeface="Calibri"/>
              </a:rPr>
              <a:t>Cinquième niveau</a:t>
            </a:r>
            <a:endParaRPr lang="en-US" sz="1350" b="0" strike="noStrike" spc="-1">
              <a:solidFill>
                <a:schemeClr val="dk1"/>
              </a:solidFill>
              <a:latin typeface="Calibri"/>
            </a:endParaRPr>
          </a:p>
        </p:txBody>
      </p:sp>
      <p:sp>
        <p:nvSpPr>
          <p:cNvPr id="90" name="PlaceHolder 3"/>
          <p:cNvSpPr>
            <a:spLocks noGrp="1"/>
          </p:cNvSpPr>
          <p:nvPr>
            <p:ph type="body"/>
          </p:nvPr>
        </p:nvSpPr>
        <p:spPr>
          <a:xfrm>
            <a:off x="4629240" y="1369080"/>
            <a:ext cx="3885840" cy="3263040"/>
          </a:xfrm>
          <a:prstGeom prst="rect">
            <a:avLst/>
          </a:prstGeom>
          <a:noFill/>
          <a:ln w="0">
            <a:noFill/>
          </a:ln>
        </p:spPr>
        <p:txBody>
          <a:bodyPr lIns="91440" tIns="45720" rIns="91440" bIns="45720" anchor="t">
            <a:noAutofit/>
          </a:bodyPr>
          <a:lstStyle/>
          <a:p>
            <a:pPr marL="171360" indent="-171360" defTabSz="685800">
              <a:lnSpc>
                <a:spcPct val="90000"/>
              </a:lnSpc>
              <a:spcBef>
                <a:spcPts val="751"/>
              </a:spcBef>
              <a:buClr>
                <a:srgbClr val="000000"/>
              </a:buClr>
              <a:buFont typeface="Arial"/>
              <a:buChar char="•"/>
            </a:pPr>
            <a:r>
              <a:rPr lang="fr-FR" sz="2100" b="0" strike="noStrike" spc="-1">
                <a:solidFill>
                  <a:schemeClr val="dk1"/>
                </a:solidFill>
                <a:latin typeface="Calibri"/>
              </a:rPr>
              <a:t>Cliquez pour modifier les styles du texte du masque</a:t>
            </a:r>
            <a:endParaRPr lang="en-US" sz="2100" b="0" strike="noStrike" spc="-1">
              <a:solidFill>
                <a:schemeClr val="dk1"/>
              </a:solidFill>
              <a:latin typeface="Calibri"/>
            </a:endParaRPr>
          </a:p>
          <a:p>
            <a:pPr marL="514440" lvl="1" indent="-171360" defTabSz="685800">
              <a:lnSpc>
                <a:spcPct val="90000"/>
              </a:lnSpc>
              <a:spcBef>
                <a:spcPts val="374"/>
              </a:spcBef>
              <a:buClr>
                <a:srgbClr val="000000"/>
              </a:buClr>
              <a:buFont typeface="Arial"/>
              <a:buChar char="•"/>
            </a:pPr>
            <a:r>
              <a:rPr lang="fr-FR" sz="1800" b="0" strike="noStrike" spc="-1">
                <a:solidFill>
                  <a:schemeClr val="dk1"/>
                </a:solidFill>
                <a:latin typeface="Calibri"/>
              </a:rPr>
              <a:t>Deuxième niveau</a:t>
            </a:r>
            <a:endParaRPr lang="en-US" sz="1800" b="0" strike="noStrike" spc="-1">
              <a:solidFill>
                <a:schemeClr val="dk1"/>
              </a:solidFill>
              <a:latin typeface="Calibri"/>
            </a:endParaRPr>
          </a:p>
          <a:p>
            <a:pPr marL="857160" lvl="2" indent="-171360" defTabSz="685800">
              <a:lnSpc>
                <a:spcPct val="90000"/>
              </a:lnSpc>
              <a:spcBef>
                <a:spcPts val="374"/>
              </a:spcBef>
              <a:buClr>
                <a:srgbClr val="000000"/>
              </a:buClr>
              <a:buFont typeface="Arial"/>
              <a:buChar char="•"/>
            </a:pPr>
            <a:r>
              <a:rPr lang="fr-FR" sz="1500" b="0" strike="noStrike" spc="-1">
                <a:solidFill>
                  <a:schemeClr val="dk1"/>
                </a:solidFill>
                <a:latin typeface="Calibri"/>
              </a:rPr>
              <a:t>Troisième niveau</a:t>
            </a:r>
            <a:endParaRPr lang="en-US" sz="1500" b="0" strike="noStrike" spc="-1">
              <a:solidFill>
                <a:schemeClr val="dk1"/>
              </a:solidFill>
              <a:latin typeface="Calibri"/>
            </a:endParaRPr>
          </a:p>
          <a:p>
            <a:pPr marL="1200240" lvl="3" indent="-171360" defTabSz="685800">
              <a:lnSpc>
                <a:spcPct val="90000"/>
              </a:lnSpc>
              <a:spcBef>
                <a:spcPts val="374"/>
              </a:spcBef>
              <a:buClr>
                <a:srgbClr val="000000"/>
              </a:buClr>
              <a:buFont typeface="Arial"/>
              <a:buChar char="•"/>
            </a:pPr>
            <a:r>
              <a:rPr lang="fr-FR" sz="1350" b="0" strike="noStrike" spc="-1">
                <a:solidFill>
                  <a:schemeClr val="dk1"/>
                </a:solidFill>
                <a:latin typeface="Calibri"/>
              </a:rPr>
              <a:t>Quatrième niveau</a:t>
            </a:r>
            <a:endParaRPr lang="en-US" sz="1350" b="0" strike="noStrike" spc="-1">
              <a:solidFill>
                <a:schemeClr val="dk1"/>
              </a:solidFill>
              <a:latin typeface="Calibri"/>
            </a:endParaRPr>
          </a:p>
          <a:p>
            <a:pPr marL="1542960" lvl="4" indent="-171360" defTabSz="685800">
              <a:lnSpc>
                <a:spcPct val="90000"/>
              </a:lnSpc>
              <a:spcBef>
                <a:spcPts val="374"/>
              </a:spcBef>
              <a:buClr>
                <a:srgbClr val="000000"/>
              </a:buClr>
              <a:buFont typeface="Arial"/>
              <a:buChar char="•"/>
            </a:pPr>
            <a:r>
              <a:rPr lang="fr-FR" sz="1350" b="0" strike="noStrike" spc="-1">
                <a:solidFill>
                  <a:schemeClr val="dk1"/>
                </a:solidFill>
                <a:latin typeface="Calibri"/>
              </a:rPr>
              <a:t>Cinquième niveau</a:t>
            </a:r>
            <a:endParaRPr lang="en-US" sz="1350" b="0" strike="noStrike" spc="-1">
              <a:solidFill>
                <a:schemeClr val="dk1"/>
              </a:solidFill>
              <a:latin typeface="Calibri"/>
            </a:endParaRPr>
          </a:p>
        </p:txBody>
      </p:sp>
      <p:sp>
        <p:nvSpPr>
          <p:cNvPr id="91" name="PlaceHolder 4"/>
          <p:cNvSpPr>
            <a:spLocks noGrp="1"/>
          </p:cNvSpPr>
          <p:nvPr>
            <p:ph type="dt" idx="14"/>
          </p:nvPr>
        </p:nvSpPr>
        <p:spPr>
          <a:xfrm>
            <a:off x="628560" y="4767120"/>
            <a:ext cx="2057040" cy="273600"/>
          </a:xfrm>
          <a:prstGeom prst="rect">
            <a:avLst/>
          </a:prstGeom>
          <a:noFill/>
          <a:ln w="0">
            <a:noFill/>
          </a:ln>
        </p:spPr>
        <p:txBody>
          <a:bodyPr lIns="90000" tIns="45000" rIns="90000" bIns="45000" anchor="t">
            <a:noAutofit/>
          </a:bodyPr>
          <a:lstStyle>
            <a:lvl1pPr indent="0" defTabSz="457200">
              <a:lnSpc>
                <a:spcPct val="100000"/>
              </a:lnSpc>
              <a:buNone/>
              <a:defRPr lang="fr-FR" sz="1800" b="0" strike="noStrike" spc="-1">
                <a:solidFill>
                  <a:schemeClr val="dk1"/>
                </a:solidFill>
                <a:latin typeface="Calibri"/>
              </a:defRPr>
            </a:lvl1pPr>
          </a:lstStyle>
          <a:p>
            <a:pPr indent="0" defTabSz="457200">
              <a:lnSpc>
                <a:spcPct val="100000"/>
              </a:lnSpc>
              <a:buNone/>
            </a:pPr>
            <a:r>
              <a:rPr lang="fr-FR" sz="1800" b="0" strike="noStrike" spc="-1">
                <a:solidFill>
                  <a:schemeClr val="dk1"/>
                </a:solidFill>
                <a:latin typeface="Calibri"/>
              </a:rPr>
              <a:t>&lt;date/heure&gt;</a:t>
            </a:r>
            <a:endParaRPr lang="fr-FR" sz="1800" b="0" strike="noStrike" spc="-1">
              <a:solidFill>
                <a:srgbClr val="000000"/>
              </a:solidFill>
              <a:latin typeface="Calibri"/>
            </a:endParaRPr>
          </a:p>
        </p:txBody>
      </p:sp>
      <p:sp>
        <p:nvSpPr>
          <p:cNvPr id="92" name="PlaceHolder 5"/>
          <p:cNvSpPr>
            <a:spLocks noGrp="1"/>
          </p:cNvSpPr>
          <p:nvPr>
            <p:ph type="ftr" idx="15"/>
          </p:nvPr>
        </p:nvSpPr>
        <p:spPr>
          <a:xfrm>
            <a:off x="3029040" y="4767120"/>
            <a:ext cx="3085920" cy="273600"/>
          </a:xfrm>
          <a:prstGeom prst="rect">
            <a:avLst/>
          </a:prstGeom>
          <a:noFill/>
          <a:ln w="0">
            <a:noFill/>
          </a:ln>
        </p:spPr>
        <p:txBody>
          <a:bodyPr lIns="90000" tIns="45000" rIns="90000" bIns="45000" anchor="t">
            <a:noAutofit/>
          </a:bodyPr>
          <a:lstStyle>
            <a:lvl1pPr indent="0" algn="ctr">
              <a:buNone/>
              <a:defRPr lang="fr-FR" sz="1400" b="0" strike="noStrike" spc="-1">
                <a:solidFill>
                  <a:srgbClr val="000000"/>
                </a:solidFill>
                <a:latin typeface="Calibri"/>
              </a:defRPr>
            </a:lvl1pPr>
          </a:lstStyle>
          <a:p>
            <a:pPr indent="0" algn="ctr">
              <a:buNone/>
            </a:pPr>
            <a:r>
              <a:rPr lang="fr-FR" sz="1400" b="0" strike="noStrike" spc="-1">
                <a:solidFill>
                  <a:srgbClr val="000000"/>
                </a:solidFill>
                <a:latin typeface="Calibri"/>
              </a:rPr>
              <a:t>&lt;pied de page&gt;</a:t>
            </a:r>
          </a:p>
        </p:txBody>
      </p:sp>
      <p:sp>
        <p:nvSpPr>
          <p:cNvPr id="93" name="PlaceHolder 6"/>
          <p:cNvSpPr>
            <a:spLocks noGrp="1"/>
          </p:cNvSpPr>
          <p:nvPr>
            <p:ph type="sldNum" idx="16"/>
          </p:nvPr>
        </p:nvSpPr>
        <p:spPr>
          <a:xfrm>
            <a:off x="7086600" y="4698720"/>
            <a:ext cx="2057040" cy="273600"/>
          </a:xfrm>
          <a:prstGeom prst="rect">
            <a:avLst/>
          </a:prstGeom>
          <a:noFill/>
          <a:ln w="0">
            <a:noFill/>
          </a:ln>
        </p:spPr>
        <p:txBody>
          <a:bodyPr lIns="91440" tIns="45720" rIns="91440" bIns="45720" anchor="ctr">
            <a:noAutofit/>
          </a:bodyPr>
          <a:lstStyle>
            <a:lvl1pPr indent="0" algn="r" defTabSz="457200">
              <a:lnSpc>
                <a:spcPct val="100000"/>
              </a:lnSpc>
              <a:buNone/>
              <a:defRPr lang="fr-FR" sz="1000" b="0" strike="noStrike" spc="-1">
                <a:solidFill>
                  <a:schemeClr val="dk1">
                    <a:tint val="75000"/>
                  </a:schemeClr>
                </a:solidFill>
                <a:latin typeface="Marianne"/>
              </a:defRPr>
            </a:lvl1pPr>
          </a:lstStyle>
          <a:p>
            <a:pPr indent="0" algn="r" defTabSz="457200">
              <a:lnSpc>
                <a:spcPct val="100000"/>
              </a:lnSpc>
              <a:buNone/>
            </a:pPr>
            <a:fld id="{488CE044-0937-4888-96FE-6491164D5173}" type="slidenum">
              <a:rPr lang="fr-FR" sz="1000" b="0" strike="noStrike" spc="-1">
                <a:solidFill>
                  <a:schemeClr val="dk1">
                    <a:tint val="75000"/>
                  </a:schemeClr>
                </a:solidFill>
                <a:latin typeface="Marianne"/>
              </a:rPr>
              <a:t>‹#›</a:t>
            </a:fld>
            <a:endParaRPr lang="fr-FR" sz="1000" b="0" strike="noStrike" spc="-1">
              <a:solidFill>
                <a:srgbClr val="000000"/>
              </a:solidFill>
              <a:latin typeface="Calibri"/>
            </a:endParaRPr>
          </a:p>
        </p:txBody>
      </p:sp>
      <p:pic>
        <p:nvPicPr>
          <p:cNvPr id="94" name="Image 7"/>
          <p:cNvPicPr/>
          <p:nvPr/>
        </p:nvPicPr>
        <p:blipFill>
          <a:blip r:embed="rId3"/>
          <a:stretch/>
        </p:blipFill>
        <p:spPr>
          <a:xfrm>
            <a:off x="6905880" y="63720"/>
            <a:ext cx="1463400" cy="619200"/>
          </a:xfrm>
          <a:prstGeom prst="rect">
            <a:avLst/>
          </a:prstGeom>
          <a:ln w="0">
            <a:noFill/>
          </a:ln>
        </p:spPr>
      </p:pic>
      <p:pic>
        <p:nvPicPr>
          <p:cNvPr id="95" name="Image 8"/>
          <p:cNvPicPr/>
          <p:nvPr/>
        </p:nvPicPr>
        <p:blipFill>
          <a:blip r:embed="rId4"/>
          <a:stretch/>
        </p:blipFill>
        <p:spPr>
          <a:xfrm>
            <a:off x="174960" y="35280"/>
            <a:ext cx="1198800" cy="687240"/>
          </a:xfrm>
          <a:prstGeom prst="rect">
            <a:avLst/>
          </a:prstGeom>
          <a:ln w="0">
            <a:noFill/>
          </a:ln>
        </p:spPr>
      </p:pic>
      <p:pic>
        <p:nvPicPr>
          <p:cNvPr id="96" name="Image 9"/>
          <p:cNvPicPr/>
          <p:nvPr/>
        </p:nvPicPr>
        <p:blipFill>
          <a:blip r:embed="rId5"/>
          <a:stretch/>
        </p:blipFill>
        <p:spPr>
          <a:xfrm>
            <a:off x="8474400" y="88200"/>
            <a:ext cx="504000" cy="497160"/>
          </a:xfrm>
          <a:prstGeom prst="rect">
            <a:avLst/>
          </a:prstGeom>
          <a:ln w="0">
            <a:noFill/>
          </a:ln>
        </p:spPr>
      </p:pic>
      <p:pic>
        <p:nvPicPr>
          <p:cNvPr id="97" name="Image 10"/>
          <p:cNvPicPr/>
          <p:nvPr/>
        </p:nvPicPr>
        <p:blipFill>
          <a:blip r:embed="rId6"/>
          <a:stretch/>
        </p:blipFill>
        <p:spPr>
          <a:xfrm>
            <a:off x="0" y="5005440"/>
            <a:ext cx="9143640" cy="14976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1" name="Image 6"/>
          <p:cNvPicPr/>
          <p:nvPr/>
        </p:nvPicPr>
        <p:blipFill>
          <a:blip r:embed="rId3"/>
          <a:stretch/>
        </p:blipFill>
        <p:spPr>
          <a:xfrm>
            <a:off x="6905880" y="63720"/>
            <a:ext cx="1463400" cy="619200"/>
          </a:xfrm>
          <a:prstGeom prst="rect">
            <a:avLst/>
          </a:prstGeom>
          <a:ln w="0">
            <a:noFill/>
          </a:ln>
        </p:spPr>
      </p:pic>
      <p:pic>
        <p:nvPicPr>
          <p:cNvPr id="102" name="Image 7"/>
          <p:cNvPicPr/>
          <p:nvPr/>
        </p:nvPicPr>
        <p:blipFill>
          <a:blip r:embed="rId4"/>
          <a:stretch/>
        </p:blipFill>
        <p:spPr>
          <a:xfrm>
            <a:off x="174960" y="35280"/>
            <a:ext cx="1198800" cy="687240"/>
          </a:xfrm>
          <a:prstGeom prst="rect">
            <a:avLst/>
          </a:prstGeom>
          <a:ln w="0">
            <a:noFill/>
          </a:ln>
        </p:spPr>
      </p:pic>
      <p:pic>
        <p:nvPicPr>
          <p:cNvPr id="103" name="Image 8"/>
          <p:cNvPicPr/>
          <p:nvPr/>
        </p:nvPicPr>
        <p:blipFill>
          <a:blip r:embed="rId5"/>
          <a:stretch/>
        </p:blipFill>
        <p:spPr>
          <a:xfrm>
            <a:off x="8474400" y="88200"/>
            <a:ext cx="504000" cy="497160"/>
          </a:xfrm>
          <a:prstGeom prst="rect">
            <a:avLst/>
          </a:prstGeom>
          <a:ln w="0">
            <a:noFill/>
          </a:ln>
        </p:spPr>
      </p:pic>
      <p:pic>
        <p:nvPicPr>
          <p:cNvPr id="104" name="Image 9"/>
          <p:cNvPicPr/>
          <p:nvPr/>
        </p:nvPicPr>
        <p:blipFill>
          <a:blip r:embed="rId6"/>
          <a:stretch/>
        </p:blipFill>
        <p:spPr>
          <a:xfrm>
            <a:off x="0" y="5005440"/>
            <a:ext cx="9143640" cy="149760"/>
          </a:xfrm>
          <a:prstGeom prst="rect">
            <a:avLst/>
          </a:prstGeom>
          <a:ln w="0">
            <a:noFill/>
          </a:ln>
        </p:spPr>
      </p:pic>
      <p:sp>
        <p:nvSpPr>
          <p:cNvPr id="105" name="PlaceHolder 1"/>
          <p:cNvSpPr>
            <a:spLocks noGrp="1"/>
          </p:cNvSpPr>
          <p:nvPr>
            <p:ph type="title"/>
          </p:nvPr>
        </p:nvSpPr>
        <p:spPr>
          <a:xfrm>
            <a:off x="630000" y="273960"/>
            <a:ext cx="7886520" cy="993960"/>
          </a:xfrm>
          <a:prstGeom prst="rect">
            <a:avLst/>
          </a:prstGeom>
          <a:noFill/>
          <a:ln w="0">
            <a:noFill/>
          </a:ln>
        </p:spPr>
        <p:txBody>
          <a:bodyPr lIns="91440" tIns="45720" rIns="91440" bIns="45720" anchor="ctr">
            <a:noAutofit/>
          </a:bodyPr>
          <a:lstStyle/>
          <a:p>
            <a:pPr indent="0" defTabSz="685800">
              <a:lnSpc>
                <a:spcPct val="90000"/>
              </a:lnSpc>
              <a:buNone/>
            </a:pPr>
            <a:r>
              <a:rPr lang="fr-FR" sz="3300" b="0" strike="noStrike" spc="-1">
                <a:solidFill>
                  <a:schemeClr val="dk1"/>
                </a:solidFill>
                <a:latin typeface="Calibri Light"/>
              </a:rPr>
              <a:t>Modifiez le style du titre</a:t>
            </a:r>
            <a:endParaRPr lang="en-US" sz="3300" b="0" strike="noStrike" spc="-1">
              <a:solidFill>
                <a:schemeClr val="dk1"/>
              </a:solidFill>
              <a:latin typeface="Calibri"/>
            </a:endParaRPr>
          </a:p>
        </p:txBody>
      </p:sp>
      <p:sp>
        <p:nvSpPr>
          <p:cNvPr id="106" name="PlaceHolder 2"/>
          <p:cNvSpPr>
            <a:spLocks noGrp="1"/>
          </p:cNvSpPr>
          <p:nvPr>
            <p:ph type="body"/>
          </p:nvPr>
        </p:nvSpPr>
        <p:spPr>
          <a:xfrm>
            <a:off x="630000" y="1260720"/>
            <a:ext cx="3867840" cy="617400"/>
          </a:xfrm>
          <a:prstGeom prst="rect">
            <a:avLst/>
          </a:prstGeom>
          <a:noFill/>
          <a:ln w="0">
            <a:noFill/>
          </a:ln>
        </p:spPr>
        <p:txBody>
          <a:bodyPr lIns="91440" tIns="45720" rIns="91440" bIns="45720" anchor="b">
            <a:noAutofit/>
          </a:bodyPr>
          <a:lstStyle/>
          <a:p>
            <a:pPr indent="0" defTabSz="685800">
              <a:lnSpc>
                <a:spcPct val="90000"/>
              </a:lnSpc>
              <a:spcBef>
                <a:spcPts val="751"/>
              </a:spcBef>
              <a:buNone/>
              <a:tabLst>
                <a:tab pos="0" algn="l"/>
              </a:tabLst>
            </a:pPr>
            <a:r>
              <a:rPr lang="fr-FR" sz="1800" b="1" strike="noStrike" spc="-1">
                <a:solidFill>
                  <a:schemeClr val="dk1"/>
                </a:solidFill>
                <a:latin typeface="Calibri"/>
              </a:rPr>
              <a:t>Cliquez pour modifier les styles du texte du masque</a:t>
            </a:r>
            <a:endParaRPr lang="en-US" sz="1800" b="0" strike="noStrike" spc="-1">
              <a:solidFill>
                <a:schemeClr val="dk1"/>
              </a:solidFill>
              <a:latin typeface="Calibri"/>
            </a:endParaRPr>
          </a:p>
        </p:txBody>
      </p:sp>
      <p:sp>
        <p:nvSpPr>
          <p:cNvPr id="107" name="PlaceHolder 3"/>
          <p:cNvSpPr>
            <a:spLocks noGrp="1"/>
          </p:cNvSpPr>
          <p:nvPr>
            <p:ph type="body"/>
          </p:nvPr>
        </p:nvSpPr>
        <p:spPr>
          <a:xfrm>
            <a:off x="630000" y="1878840"/>
            <a:ext cx="3867840" cy="2763000"/>
          </a:xfrm>
          <a:prstGeom prst="rect">
            <a:avLst/>
          </a:prstGeom>
          <a:noFill/>
          <a:ln w="0">
            <a:noFill/>
          </a:ln>
        </p:spPr>
        <p:txBody>
          <a:bodyPr lIns="91440" tIns="45720" rIns="91440" bIns="45720" anchor="t">
            <a:noAutofit/>
          </a:bodyPr>
          <a:lstStyle/>
          <a:p>
            <a:pPr marL="171360" indent="-171360" defTabSz="685800">
              <a:lnSpc>
                <a:spcPct val="90000"/>
              </a:lnSpc>
              <a:spcBef>
                <a:spcPts val="751"/>
              </a:spcBef>
              <a:buClr>
                <a:srgbClr val="000000"/>
              </a:buClr>
              <a:buFont typeface="Arial"/>
              <a:buChar char="•"/>
            </a:pPr>
            <a:r>
              <a:rPr lang="fr-FR" sz="2100" b="0" strike="noStrike" spc="-1">
                <a:solidFill>
                  <a:schemeClr val="dk1"/>
                </a:solidFill>
                <a:latin typeface="Calibri"/>
              </a:rPr>
              <a:t>Cliquez pour modifier les styles du texte du masque</a:t>
            </a:r>
            <a:endParaRPr lang="en-US" sz="2100" b="0" strike="noStrike" spc="-1">
              <a:solidFill>
                <a:schemeClr val="dk1"/>
              </a:solidFill>
              <a:latin typeface="Calibri"/>
            </a:endParaRPr>
          </a:p>
          <a:p>
            <a:pPr marL="514440" lvl="1" indent="-171360" defTabSz="685800">
              <a:lnSpc>
                <a:spcPct val="90000"/>
              </a:lnSpc>
              <a:spcBef>
                <a:spcPts val="374"/>
              </a:spcBef>
              <a:buClr>
                <a:srgbClr val="000000"/>
              </a:buClr>
              <a:buFont typeface="Arial"/>
              <a:buChar char="•"/>
            </a:pPr>
            <a:r>
              <a:rPr lang="fr-FR" sz="1800" b="0" strike="noStrike" spc="-1">
                <a:solidFill>
                  <a:schemeClr val="dk1"/>
                </a:solidFill>
                <a:latin typeface="Calibri"/>
              </a:rPr>
              <a:t>Deuxième niveau</a:t>
            </a:r>
            <a:endParaRPr lang="en-US" sz="1800" b="0" strike="noStrike" spc="-1">
              <a:solidFill>
                <a:schemeClr val="dk1"/>
              </a:solidFill>
              <a:latin typeface="Calibri"/>
            </a:endParaRPr>
          </a:p>
          <a:p>
            <a:pPr marL="857160" lvl="2" indent="-171360" defTabSz="685800">
              <a:lnSpc>
                <a:spcPct val="90000"/>
              </a:lnSpc>
              <a:spcBef>
                <a:spcPts val="374"/>
              </a:spcBef>
              <a:buClr>
                <a:srgbClr val="000000"/>
              </a:buClr>
              <a:buFont typeface="Arial"/>
              <a:buChar char="•"/>
            </a:pPr>
            <a:r>
              <a:rPr lang="fr-FR" sz="1500" b="0" strike="noStrike" spc="-1">
                <a:solidFill>
                  <a:schemeClr val="dk1"/>
                </a:solidFill>
                <a:latin typeface="Calibri"/>
              </a:rPr>
              <a:t>Troisième niveau</a:t>
            </a:r>
            <a:endParaRPr lang="en-US" sz="1500" b="0" strike="noStrike" spc="-1">
              <a:solidFill>
                <a:schemeClr val="dk1"/>
              </a:solidFill>
              <a:latin typeface="Calibri"/>
            </a:endParaRPr>
          </a:p>
          <a:p>
            <a:pPr marL="1200240" lvl="3" indent="-171360" defTabSz="685800">
              <a:lnSpc>
                <a:spcPct val="90000"/>
              </a:lnSpc>
              <a:spcBef>
                <a:spcPts val="374"/>
              </a:spcBef>
              <a:buClr>
                <a:srgbClr val="000000"/>
              </a:buClr>
              <a:buFont typeface="Arial"/>
              <a:buChar char="•"/>
            </a:pPr>
            <a:r>
              <a:rPr lang="fr-FR" sz="1350" b="0" strike="noStrike" spc="-1">
                <a:solidFill>
                  <a:schemeClr val="dk1"/>
                </a:solidFill>
                <a:latin typeface="Calibri"/>
              </a:rPr>
              <a:t>Quatrième niveau</a:t>
            </a:r>
            <a:endParaRPr lang="en-US" sz="1350" b="0" strike="noStrike" spc="-1">
              <a:solidFill>
                <a:schemeClr val="dk1"/>
              </a:solidFill>
              <a:latin typeface="Calibri"/>
            </a:endParaRPr>
          </a:p>
          <a:p>
            <a:pPr marL="1542960" lvl="4" indent="-171360" defTabSz="685800">
              <a:lnSpc>
                <a:spcPct val="90000"/>
              </a:lnSpc>
              <a:spcBef>
                <a:spcPts val="374"/>
              </a:spcBef>
              <a:buClr>
                <a:srgbClr val="000000"/>
              </a:buClr>
              <a:buFont typeface="Arial"/>
              <a:buChar char="•"/>
            </a:pPr>
            <a:r>
              <a:rPr lang="fr-FR" sz="1350" b="0" strike="noStrike" spc="-1">
                <a:solidFill>
                  <a:schemeClr val="dk1"/>
                </a:solidFill>
                <a:latin typeface="Calibri"/>
              </a:rPr>
              <a:t>Cinquième niveau</a:t>
            </a:r>
            <a:endParaRPr lang="en-US" sz="1350" b="0" strike="noStrike" spc="-1">
              <a:solidFill>
                <a:schemeClr val="dk1"/>
              </a:solidFill>
              <a:latin typeface="Calibri"/>
            </a:endParaRPr>
          </a:p>
        </p:txBody>
      </p:sp>
      <p:sp>
        <p:nvSpPr>
          <p:cNvPr id="108" name="PlaceHolder 4"/>
          <p:cNvSpPr>
            <a:spLocks noGrp="1"/>
          </p:cNvSpPr>
          <p:nvPr>
            <p:ph type="body"/>
          </p:nvPr>
        </p:nvSpPr>
        <p:spPr>
          <a:xfrm>
            <a:off x="4629240" y="1260720"/>
            <a:ext cx="3886920" cy="617400"/>
          </a:xfrm>
          <a:prstGeom prst="rect">
            <a:avLst/>
          </a:prstGeom>
          <a:noFill/>
          <a:ln w="0">
            <a:noFill/>
          </a:ln>
        </p:spPr>
        <p:txBody>
          <a:bodyPr lIns="91440" tIns="45720" rIns="91440" bIns="45720" anchor="b">
            <a:noAutofit/>
          </a:bodyPr>
          <a:lstStyle/>
          <a:p>
            <a:pPr indent="0" defTabSz="685800">
              <a:lnSpc>
                <a:spcPct val="90000"/>
              </a:lnSpc>
              <a:spcBef>
                <a:spcPts val="751"/>
              </a:spcBef>
              <a:buNone/>
              <a:tabLst>
                <a:tab pos="0" algn="l"/>
              </a:tabLst>
            </a:pPr>
            <a:r>
              <a:rPr lang="fr-FR" sz="1800" b="1" strike="noStrike" spc="-1">
                <a:solidFill>
                  <a:schemeClr val="dk1"/>
                </a:solidFill>
                <a:latin typeface="Calibri"/>
              </a:rPr>
              <a:t>Cliquez pour modifier les styles du texte du masque</a:t>
            </a:r>
            <a:endParaRPr lang="en-US" sz="1800" b="0" strike="noStrike" spc="-1">
              <a:solidFill>
                <a:schemeClr val="dk1"/>
              </a:solidFill>
              <a:latin typeface="Calibri"/>
            </a:endParaRPr>
          </a:p>
        </p:txBody>
      </p:sp>
      <p:sp>
        <p:nvSpPr>
          <p:cNvPr id="109" name="PlaceHolder 5"/>
          <p:cNvSpPr>
            <a:spLocks noGrp="1"/>
          </p:cNvSpPr>
          <p:nvPr>
            <p:ph type="body"/>
          </p:nvPr>
        </p:nvSpPr>
        <p:spPr>
          <a:xfrm>
            <a:off x="4629240" y="1878840"/>
            <a:ext cx="3886920" cy="2763000"/>
          </a:xfrm>
          <a:prstGeom prst="rect">
            <a:avLst/>
          </a:prstGeom>
          <a:noFill/>
          <a:ln w="0">
            <a:noFill/>
          </a:ln>
        </p:spPr>
        <p:txBody>
          <a:bodyPr lIns="91440" tIns="45720" rIns="91440" bIns="45720" anchor="t">
            <a:noAutofit/>
          </a:bodyPr>
          <a:lstStyle/>
          <a:p>
            <a:pPr marL="171360" indent="-171360" defTabSz="685800">
              <a:lnSpc>
                <a:spcPct val="90000"/>
              </a:lnSpc>
              <a:spcBef>
                <a:spcPts val="751"/>
              </a:spcBef>
              <a:buClr>
                <a:srgbClr val="000000"/>
              </a:buClr>
              <a:buFont typeface="Arial"/>
              <a:buChar char="•"/>
            </a:pPr>
            <a:r>
              <a:rPr lang="fr-FR" sz="2100" b="0" strike="noStrike" spc="-1">
                <a:solidFill>
                  <a:schemeClr val="dk1"/>
                </a:solidFill>
                <a:latin typeface="Calibri"/>
              </a:rPr>
              <a:t>Cliquez pour modifier les styles du texte du masque</a:t>
            </a:r>
            <a:endParaRPr lang="en-US" sz="2100" b="0" strike="noStrike" spc="-1">
              <a:solidFill>
                <a:schemeClr val="dk1"/>
              </a:solidFill>
              <a:latin typeface="Calibri"/>
            </a:endParaRPr>
          </a:p>
          <a:p>
            <a:pPr marL="514440" lvl="1" indent="-171360" defTabSz="685800">
              <a:lnSpc>
                <a:spcPct val="90000"/>
              </a:lnSpc>
              <a:spcBef>
                <a:spcPts val="374"/>
              </a:spcBef>
              <a:buClr>
                <a:srgbClr val="000000"/>
              </a:buClr>
              <a:buFont typeface="Arial"/>
              <a:buChar char="•"/>
            </a:pPr>
            <a:r>
              <a:rPr lang="fr-FR" sz="1800" b="0" strike="noStrike" spc="-1">
                <a:solidFill>
                  <a:schemeClr val="dk1"/>
                </a:solidFill>
                <a:latin typeface="Calibri"/>
              </a:rPr>
              <a:t>Deuxième niveau</a:t>
            </a:r>
            <a:endParaRPr lang="en-US" sz="1800" b="0" strike="noStrike" spc="-1">
              <a:solidFill>
                <a:schemeClr val="dk1"/>
              </a:solidFill>
              <a:latin typeface="Calibri"/>
            </a:endParaRPr>
          </a:p>
          <a:p>
            <a:pPr marL="857160" lvl="2" indent="-171360" defTabSz="685800">
              <a:lnSpc>
                <a:spcPct val="90000"/>
              </a:lnSpc>
              <a:spcBef>
                <a:spcPts val="374"/>
              </a:spcBef>
              <a:buClr>
                <a:srgbClr val="000000"/>
              </a:buClr>
              <a:buFont typeface="Arial"/>
              <a:buChar char="•"/>
            </a:pPr>
            <a:r>
              <a:rPr lang="fr-FR" sz="1500" b="0" strike="noStrike" spc="-1">
                <a:solidFill>
                  <a:schemeClr val="dk1"/>
                </a:solidFill>
                <a:latin typeface="Calibri"/>
              </a:rPr>
              <a:t>Troisième niveau</a:t>
            </a:r>
            <a:endParaRPr lang="en-US" sz="1500" b="0" strike="noStrike" spc="-1">
              <a:solidFill>
                <a:schemeClr val="dk1"/>
              </a:solidFill>
              <a:latin typeface="Calibri"/>
            </a:endParaRPr>
          </a:p>
          <a:p>
            <a:pPr marL="1200240" lvl="3" indent="-171360" defTabSz="685800">
              <a:lnSpc>
                <a:spcPct val="90000"/>
              </a:lnSpc>
              <a:spcBef>
                <a:spcPts val="374"/>
              </a:spcBef>
              <a:buClr>
                <a:srgbClr val="000000"/>
              </a:buClr>
              <a:buFont typeface="Arial"/>
              <a:buChar char="•"/>
            </a:pPr>
            <a:r>
              <a:rPr lang="fr-FR" sz="1350" b="0" strike="noStrike" spc="-1">
                <a:solidFill>
                  <a:schemeClr val="dk1"/>
                </a:solidFill>
                <a:latin typeface="Calibri"/>
              </a:rPr>
              <a:t>Quatrième niveau</a:t>
            </a:r>
            <a:endParaRPr lang="en-US" sz="1350" b="0" strike="noStrike" spc="-1">
              <a:solidFill>
                <a:schemeClr val="dk1"/>
              </a:solidFill>
              <a:latin typeface="Calibri"/>
            </a:endParaRPr>
          </a:p>
          <a:p>
            <a:pPr marL="1542960" lvl="4" indent="-171360" defTabSz="685800">
              <a:lnSpc>
                <a:spcPct val="90000"/>
              </a:lnSpc>
              <a:spcBef>
                <a:spcPts val="374"/>
              </a:spcBef>
              <a:buClr>
                <a:srgbClr val="000000"/>
              </a:buClr>
              <a:buFont typeface="Arial"/>
              <a:buChar char="•"/>
            </a:pPr>
            <a:r>
              <a:rPr lang="fr-FR" sz="1350" b="0" strike="noStrike" spc="-1">
                <a:solidFill>
                  <a:schemeClr val="dk1"/>
                </a:solidFill>
                <a:latin typeface="Calibri"/>
              </a:rPr>
              <a:t>Cinquième niveau</a:t>
            </a:r>
            <a:endParaRPr lang="en-US" sz="1350" b="0" strike="noStrike" spc="-1">
              <a:solidFill>
                <a:schemeClr val="dk1"/>
              </a:solidFill>
              <a:latin typeface="Calibri"/>
            </a:endParaRPr>
          </a:p>
        </p:txBody>
      </p:sp>
      <p:sp>
        <p:nvSpPr>
          <p:cNvPr id="110" name="PlaceHolder 6"/>
          <p:cNvSpPr>
            <a:spLocks noGrp="1"/>
          </p:cNvSpPr>
          <p:nvPr>
            <p:ph type="dt" idx="17"/>
          </p:nvPr>
        </p:nvSpPr>
        <p:spPr>
          <a:xfrm>
            <a:off x="628560" y="4767120"/>
            <a:ext cx="2057040" cy="273600"/>
          </a:xfrm>
          <a:prstGeom prst="rect">
            <a:avLst/>
          </a:prstGeom>
          <a:noFill/>
          <a:ln w="0">
            <a:noFill/>
          </a:ln>
        </p:spPr>
        <p:txBody>
          <a:bodyPr lIns="90000" tIns="45000" rIns="90000" bIns="45000" anchor="t">
            <a:noAutofit/>
          </a:bodyPr>
          <a:lstStyle>
            <a:lvl1pPr indent="0" defTabSz="457200">
              <a:lnSpc>
                <a:spcPct val="100000"/>
              </a:lnSpc>
              <a:buNone/>
              <a:defRPr lang="fr-FR" sz="1800" b="0" strike="noStrike" spc="-1">
                <a:solidFill>
                  <a:schemeClr val="dk1"/>
                </a:solidFill>
                <a:latin typeface="Calibri"/>
              </a:defRPr>
            </a:lvl1pPr>
          </a:lstStyle>
          <a:p>
            <a:pPr indent="0" defTabSz="457200">
              <a:lnSpc>
                <a:spcPct val="100000"/>
              </a:lnSpc>
              <a:buNone/>
            </a:pPr>
            <a:r>
              <a:rPr lang="fr-FR" sz="1800" b="0" strike="noStrike" spc="-1">
                <a:solidFill>
                  <a:schemeClr val="dk1"/>
                </a:solidFill>
                <a:latin typeface="Calibri"/>
              </a:rPr>
              <a:t>&lt;date/heure&gt;</a:t>
            </a:r>
            <a:endParaRPr lang="fr-FR" sz="1800" b="0" strike="noStrike" spc="-1">
              <a:solidFill>
                <a:srgbClr val="000000"/>
              </a:solidFill>
              <a:latin typeface="Calibri"/>
            </a:endParaRPr>
          </a:p>
        </p:txBody>
      </p:sp>
      <p:sp>
        <p:nvSpPr>
          <p:cNvPr id="111" name="PlaceHolder 7"/>
          <p:cNvSpPr>
            <a:spLocks noGrp="1"/>
          </p:cNvSpPr>
          <p:nvPr>
            <p:ph type="ftr" idx="18"/>
          </p:nvPr>
        </p:nvSpPr>
        <p:spPr>
          <a:xfrm>
            <a:off x="3029040" y="4767120"/>
            <a:ext cx="3085920" cy="273600"/>
          </a:xfrm>
          <a:prstGeom prst="rect">
            <a:avLst/>
          </a:prstGeom>
          <a:noFill/>
          <a:ln w="0">
            <a:noFill/>
          </a:ln>
        </p:spPr>
        <p:txBody>
          <a:bodyPr lIns="90000" tIns="45000" rIns="90000" bIns="45000" anchor="t">
            <a:noAutofit/>
          </a:bodyPr>
          <a:lstStyle>
            <a:lvl1pPr indent="0" algn="ctr">
              <a:buNone/>
              <a:defRPr lang="fr-FR" sz="1400" b="0" strike="noStrike" spc="-1">
                <a:solidFill>
                  <a:srgbClr val="000000"/>
                </a:solidFill>
                <a:latin typeface="Calibri"/>
              </a:defRPr>
            </a:lvl1pPr>
          </a:lstStyle>
          <a:p>
            <a:pPr indent="0" algn="ctr">
              <a:buNone/>
            </a:pPr>
            <a:r>
              <a:rPr lang="fr-FR" sz="1400" b="0" strike="noStrike" spc="-1">
                <a:solidFill>
                  <a:srgbClr val="000000"/>
                </a:solidFill>
                <a:latin typeface="Calibri"/>
              </a:rPr>
              <a:t>&lt;pied de page&gt;</a:t>
            </a:r>
          </a:p>
        </p:txBody>
      </p:sp>
      <p:sp>
        <p:nvSpPr>
          <p:cNvPr id="112" name="PlaceHolder 8"/>
          <p:cNvSpPr>
            <a:spLocks noGrp="1"/>
          </p:cNvSpPr>
          <p:nvPr>
            <p:ph type="sldNum" idx="19"/>
          </p:nvPr>
        </p:nvSpPr>
        <p:spPr>
          <a:xfrm>
            <a:off x="7086600" y="4698720"/>
            <a:ext cx="2057040" cy="273600"/>
          </a:xfrm>
          <a:prstGeom prst="rect">
            <a:avLst/>
          </a:prstGeom>
          <a:noFill/>
          <a:ln w="0">
            <a:noFill/>
          </a:ln>
        </p:spPr>
        <p:txBody>
          <a:bodyPr lIns="91440" tIns="45720" rIns="91440" bIns="45720" anchor="ctr">
            <a:noAutofit/>
          </a:bodyPr>
          <a:lstStyle>
            <a:lvl1pPr indent="0" algn="r" defTabSz="457200">
              <a:lnSpc>
                <a:spcPct val="100000"/>
              </a:lnSpc>
              <a:buNone/>
              <a:defRPr lang="fr-FR" sz="1000" b="0" strike="noStrike" spc="-1">
                <a:solidFill>
                  <a:schemeClr val="dk1">
                    <a:tint val="75000"/>
                  </a:schemeClr>
                </a:solidFill>
                <a:latin typeface="Marianne"/>
              </a:defRPr>
            </a:lvl1pPr>
          </a:lstStyle>
          <a:p>
            <a:pPr indent="0" algn="r" defTabSz="457200">
              <a:lnSpc>
                <a:spcPct val="100000"/>
              </a:lnSpc>
              <a:buNone/>
            </a:pPr>
            <a:fld id="{B0D2B4D0-76AC-4F02-BD3C-90C65ABC95E8}" type="slidenum">
              <a:rPr lang="fr-FR" sz="1000" b="0" strike="noStrike" spc="-1">
                <a:solidFill>
                  <a:schemeClr val="dk1">
                    <a:tint val="75000"/>
                  </a:schemeClr>
                </a:solidFill>
                <a:latin typeface="Marianne"/>
              </a:rPr>
              <a:t>‹#›</a:t>
            </a:fld>
            <a:endParaRPr lang="fr-FR" sz="1000" b="0" strike="noStrike" spc="-1">
              <a:solidFill>
                <a:srgbClr val="000000"/>
              </a:solidFill>
              <a:latin typeface="Calibri"/>
            </a:endParaRPr>
          </a:p>
        </p:txBody>
      </p:sp>
      <p:pic>
        <p:nvPicPr>
          <p:cNvPr id="113" name="Image 9"/>
          <p:cNvPicPr/>
          <p:nvPr/>
        </p:nvPicPr>
        <p:blipFill>
          <a:blip r:embed="rId3"/>
          <a:stretch/>
        </p:blipFill>
        <p:spPr>
          <a:xfrm>
            <a:off x="6905880" y="63720"/>
            <a:ext cx="1463400" cy="619200"/>
          </a:xfrm>
          <a:prstGeom prst="rect">
            <a:avLst/>
          </a:prstGeom>
          <a:ln w="0">
            <a:noFill/>
          </a:ln>
        </p:spPr>
      </p:pic>
      <p:pic>
        <p:nvPicPr>
          <p:cNvPr id="114" name="Image 10"/>
          <p:cNvPicPr/>
          <p:nvPr/>
        </p:nvPicPr>
        <p:blipFill>
          <a:blip r:embed="rId4"/>
          <a:stretch/>
        </p:blipFill>
        <p:spPr>
          <a:xfrm>
            <a:off x="174960" y="35280"/>
            <a:ext cx="1198800" cy="687240"/>
          </a:xfrm>
          <a:prstGeom prst="rect">
            <a:avLst/>
          </a:prstGeom>
          <a:ln w="0">
            <a:noFill/>
          </a:ln>
        </p:spPr>
      </p:pic>
      <p:pic>
        <p:nvPicPr>
          <p:cNvPr id="115" name="Image 11"/>
          <p:cNvPicPr/>
          <p:nvPr/>
        </p:nvPicPr>
        <p:blipFill>
          <a:blip r:embed="rId5"/>
          <a:stretch/>
        </p:blipFill>
        <p:spPr>
          <a:xfrm>
            <a:off x="8474400" y="88200"/>
            <a:ext cx="504000" cy="497160"/>
          </a:xfrm>
          <a:prstGeom prst="rect">
            <a:avLst/>
          </a:prstGeom>
          <a:ln w="0">
            <a:noFill/>
          </a:ln>
        </p:spPr>
      </p:pic>
      <p:pic>
        <p:nvPicPr>
          <p:cNvPr id="116" name="Image 12"/>
          <p:cNvPicPr/>
          <p:nvPr/>
        </p:nvPicPr>
        <p:blipFill>
          <a:blip r:embed="rId6"/>
          <a:stretch/>
        </p:blipFill>
        <p:spPr>
          <a:xfrm>
            <a:off x="0" y="5005440"/>
            <a:ext cx="9143640" cy="14976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7" name="Image 6"/>
          <p:cNvPicPr/>
          <p:nvPr/>
        </p:nvPicPr>
        <p:blipFill>
          <a:blip r:embed="rId3"/>
          <a:stretch/>
        </p:blipFill>
        <p:spPr>
          <a:xfrm>
            <a:off x="6905880" y="63720"/>
            <a:ext cx="1463400" cy="619200"/>
          </a:xfrm>
          <a:prstGeom prst="rect">
            <a:avLst/>
          </a:prstGeom>
          <a:ln w="0">
            <a:noFill/>
          </a:ln>
        </p:spPr>
      </p:pic>
      <p:pic>
        <p:nvPicPr>
          <p:cNvPr id="118" name="Image 7"/>
          <p:cNvPicPr/>
          <p:nvPr/>
        </p:nvPicPr>
        <p:blipFill>
          <a:blip r:embed="rId4"/>
          <a:stretch/>
        </p:blipFill>
        <p:spPr>
          <a:xfrm>
            <a:off x="174960" y="35280"/>
            <a:ext cx="1198800" cy="687240"/>
          </a:xfrm>
          <a:prstGeom prst="rect">
            <a:avLst/>
          </a:prstGeom>
          <a:ln w="0">
            <a:noFill/>
          </a:ln>
        </p:spPr>
      </p:pic>
      <p:pic>
        <p:nvPicPr>
          <p:cNvPr id="119" name="Image 8"/>
          <p:cNvPicPr/>
          <p:nvPr/>
        </p:nvPicPr>
        <p:blipFill>
          <a:blip r:embed="rId5"/>
          <a:stretch/>
        </p:blipFill>
        <p:spPr>
          <a:xfrm>
            <a:off x="8474400" y="88200"/>
            <a:ext cx="504000" cy="497160"/>
          </a:xfrm>
          <a:prstGeom prst="rect">
            <a:avLst/>
          </a:prstGeom>
          <a:ln w="0">
            <a:noFill/>
          </a:ln>
        </p:spPr>
      </p:pic>
      <p:pic>
        <p:nvPicPr>
          <p:cNvPr id="120" name="Image 9"/>
          <p:cNvPicPr/>
          <p:nvPr/>
        </p:nvPicPr>
        <p:blipFill>
          <a:blip r:embed="rId6"/>
          <a:stretch/>
        </p:blipFill>
        <p:spPr>
          <a:xfrm>
            <a:off x="0" y="5005440"/>
            <a:ext cx="9143640" cy="149760"/>
          </a:xfrm>
          <a:prstGeom prst="rect">
            <a:avLst/>
          </a:prstGeom>
          <a:ln w="0">
            <a:noFill/>
          </a:ln>
        </p:spPr>
      </p:pic>
      <p:sp>
        <p:nvSpPr>
          <p:cNvPr id="121" name="PlaceHolder 1"/>
          <p:cNvSpPr>
            <a:spLocks noGrp="1"/>
          </p:cNvSpPr>
          <p:nvPr>
            <p:ph type="title"/>
          </p:nvPr>
        </p:nvSpPr>
        <p:spPr>
          <a:xfrm>
            <a:off x="628560" y="273960"/>
            <a:ext cx="7886520" cy="993960"/>
          </a:xfrm>
          <a:prstGeom prst="rect">
            <a:avLst/>
          </a:prstGeom>
          <a:noFill/>
          <a:ln w="0">
            <a:noFill/>
          </a:ln>
        </p:spPr>
        <p:txBody>
          <a:bodyPr lIns="91440" tIns="45720" rIns="91440" bIns="45720" anchor="ctr">
            <a:noAutofit/>
          </a:bodyPr>
          <a:lstStyle/>
          <a:p>
            <a:pPr indent="0" defTabSz="685800">
              <a:lnSpc>
                <a:spcPct val="90000"/>
              </a:lnSpc>
              <a:buNone/>
            </a:pPr>
            <a:r>
              <a:rPr lang="fr-FR" sz="3300" b="0" strike="noStrike" spc="-1">
                <a:solidFill>
                  <a:schemeClr val="dk1"/>
                </a:solidFill>
                <a:latin typeface="Calibri Light"/>
              </a:rPr>
              <a:t>Modifiez le style du titre</a:t>
            </a:r>
            <a:endParaRPr lang="en-US" sz="3300" b="0" strike="noStrike" spc="-1">
              <a:solidFill>
                <a:schemeClr val="dk1"/>
              </a:solidFill>
              <a:latin typeface="Calibri"/>
            </a:endParaRPr>
          </a:p>
        </p:txBody>
      </p:sp>
      <p:sp>
        <p:nvSpPr>
          <p:cNvPr id="122" name="PlaceHolder 2"/>
          <p:cNvSpPr>
            <a:spLocks noGrp="1"/>
          </p:cNvSpPr>
          <p:nvPr>
            <p:ph type="dt" idx="20"/>
          </p:nvPr>
        </p:nvSpPr>
        <p:spPr>
          <a:xfrm>
            <a:off x="628560" y="4767120"/>
            <a:ext cx="2057040" cy="273600"/>
          </a:xfrm>
          <a:prstGeom prst="rect">
            <a:avLst/>
          </a:prstGeom>
          <a:noFill/>
          <a:ln w="0">
            <a:noFill/>
          </a:ln>
        </p:spPr>
        <p:txBody>
          <a:bodyPr lIns="90000" tIns="45000" rIns="90000" bIns="45000" anchor="t">
            <a:noAutofit/>
          </a:bodyPr>
          <a:lstStyle>
            <a:lvl1pPr indent="0" defTabSz="457200">
              <a:lnSpc>
                <a:spcPct val="100000"/>
              </a:lnSpc>
              <a:buNone/>
              <a:defRPr lang="fr-FR" sz="1800" b="0" strike="noStrike" spc="-1">
                <a:solidFill>
                  <a:schemeClr val="dk1"/>
                </a:solidFill>
                <a:latin typeface="Calibri"/>
              </a:defRPr>
            </a:lvl1pPr>
          </a:lstStyle>
          <a:p>
            <a:pPr indent="0" defTabSz="457200">
              <a:lnSpc>
                <a:spcPct val="100000"/>
              </a:lnSpc>
              <a:buNone/>
            </a:pPr>
            <a:r>
              <a:rPr lang="fr-FR" sz="1800" b="0" strike="noStrike" spc="-1">
                <a:solidFill>
                  <a:schemeClr val="dk1"/>
                </a:solidFill>
                <a:latin typeface="Calibri"/>
              </a:rPr>
              <a:t>&lt;date/heure&gt;</a:t>
            </a:r>
            <a:endParaRPr lang="fr-FR" sz="1800" b="0" strike="noStrike" spc="-1">
              <a:solidFill>
                <a:srgbClr val="000000"/>
              </a:solidFill>
              <a:latin typeface="Calibri"/>
            </a:endParaRPr>
          </a:p>
        </p:txBody>
      </p:sp>
      <p:sp>
        <p:nvSpPr>
          <p:cNvPr id="123" name="PlaceHolder 3"/>
          <p:cNvSpPr>
            <a:spLocks noGrp="1"/>
          </p:cNvSpPr>
          <p:nvPr>
            <p:ph type="ftr" idx="21"/>
          </p:nvPr>
        </p:nvSpPr>
        <p:spPr>
          <a:xfrm>
            <a:off x="3029040" y="4767120"/>
            <a:ext cx="3085920" cy="273600"/>
          </a:xfrm>
          <a:prstGeom prst="rect">
            <a:avLst/>
          </a:prstGeom>
          <a:noFill/>
          <a:ln w="0">
            <a:noFill/>
          </a:ln>
        </p:spPr>
        <p:txBody>
          <a:bodyPr lIns="90000" tIns="45000" rIns="90000" bIns="45000" anchor="t">
            <a:noAutofit/>
          </a:bodyPr>
          <a:lstStyle>
            <a:lvl1pPr indent="0" algn="ctr">
              <a:buNone/>
              <a:defRPr lang="fr-FR" sz="1400" b="0" strike="noStrike" spc="-1">
                <a:solidFill>
                  <a:srgbClr val="000000"/>
                </a:solidFill>
                <a:latin typeface="Calibri"/>
              </a:defRPr>
            </a:lvl1pPr>
          </a:lstStyle>
          <a:p>
            <a:pPr indent="0" algn="ctr">
              <a:buNone/>
            </a:pPr>
            <a:r>
              <a:rPr lang="fr-FR" sz="1400" b="0" strike="noStrike" spc="-1">
                <a:solidFill>
                  <a:srgbClr val="000000"/>
                </a:solidFill>
                <a:latin typeface="Calibri"/>
              </a:rPr>
              <a:t>&lt;pied de page&gt;</a:t>
            </a:r>
          </a:p>
        </p:txBody>
      </p:sp>
      <p:sp>
        <p:nvSpPr>
          <p:cNvPr id="124" name="PlaceHolder 4"/>
          <p:cNvSpPr>
            <a:spLocks noGrp="1"/>
          </p:cNvSpPr>
          <p:nvPr>
            <p:ph type="sldNum" idx="22"/>
          </p:nvPr>
        </p:nvSpPr>
        <p:spPr>
          <a:xfrm>
            <a:off x="7086600" y="4698720"/>
            <a:ext cx="2057040" cy="273600"/>
          </a:xfrm>
          <a:prstGeom prst="rect">
            <a:avLst/>
          </a:prstGeom>
          <a:noFill/>
          <a:ln w="0">
            <a:noFill/>
          </a:ln>
        </p:spPr>
        <p:txBody>
          <a:bodyPr lIns="91440" tIns="45720" rIns="91440" bIns="45720" anchor="ctr">
            <a:noAutofit/>
          </a:bodyPr>
          <a:lstStyle>
            <a:lvl1pPr indent="0" algn="r" defTabSz="457200">
              <a:lnSpc>
                <a:spcPct val="100000"/>
              </a:lnSpc>
              <a:buNone/>
              <a:defRPr lang="fr-FR" sz="1000" b="0" strike="noStrike" spc="-1">
                <a:solidFill>
                  <a:schemeClr val="dk1">
                    <a:tint val="75000"/>
                  </a:schemeClr>
                </a:solidFill>
                <a:latin typeface="Marianne"/>
              </a:defRPr>
            </a:lvl1pPr>
          </a:lstStyle>
          <a:p>
            <a:pPr indent="0" algn="r" defTabSz="457200">
              <a:lnSpc>
                <a:spcPct val="100000"/>
              </a:lnSpc>
              <a:buNone/>
            </a:pPr>
            <a:fld id="{9BDFD5E2-CA56-4121-B0A9-4D02057E809D}" type="slidenum">
              <a:rPr lang="fr-FR" sz="1000" b="0" strike="noStrike" spc="-1">
                <a:solidFill>
                  <a:schemeClr val="dk1">
                    <a:tint val="75000"/>
                  </a:schemeClr>
                </a:solidFill>
                <a:latin typeface="Marianne"/>
              </a:rPr>
              <a:t>‹#›</a:t>
            </a:fld>
            <a:endParaRPr lang="fr-FR" sz="1000" b="0" strike="noStrike" spc="-1">
              <a:solidFill>
                <a:srgbClr val="000000"/>
              </a:solidFill>
              <a:latin typeface="Calibri"/>
            </a:endParaRPr>
          </a:p>
        </p:txBody>
      </p:sp>
      <p:pic>
        <p:nvPicPr>
          <p:cNvPr id="125" name="Image 5"/>
          <p:cNvPicPr/>
          <p:nvPr/>
        </p:nvPicPr>
        <p:blipFill>
          <a:blip r:embed="rId3"/>
          <a:stretch/>
        </p:blipFill>
        <p:spPr>
          <a:xfrm>
            <a:off x="6905880" y="63720"/>
            <a:ext cx="1463400" cy="619200"/>
          </a:xfrm>
          <a:prstGeom prst="rect">
            <a:avLst/>
          </a:prstGeom>
          <a:ln w="0">
            <a:noFill/>
          </a:ln>
        </p:spPr>
      </p:pic>
      <p:pic>
        <p:nvPicPr>
          <p:cNvPr id="126" name="Image 6"/>
          <p:cNvPicPr/>
          <p:nvPr/>
        </p:nvPicPr>
        <p:blipFill>
          <a:blip r:embed="rId4"/>
          <a:stretch/>
        </p:blipFill>
        <p:spPr>
          <a:xfrm>
            <a:off x="174960" y="35280"/>
            <a:ext cx="1198800" cy="687240"/>
          </a:xfrm>
          <a:prstGeom prst="rect">
            <a:avLst/>
          </a:prstGeom>
          <a:ln w="0">
            <a:noFill/>
          </a:ln>
        </p:spPr>
      </p:pic>
      <p:pic>
        <p:nvPicPr>
          <p:cNvPr id="127" name="Image 7"/>
          <p:cNvPicPr/>
          <p:nvPr/>
        </p:nvPicPr>
        <p:blipFill>
          <a:blip r:embed="rId5"/>
          <a:stretch/>
        </p:blipFill>
        <p:spPr>
          <a:xfrm>
            <a:off x="8474400" y="88200"/>
            <a:ext cx="504000" cy="497160"/>
          </a:xfrm>
          <a:prstGeom prst="rect">
            <a:avLst/>
          </a:prstGeom>
          <a:ln w="0">
            <a:noFill/>
          </a:ln>
        </p:spPr>
      </p:pic>
      <p:pic>
        <p:nvPicPr>
          <p:cNvPr id="128" name="Image 8"/>
          <p:cNvPicPr/>
          <p:nvPr/>
        </p:nvPicPr>
        <p:blipFill>
          <a:blip r:embed="rId6"/>
          <a:stretch/>
        </p:blipFill>
        <p:spPr>
          <a:xfrm>
            <a:off x="0" y="5005440"/>
            <a:ext cx="9143640" cy="14976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0" name="Image 6"/>
          <p:cNvPicPr/>
          <p:nvPr/>
        </p:nvPicPr>
        <p:blipFill>
          <a:blip r:embed="rId3"/>
          <a:stretch/>
        </p:blipFill>
        <p:spPr>
          <a:xfrm>
            <a:off x="6905880" y="63720"/>
            <a:ext cx="1463400" cy="619200"/>
          </a:xfrm>
          <a:prstGeom prst="rect">
            <a:avLst/>
          </a:prstGeom>
          <a:ln w="0">
            <a:noFill/>
          </a:ln>
        </p:spPr>
      </p:pic>
      <p:pic>
        <p:nvPicPr>
          <p:cNvPr id="131" name="Image 7"/>
          <p:cNvPicPr/>
          <p:nvPr/>
        </p:nvPicPr>
        <p:blipFill>
          <a:blip r:embed="rId4"/>
          <a:stretch/>
        </p:blipFill>
        <p:spPr>
          <a:xfrm>
            <a:off x="174960" y="35280"/>
            <a:ext cx="1198800" cy="687240"/>
          </a:xfrm>
          <a:prstGeom prst="rect">
            <a:avLst/>
          </a:prstGeom>
          <a:ln w="0">
            <a:noFill/>
          </a:ln>
        </p:spPr>
      </p:pic>
      <p:pic>
        <p:nvPicPr>
          <p:cNvPr id="132" name="Image 8"/>
          <p:cNvPicPr/>
          <p:nvPr/>
        </p:nvPicPr>
        <p:blipFill>
          <a:blip r:embed="rId5"/>
          <a:stretch/>
        </p:blipFill>
        <p:spPr>
          <a:xfrm>
            <a:off x="8474400" y="88200"/>
            <a:ext cx="504000" cy="497160"/>
          </a:xfrm>
          <a:prstGeom prst="rect">
            <a:avLst/>
          </a:prstGeom>
          <a:ln w="0">
            <a:noFill/>
          </a:ln>
        </p:spPr>
      </p:pic>
      <p:pic>
        <p:nvPicPr>
          <p:cNvPr id="133" name="Image 9"/>
          <p:cNvPicPr/>
          <p:nvPr/>
        </p:nvPicPr>
        <p:blipFill>
          <a:blip r:embed="rId6"/>
          <a:stretch/>
        </p:blipFill>
        <p:spPr>
          <a:xfrm>
            <a:off x="0" y="5005440"/>
            <a:ext cx="9143640" cy="149760"/>
          </a:xfrm>
          <a:prstGeom prst="rect">
            <a:avLst/>
          </a:prstGeom>
          <a:ln w="0">
            <a:noFill/>
          </a:ln>
        </p:spPr>
      </p:pic>
      <p:sp>
        <p:nvSpPr>
          <p:cNvPr id="134" name="PlaceHolder 1"/>
          <p:cNvSpPr>
            <a:spLocks noGrp="1"/>
          </p:cNvSpPr>
          <p:nvPr>
            <p:ph type="dt" idx="23"/>
          </p:nvPr>
        </p:nvSpPr>
        <p:spPr>
          <a:xfrm>
            <a:off x="628560" y="4767120"/>
            <a:ext cx="2057040" cy="273600"/>
          </a:xfrm>
          <a:prstGeom prst="rect">
            <a:avLst/>
          </a:prstGeom>
          <a:noFill/>
          <a:ln w="0">
            <a:noFill/>
          </a:ln>
        </p:spPr>
        <p:txBody>
          <a:bodyPr lIns="90000" tIns="45000" rIns="90000" bIns="45000" anchor="t">
            <a:noAutofit/>
          </a:bodyPr>
          <a:lstStyle>
            <a:lvl1pPr indent="0" defTabSz="457200">
              <a:lnSpc>
                <a:spcPct val="100000"/>
              </a:lnSpc>
              <a:buNone/>
              <a:defRPr lang="fr-FR" sz="1800" b="0" strike="noStrike" spc="-1">
                <a:solidFill>
                  <a:schemeClr val="dk1"/>
                </a:solidFill>
                <a:latin typeface="Calibri"/>
              </a:defRPr>
            </a:lvl1pPr>
          </a:lstStyle>
          <a:p>
            <a:pPr indent="0" defTabSz="457200">
              <a:lnSpc>
                <a:spcPct val="100000"/>
              </a:lnSpc>
              <a:buNone/>
            </a:pPr>
            <a:r>
              <a:rPr lang="fr-FR" sz="1800" b="0" strike="noStrike" spc="-1">
                <a:solidFill>
                  <a:schemeClr val="dk1"/>
                </a:solidFill>
                <a:latin typeface="Calibri"/>
              </a:rPr>
              <a:t>&lt;date/heure&gt;</a:t>
            </a:r>
            <a:endParaRPr lang="fr-FR" sz="1800" b="0" strike="noStrike" spc="-1">
              <a:solidFill>
                <a:srgbClr val="000000"/>
              </a:solidFill>
              <a:latin typeface="Calibri"/>
            </a:endParaRPr>
          </a:p>
        </p:txBody>
      </p:sp>
      <p:sp>
        <p:nvSpPr>
          <p:cNvPr id="135" name="PlaceHolder 2"/>
          <p:cNvSpPr>
            <a:spLocks noGrp="1"/>
          </p:cNvSpPr>
          <p:nvPr>
            <p:ph type="ftr" idx="24"/>
          </p:nvPr>
        </p:nvSpPr>
        <p:spPr>
          <a:xfrm>
            <a:off x="3029040" y="4767120"/>
            <a:ext cx="3085920" cy="273600"/>
          </a:xfrm>
          <a:prstGeom prst="rect">
            <a:avLst/>
          </a:prstGeom>
          <a:noFill/>
          <a:ln w="0">
            <a:noFill/>
          </a:ln>
        </p:spPr>
        <p:txBody>
          <a:bodyPr lIns="90000" tIns="45000" rIns="90000" bIns="45000" anchor="t">
            <a:noAutofit/>
          </a:bodyPr>
          <a:lstStyle>
            <a:lvl1pPr indent="0" algn="ctr">
              <a:buNone/>
              <a:defRPr lang="fr-FR" sz="1400" b="0" strike="noStrike" spc="-1">
                <a:solidFill>
                  <a:srgbClr val="000000"/>
                </a:solidFill>
                <a:latin typeface="Calibri"/>
              </a:defRPr>
            </a:lvl1pPr>
          </a:lstStyle>
          <a:p>
            <a:pPr indent="0" algn="ctr">
              <a:buNone/>
            </a:pPr>
            <a:r>
              <a:rPr lang="fr-FR" sz="1400" b="0" strike="noStrike" spc="-1">
                <a:solidFill>
                  <a:srgbClr val="000000"/>
                </a:solidFill>
                <a:latin typeface="Calibri"/>
              </a:rPr>
              <a:t>&lt;pied de page&gt;</a:t>
            </a:r>
          </a:p>
        </p:txBody>
      </p:sp>
      <p:sp>
        <p:nvSpPr>
          <p:cNvPr id="136" name="PlaceHolder 3"/>
          <p:cNvSpPr>
            <a:spLocks noGrp="1"/>
          </p:cNvSpPr>
          <p:nvPr>
            <p:ph type="sldNum" idx="25"/>
          </p:nvPr>
        </p:nvSpPr>
        <p:spPr>
          <a:xfrm>
            <a:off x="7086600" y="4698720"/>
            <a:ext cx="2057040" cy="273600"/>
          </a:xfrm>
          <a:prstGeom prst="rect">
            <a:avLst/>
          </a:prstGeom>
          <a:noFill/>
          <a:ln w="0">
            <a:noFill/>
          </a:ln>
        </p:spPr>
        <p:txBody>
          <a:bodyPr lIns="91440" tIns="45720" rIns="91440" bIns="45720" anchor="ctr">
            <a:noAutofit/>
          </a:bodyPr>
          <a:lstStyle>
            <a:lvl1pPr indent="0" algn="r" defTabSz="457200">
              <a:lnSpc>
                <a:spcPct val="100000"/>
              </a:lnSpc>
              <a:buNone/>
              <a:defRPr lang="fr-FR" sz="1000" b="0" strike="noStrike" spc="-1">
                <a:solidFill>
                  <a:schemeClr val="dk1">
                    <a:tint val="75000"/>
                  </a:schemeClr>
                </a:solidFill>
                <a:latin typeface="Marianne"/>
              </a:defRPr>
            </a:lvl1pPr>
          </a:lstStyle>
          <a:p>
            <a:pPr indent="0" algn="r" defTabSz="457200">
              <a:lnSpc>
                <a:spcPct val="100000"/>
              </a:lnSpc>
              <a:buNone/>
            </a:pPr>
            <a:fld id="{4704FF58-89AA-4341-A027-D6B28A95FB2A}" type="slidenum">
              <a:rPr lang="fr-FR" sz="1000" b="0" strike="noStrike" spc="-1">
                <a:solidFill>
                  <a:schemeClr val="dk1">
                    <a:tint val="75000"/>
                  </a:schemeClr>
                </a:solidFill>
                <a:latin typeface="Marianne"/>
              </a:rPr>
              <a:t>‹#›</a:t>
            </a:fld>
            <a:endParaRPr lang="fr-FR" sz="1000" b="0" strike="noStrike" spc="-1">
              <a:solidFill>
                <a:srgbClr val="000000"/>
              </a:solidFill>
              <a:latin typeface="Calibri"/>
            </a:endParaRPr>
          </a:p>
        </p:txBody>
      </p:sp>
      <p:pic>
        <p:nvPicPr>
          <p:cNvPr id="137" name="Image 4"/>
          <p:cNvPicPr/>
          <p:nvPr/>
        </p:nvPicPr>
        <p:blipFill>
          <a:blip r:embed="rId3"/>
          <a:stretch/>
        </p:blipFill>
        <p:spPr>
          <a:xfrm>
            <a:off x="6905880" y="63720"/>
            <a:ext cx="1463400" cy="619200"/>
          </a:xfrm>
          <a:prstGeom prst="rect">
            <a:avLst/>
          </a:prstGeom>
          <a:ln w="0">
            <a:noFill/>
          </a:ln>
        </p:spPr>
      </p:pic>
      <p:pic>
        <p:nvPicPr>
          <p:cNvPr id="138" name="Image 5"/>
          <p:cNvPicPr/>
          <p:nvPr/>
        </p:nvPicPr>
        <p:blipFill>
          <a:blip r:embed="rId4"/>
          <a:stretch/>
        </p:blipFill>
        <p:spPr>
          <a:xfrm>
            <a:off x="174960" y="35280"/>
            <a:ext cx="1198800" cy="687240"/>
          </a:xfrm>
          <a:prstGeom prst="rect">
            <a:avLst/>
          </a:prstGeom>
          <a:ln w="0">
            <a:noFill/>
          </a:ln>
        </p:spPr>
      </p:pic>
      <p:pic>
        <p:nvPicPr>
          <p:cNvPr id="139" name="Image 6"/>
          <p:cNvPicPr/>
          <p:nvPr/>
        </p:nvPicPr>
        <p:blipFill>
          <a:blip r:embed="rId5"/>
          <a:stretch/>
        </p:blipFill>
        <p:spPr>
          <a:xfrm>
            <a:off x="8474400" y="88200"/>
            <a:ext cx="504000" cy="497160"/>
          </a:xfrm>
          <a:prstGeom prst="rect">
            <a:avLst/>
          </a:prstGeom>
          <a:ln w="0">
            <a:noFill/>
          </a:ln>
        </p:spPr>
      </p:pic>
      <p:pic>
        <p:nvPicPr>
          <p:cNvPr id="140" name="Image 7"/>
          <p:cNvPicPr/>
          <p:nvPr/>
        </p:nvPicPr>
        <p:blipFill>
          <a:blip r:embed="rId6"/>
          <a:stretch/>
        </p:blipFill>
        <p:spPr>
          <a:xfrm>
            <a:off x="0" y="5005440"/>
            <a:ext cx="9143640" cy="14976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tif"/></Relationships>
</file>

<file path=ppt/slides/_rels/slide1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image" Target="../media/image42.emf"/><Relationship Id="rId1" Type="http://schemas.openxmlformats.org/officeDocument/2006/relationships/slideLayout" Target="../slideLayouts/slideLayout4.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jpeg"/></Relationships>
</file>

<file path=ppt/slides/_rels/slide11.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4.xml"/><Relationship Id="rId6" Type="http://schemas.openxmlformats.org/officeDocument/2006/relationships/image" Target="../media/image54.png"/><Relationship Id="rId11" Type="http://schemas.openxmlformats.org/officeDocument/2006/relationships/image" Target="../media/image59.jpeg"/><Relationship Id="rId5" Type="http://schemas.openxmlformats.org/officeDocument/2006/relationships/image" Target="../media/image53.jpe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jpeg"/></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61.png"/><Relationship Id="rId4" Type="http://schemas.openxmlformats.org/officeDocument/2006/relationships/image" Target="../media/image60.png"/></Relationships>
</file>

<file path=ppt/slides/_rels/slide1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4.xml"/><Relationship Id="rId6" Type="http://schemas.openxmlformats.org/officeDocument/2006/relationships/image" Target="../media/image66.jpeg"/><Relationship Id="rId5" Type="http://schemas.openxmlformats.org/officeDocument/2006/relationships/image" Target="../media/image65.png"/><Relationship Id="rId4" Type="http://schemas.openxmlformats.org/officeDocument/2006/relationships/image" Target="../media/image64.png"/></Relationships>
</file>

<file path=ppt/slides/_rels/slide1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70.png"/><Relationship Id="rId4" Type="http://schemas.openxmlformats.org/officeDocument/2006/relationships/image" Target="../media/image69.png"/></Relationships>
</file>

<file path=ppt/slides/_rels/slide1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png"/><Relationship Id="rId1" Type="http://schemas.openxmlformats.org/officeDocument/2006/relationships/slideLayout" Target="../slideLayouts/slideLayout4.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16.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jpeg"/><Relationship Id="rId7" Type="http://schemas.openxmlformats.org/officeDocument/2006/relationships/image" Target="../media/image81.jpeg"/><Relationship Id="rId2" Type="http://schemas.openxmlformats.org/officeDocument/2006/relationships/image" Target="../media/image76.jpeg"/><Relationship Id="rId1" Type="http://schemas.openxmlformats.org/officeDocument/2006/relationships/slideLayout" Target="../slideLayouts/slideLayout4.xml"/><Relationship Id="rId6" Type="http://schemas.openxmlformats.org/officeDocument/2006/relationships/image" Target="../media/image80.png"/><Relationship Id="rId5" Type="http://schemas.openxmlformats.org/officeDocument/2006/relationships/image" Target="../media/image79.jpeg"/><Relationship Id="rId10" Type="http://schemas.openxmlformats.org/officeDocument/2006/relationships/image" Target="../media/image84.jpg"/><Relationship Id="rId4" Type="http://schemas.openxmlformats.org/officeDocument/2006/relationships/image" Target="../media/image78.png"/><Relationship Id="rId9" Type="http://schemas.openxmlformats.org/officeDocument/2006/relationships/image" Target="../media/image83.tiff"/></Relationships>
</file>

<file path=ppt/slides/_rels/slide17.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2.wmf"/><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14.svg"/><Relationship Id="rId14"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4.xml"/><Relationship Id="rId4" Type="http://schemas.openxmlformats.org/officeDocument/2006/relationships/image" Target="../media/image89.png"/></Relationships>
</file>

<file path=ppt/slides/_rels/slide2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0.svg"/><Relationship Id="rId7"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jpeg"/><Relationship Id="rId4" Type="http://schemas.openxmlformats.org/officeDocument/2006/relationships/image" Target="../media/image23.png"/><Relationship Id="rId9" Type="http://schemas.openxmlformats.org/officeDocument/2006/relationships/image" Target="../media/image28.jpe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tif"/></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8.svg"/><Relationship Id="rId7" Type="http://schemas.openxmlformats.org/officeDocument/2006/relationships/image" Target="../media/image40.jpe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Image 4"/>
          <p:cNvPicPr/>
          <p:nvPr/>
        </p:nvPicPr>
        <p:blipFill>
          <a:blip r:embed="rId2"/>
          <a:stretch/>
        </p:blipFill>
        <p:spPr>
          <a:xfrm>
            <a:off x="174960" y="35280"/>
            <a:ext cx="1198800" cy="687240"/>
          </a:xfrm>
          <a:prstGeom prst="rect">
            <a:avLst/>
          </a:prstGeom>
          <a:ln w="0">
            <a:noFill/>
          </a:ln>
        </p:spPr>
      </p:pic>
      <p:pic>
        <p:nvPicPr>
          <p:cNvPr id="178" name="Image 6"/>
          <p:cNvPicPr/>
          <p:nvPr/>
        </p:nvPicPr>
        <p:blipFill>
          <a:blip r:embed="rId3"/>
          <a:stretch/>
        </p:blipFill>
        <p:spPr>
          <a:xfrm>
            <a:off x="0" y="5005440"/>
            <a:ext cx="9143640" cy="149760"/>
          </a:xfrm>
          <a:prstGeom prst="rect">
            <a:avLst/>
          </a:prstGeom>
          <a:ln w="0">
            <a:noFill/>
          </a:ln>
        </p:spPr>
      </p:pic>
      <p:sp>
        <p:nvSpPr>
          <p:cNvPr id="179" name="Espace réservé du texte 2"/>
          <p:cNvSpPr/>
          <p:nvPr/>
        </p:nvSpPr>
        <p:spPr>
          <a:xfrm>
            <a:off x="2810880" y="137880"/>
            <a:ext cx="2722320" cy="397800"/>
          </a:xfrm>
          <a:prstGeom prst="rect">
            <a:avLst/>
          </a:prstGeom>
          <a:noFill/>
          <a:ln w="0">
            <a:noFill/>
          </a:ln>
        </p:spPr>
        <p:style>
          <a:lnRef idx="0">
            <a:scrgbClr r="0" g="0" b="0"/>
          </a:lnRef>
          <a:fillRef idx="0">
            <a:scrgbClr r="0" g="0" b="0"/>
          </a:fillRef>
          <a:effectRef idx="0">
            <a:scrgbClr r="0" g="0" b="0"/>
          </a:effectRef>
          <a:fontRef idx="minor"/>
        </p:style>
        <p:txBody>
          <a:bodyPr lIns="0" tIns="0" rIns="72000" bIns="0" anchor="t">
            <a:normAutofit/>
          </a:bodyPr>
          <a:lstStyle/>
          <a:p>
            <a:pPr algn="ctr" defTabSz="685800">
              <a:lnSpc>
                <a:spcPct val="90000"/>
              </a:lnSpc>
              <a:spcBef>
                <a:spcPts val="751"/>
              </a:spcBef>
              <a:tabLst>
                <a:tab pos="0" algn="l"/>
              </a:tabLst>
            </a:pPr>
            <a:r>
              <a:rPr lang="fr-FR" sz="2400" b="1" strike="noStrike" spc="-1">
                <a:solidFill>
                  <a:schemeClr val="lt1"/>
                </a:solidFill>
                <a:latin typeface="Marianne"/>
              </a:rPr>
              <a:t>Trajectoire</a:t>
            </a:r>
            <a:endParaRPr lang="fr-FR" sz="2400" b="0" strike="noStrike" spc="-1">
              <a:solidFill>
                <a:srgbClr val="000000"/>
              </a:solidFill>
              <a:latin typeface="Calibri"/>
            </a:endParaRPr>
          </a:p>
        </p:txBody>
      </p:sp>
      <p:pic>
        <p:nvPicPr>
          <p:cNvPr id="180" name="Image 15"/>
          <p:cNvPicPr/>
          <p:nvPr/>
        </p:nvPicPr>
        <p:blipFill>
          <a:blip r:embed="rId4"/>
          <a:stretch/>
        </p:blipFill>
        <p:spPr>
          <a:xfrm>
            <a:off x="1306080" y="1539613"/>
            <a:ext cx="6595200" cy="2712240"/>
          </a:xfrm>
          <a:prstGeom prst="rect">
            <a:avLst/>
          </a:prstGeom>
          <a:ln w="0">
            <a:noFill/>
          </a:ln>
        </p:spPr>
      </p:pic>
      <p:sp>
        <p:nvSpPr>
          <p:cNvPr id="181" name="Title 1"/>
          <p:cNvSpPr/>
          <p:nvPr/>
        </p:nvSpPr>
        <p:spPr>
          <a:xfrm>
            <a:off x="1542473" y="2170544"/>
            <a:ext cx="6358807" cy="1459345"/>
          </a:xfrm>
          <a:prstGeom prst="rect">
            <a:avLst/>
          </a:prstGeom>
          <a:noFill/>
          <a:ln w="0">
            <a:noFill/>
          </a:ln>
        </p:spPr>
        <p:style>
          <a:lnRef idx="0">
            <a:scrgbClr r="0" g="0" b="0"/>
          </a:lnRef>
          <a:fillRef idx="0">
            <a:scrgbClr r="0" g="0" b="0"/>
          </a:fillRef>
          <a:effectRef idx="0">
            <a:scrgbClr r="0" g="0" b="0"/>
          </a:effectRef>
          <a:fontRef idx="minor"/>
        </p:style>
        <p:txBody>
          <a:bodyPr lIns="68760" tIns="34200" rIns="68760" bIns="34200" anchor="ctr">
            <a:normAutofit/>
          </a:bodyPr>
          <a:lstStyle/>
          <a:p>
            <a:pPr algn="ctr">
              <a:lnSpc>
                <a:spcPct val="90000"/>
              </a:lnSpc>
            </a:pPr>
            <a:r>
              <a:rPr lang="en-US" sz="2400" b="1" spc="-1" dirty="0">
                <a:solidFill>
                  <a:schemeClr val="lt1"/>
                </a:solidFill>
                <a:latin typeface="Marianne"/>
              </a:rPr>
              <a:t>Rovibrational Spectroscopy in the Gas Phase for Planetary Atmospheres, the Interstellar Medium, and Defense Applications</a:t>
            </a:r>
            <a:endParaRPr lang="fr-FR" sz="2400" b="0" strike="noStrike" spc="-1" dirty="0">
              <a:solidFill>
                <a:srgbClr val="000000"/>
              </a:solidFill>
              <a:latin typeface="Calibri"/>
            </a:endParaRPr>
          </a:p>
        </p:txBody>
      </p:sp>
      <p:sp>
        <p:nvSpPr>
          <p:cNvPr id="10" name="Title 1">
            <a:extLst>
              <a:ext uri="{FF2B5EF4-FFF2-40B4-BE49-F238E27FC236}">
                <a16:creationId xmlns:a16="http://schemas.microsoft.com/office/drawing/2014/main" id="{B47542D9-8CB4-4B9E-B025-811CEC822C3C}"/>
              </a:ext>
            </a:extLst>
          </p:cNvPr>
          <p:cNvSpPr/>
          <p:nvPr/>
        </p:nvSpPr>
        <p:spPr>
          <a:xfrm>
            <a:off x="3438056" y="4215149"/>
            <a:ext cx="2267527" cy="777685"/>
          </a:xfrm>
          <a:prstGeom prst="rect">
            <a:avLst/>
          </a:prstGeom>
          <a:noFill/>
          <a:ln w="0">
            <a:noFill/>
          </a:ln>
        </p:spPr>
        <p:style>
          <a:lnRef idx="0">
            <a:scrgbClr r="0" g="0" b="0"/>
          </a:lnRef>
          <a:fillRef idx="0">
            <a:scrgbClr r="0" g="0" b="0"/>
          </a:fillRef>
          <a:effectRef idx="0">
            <a:scrgbClr r="0" g="0" b="0"/>
          </a:effectRef>
          <a:fontRef idx="minor"/>
        </p:style>
        <p:txBody>
          <a:bodyPr lIns="68760" tIns="34200" rIns="68760" bIns="34200" anchor="ctr">
            <a:normAutofit/>
          </a:bodyPr>
          <a:lstStyle/>
          <a:p>
            <a:pPr algn="ctr">
              <a:lnSpc>
                <a:spcPct val="90000"/>
              </a:lnSpc>
            </a:pPr>
            <a:r>
              <a:rPr lang="en-US" sz="2400" i="1" spc="-1" dirty="0">
                <a:solidFill>
                  <a:schemeClr val="tx1">
                    <a:lumMod val="50000"/>
                    <a:lumOff val="50000"/>
                  </a:schemeClr>
                </a:solidFill>
                <a:latin typeface="Marianne"/>
              </a:rPr>
              <a:t>M. Goubet </a:t>
            </a:r>
            <a:r>
              <a:rPr lang="en-US" sz="2400" b="1" i="1" spc="-1" dirty="0">
                <a:solidFill>
                  <a:schemeClr val="tx1">
                    <a:lumMod val="50000"/>
                    <a:lumOff val="50000"/>
                  </a:schemeClr>
                </a:solidFill>
                <a:latin typeface="Marianne"/>
              </a:rPr>
              <a:t>et al.</a:t>
            </a:r>
            <a:endParaRPr lang="fr-FR" sz="2400" b="1" i="1" strike="noStrike" spc="-1" dirty="0">
              <a:solidFill>
                <a:schemeClr val="tx1">
                  <a:lumMod val="50000"/>
                  <a:lumOff val="50000"/>
                </a:schemeClr>
              </a:solidFill>
              <a:latin typeface="Calibri"/>
            </a:endParaRPr>
          </a:p>
        </p:txBody>
      </p:sp>
      <p:pic>
        <p:nvPicPr>
          <p:cNvPr id="1026" name="Picture 2" descr="https://jsm2025.sciencesconf.org/data/header/bandeau_site_Bis.PNG">
            <a:extLst>
              <a:ext uri="{FF2B5EF4-FFF2-40B4-BE49-F238E27FC236}">
                <a16:creationId xmlns:a16="http://schemas.microsoft.com/office/drawing/2014/main" id="{64C19676-B685-4203-B6FF-34602D714688}"/>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391122" y="39759"/>
            <a:ext cx="5560938" cy="1376718"/>
          </a:xfrm>
          <a:prstGeom prst="rect">
            <a:avLst/>
          </a:prstGeom>
          <a:noFill/>
          <a:ln>
            <a:solidFill>
              <a:schemeClr val="accent5"/>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Image 93">
            <a:extLst>
              <a:ext uri="{FF2B5EF4-FFF2-40B4-BE49-F238E27FC236}">
                <a16:creationId xmlns:a16="http://schemas.microsoft.com/office/drawing/2014/main" id="{65FD8228-002D-4F7C-B06B-91C1B367BEA2}"/>
              </a:ext>
            </a:extLst>
          </p:cNvPr>
          <p:cNvPicPr>
            <a:picLocks noChangeAspect="1"/>
          </p:cNvPicPr>
          <p:nvPr/>
        </p:nvPicPr>
        <p:blipFill>
          <a:blip r:embed="rId2"/>
          <a:stretch>
            <a:fillRect/>
          </a:stretch>
        </p:blipFill>
        <p:spPr>
          <a:xfrm>
            <a:off x="148898" y="3507745"/>
            <a:ext cx="4476253" cy="1477866"/>
          </a:xfrm>
          <a:prstGeom prst="rect">
            <a:avLst/>
          </a:prstGeom>
        </p:spPr>
      </p:pic>
      <p:grpSp>
        <p:nvGrpSpPr>
          <p:cNvPr id="417" name="Groupe 98"/>
          <p:cNvGrpSpPr/>
          <p:nvPr/>
        </p:nvGrpSpPr>
        <p:grpSpPr>
          <a:xfrm>
            <a:off x="1478880" y="96120"/>
            <a:ext cx="5204520" cy="619200"/>
            <a:chOff x="1478880" y="96120"/>
            <a:chExt cx="5204520" cy="619200"/>
          </a:xfrm>
        </p:grpSpPr>
        <p:grpSp>
          <p:nvGrpSpPr>
            <p:cNvPr id="418" name="Group 26"/>
            <p:cNvGrpSpPr/>
            <p:nvPr/>
          </p:nvGrpSpPr>
          <p:grpSpPr>
            <a:xfrm>
              <a:off x="6265080" y="169920"/>
              <a:ext cx="417960" cy="545400"/>
              <a:chOff x="6265080" y="169920"/>
              <a:chExt cx="417960" cy="545400"/>
            </a:xfrm>
          </p:grpSpPr>
          <p:sp>
            <p:nvSpPr>
              <p:cNvPr id="419" name="Freeform 40"/>
              <p:cNvSpPr/>
              <p:nvPr/>
            </p:nvSpPr>
            <p:spPr>
              <a:xfrm flipH="1">
                <a:off x="6265440" y="317520"/>
                <a:ext cx="298080" cy="397800"/>
              </a:xfrm>
              <a:custGeom>
                <a:avLst/>
                <a:gdLst>
                  <a:gd name="textAreaLeft" fmla="*/ 360 w 298080"/>
                  <a:gd name="textAreaRight" fmla="*/ 298800 w 298080"/>
                  <a:gd name="textAreaTop" fmla="*/ 0 h 397800"/>
                  <a:gd name="textAreaBottom" fmla="*/ 398160 h 397800"/>
                </a:gdLst>
                <a:ahLst/>
                <a:cxnLst/>
                <a:rect l="textAreaLeft" t="textAreaTop" r="textAreaRight" b="textAreaBottom"/>
                <a:pathLst>
                  <a:path w="1414" h="1164">
                    <a:moveTo>
                      <a:pt x="1414" y="901"/>
                    </a:moveTo>
                    <a:lnTo>
                      <a:pt x="0" y="1164"/>
                    </a:lnTo>
                    <a:lnTo>
                      <a:pt x="0" y="0"/>
                    </a:lnTo>
                    <a:lnTo>
                      <a:pt x="1414" y="351"/>
                    </a:lnTo>
                    <a:lnTo>
                      <a:pt x="1414" y="901"/>
                    </a:lnTo>
                    <a:close/>
                  </a:path>
                </a:pathLst>
              </a:custGeom>
              <a:solidFill>
                <a:srgbClr val="7D7D7D"/>
              </a:solidFill>
              <a:ln w="0">
                <a:noFill/>
              </a:ln>
            </p:spPr>
            <p:style>
              <a:lnRef idx="0">
                <a:scrgbClr r="0" g="0" b="0"/>
              </a:lnRef>
              <a:fillRef idx="0">
                <a:scrgbClr r="0" g="0" b="0"/>
              </a:fillRef>
              <a:effectRef idx="0">
                <a:scrgbClr r="0" g="0" b="0"/>
              </a:effectRef>
              <a:fontRef idx="minor"/>
            </p:style>
            <p:txBody>
              <a:bodyPr numCol="1" spcCol="0" anchor="t">
                <a:noAutofit/>
              </a:bodyPr>
              <a:lstStyle/>
              <a:p>
                <a:pPr defTabSz="914400">
                  <a:lnSpc>
                    <a:spcPct val="100000"/>
                  </a:lnSpc>
                </a:pPr>
                <a:endParaRPr lang="en-US" sz="1800" b="0" strike="noStrike" spc="-1">
                  <a:solidFill>
                    <a:srgbClr val="5A5A5A"/>
                  </a:solidFill>
                  <a:latin typeface="Verdana"/>
                </a:endParaRPr>
              </a:p>
            </p:txBody>
          </p:sp>
          <p:sp>
            <p:nvSpPr>
              <p:cNvPr id="420" name="Freeform 41"/>
              <p:cNvSpPr/>
              <p:nvPr/>
            </p:nvSpPr>
            <p:spPr>
              <a:xfrm flipH="1">
                <a:off x="6264720" y="169920"/>
                <a:ext cx="417960" cy="453600"/>
              </a:xfrm>
              <a:custGeom>
                <a:avLst/>
                <a:gdLst>
                  <a:gd name="textAreaLeft" fmla="*/ -360 w 417960"/>
                  <a:gd name="textAreaRight" fmla="*/ 417960 w 417960"/>
                  <a:gd name="textAreaTop" fmla="*/ 0 h 453600"/>
                  <a:gd name="textAreaBottom" fmla="*/ 453960 h 453600"/>
                </a:gdLst>
                <a:ahLst/>
                <a:cxnLst/>
                <a:rect l="textAreaLeft" t="textAreaTop" r="textAreaRight" b="textAreaBottom"/>
                <a:pathLst>
                  <a:path w="10000" h="10181">
                    <a:moveTo>
                      <a:pt x="10000" y="10181"/>
                    </a:moveTo>
                    <a:lnTo>
                      <a:pt x="0" y="8634"/>
                    </a:lnTo>
                    <a:lnTo>
                      <a:pt x="0" y="0"/>
                    </a:lnTo>
                    <a:lnTo>
                      <a:pt x="10000" y="683"/>
                    </a:lnTo>
                    <a:lnTo>
                      <a:pt x="10000" y="10181"/>
                    </a:lnTo>
                    <a:close/>
                  </a:path>
                </a:pathLst>
              </a:custGeom>
              <a:solidFill>
                <a:schemeClr val="tx1">
                  <a:lumMod val="75000"/>
                </a:schemeClr>
              </a:solidFill>
              <a:ln w="0">
                <a:noFill/>
              </a:ln>
            </p:spPr>
            <p:style>
              <a:lnRef idx="0">
                <a:scrgbClr r="0" g="0" b="0"/>
              </a:lnRef>
              <a:fillRef idx="0">
                <a:scrgbClr r="0" g="0" b="0"/>
              </a:fillRef>
              <a:effectRef idx="0">
                <a:scrgbClr r="0" g="0" b="0"/>
              </a:effectRef>
              <a:fontRef idx="minor"/>
            </p:style>
            <p:txBody>
              <a:bodyPr numCol="1" spcCol="0" anchor="t">
                <a:noAutofit/>
              </a:bodyPr>
              <a:lstStyle/>
              <a:p>
                <a:pPr defTabSz="914400">
                  <a:lnSpc>
                    <a:spcPct val="100000"/>
                  </a:lnSpc>
                </a:pPr>
                <a:endParaRPr lang="en-US" sz="1800" b="0" strike="noStrike" spc="-1">
                  <a:solidFill>
                    <a:srgbClr val="5A5A5A"/>
                  </a:solidFill>
                  <a:latin typeface="Verdana"/>
                </a:endParaRPr>
              </a:p>
            </p:txBody>
          </p:sp>
        </p:grpSp>
        <p:sp>
          <p:nvSpPr>
            <p:cNvPr id="421" name="Rectangle 100"/>
            <p:cNvSpPr/>
            <p:nvPr/>
          </p:nvSpPr>
          <p:spPr>
            <a:xfrm>
              <a:off x="1478880" y="96120"/>
              <a:ext cx="5204520" cy="462240"/>
            </a:xfrm>
            <a:prstGeom prst="rect">
              <a:avLst/>
            </a:prstGeom>
            <a:solidFill>
              <a:srgbClr val="7D7D7D"/>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strike="noStrike" spc="-1">
                <a:solidFill>
                  <a:srgbClr val="FFFFFF"/>
                </a:solidFill>
                <a:latin typeface="Calibri"/>
              </a:endParaRPr>
            </a:p>
          </p:txBody>
        </p:sp>
      </p:grpSp>
      <p:sp>
        <p:nvSpPr>
          <p:cNvPr id="422" name="Espace réservé du texte 2"/>
          <p:cNvSpPr/>
          <p:nvPr/>
        </p:nvSpPr>
        <p:spPr>
          <a:xfrm>
            <a:off x="1478880" y="96120"/>
            <a:ext cx="5203800" cy="453960"/>
          </a:xfrm>
          <a:prstGeom prst="rect">
            <a:avLst/>
          </a:prstGeom>
          <a:noFill/>
          <a:ln w="0">
            <a:noFill/>
          </a:ln>
        </p:spPr>
        <p:style>
          <a:lnRef idx="0">
            <a:scrgbClr r="0" g="0" b="0"/>
          </a:lnRef>
          <a:fillRef idx="0">
            <a:scrgbClr r="0" g="0" b="0"/>
          </a:fillRef>
          <a:effectRef idx="0">
            <a:scrgbClr r="0" g="0" b="0"/>
          </a:effectRef>
          <a:fontRef idx="minor"/>
        </p:style>
        <p:txBody>
          <a:bodyPr lIns="0" tIns="0" rIns="72000" bIns="0" anchor="ctr">
            <a:normAutofit/>
          </a:bodyPr>
          <a:lstStyle/>
          <a:p>
            <a:pPr algn="ctr" defTabSz="685800">
              <a:lnSpc>
                <a:spcPct val="90000"/>
              </a:lnSpc>
              <a:spcBef>
                <a:spcPts val="751"/>
              </a:spcBef>
              <a:tabLst>
                <a:tab pos="0" algn="l"/>
              </a:tabLst>
            </a:pPr>
            <a:r>
              <a:rPr lang="fr-FR" sz="2400" b="0" strike="noStrike" spc="-1" dirty="0" err="1">
                <a:solidFill>
                  <a:schemeClr val="lt1"/>
                </a:solidFill>
                <a:latin typeface="Marianne"/>
              </a:rPr>
              <a:t>Laboratory</a:t>
            </a:r>
            <a:r>
              <a:rPr lang="fr-FR" sz="2400" b="0" strike="noStrike" spc="-1" dirty="0">
                <a:solidFill>
                  <a:schemeClr val="lt1"/>
                </a:solidFill>
                <a:latin typeface="Marianne"/>
              </a:rPr>
              <a:t> </a:t>
            </a:r>
            <a:r>
              <a:rPr lang="fr-FR" sz="2400" b="0" strike="noStrike" spc="-1" dirty="0" err="1">
                <a:solidFill>
                  <a:schemeClr val="lt1"/>
                </a:solidFill>
                <a:latin typeface="Marianne"/>
              </a:rPr>
              <a:t>astrophysics</a:t>
            </a:r>
            <a:endParaRPr lang="fr-FR" sz="2400" b="0" strike="noStrike" spc="-1" dirty="0">
              <a:solidFill>
                <a:srgbClr val="000000"/>
              </a:solidFill>
              <a:latin typeface="Calibri"/>
            </a:endParaRPr>
          </a:p>
        </p:txBody>
      </p:sp>
      <p:sp>
        <p:nvSpPr>
          <p:cNvPr id="32" name="TextBox 12">
            <a:extLst>
              <a:ext uri="{FF2B5EF4-FFF2-40B4-BE49-F238E27FC236}">
                <a16:creationId xmlns:a16="http://schemas.microsoft.com/office/drawing/2014/main" id="{5EE55972-C00D-4E8B-BF8A-171520C101E1}"/>
              </a:ext>
            </a:extLst>
          </p:cNvPr>
          <p:cNvSpPr txBox="1"/>
          <p:nvPr/>
        </p:nvSpPr>
        <p:spPr>
          <a:xfrm>
            <a:off x="4357617" y="734931"/>
            <a:ext cx="4287619" cy="307777"/>
          </a:xfrm>
          <a:prstGeom prst="rect">
            <a:avLst/>
          </a:prstGeom>
          <a:solidFill>
            <a:schemeClr val="accent2"/>
          </a:solidFill>
        </p:spPr>
        <p:txBody>
          <a:bodyPr wrap="square">
            <a:spAutoFit/>
          </a:bodyPr>
          <a:lstStyle/>
          <a:p>
            <a:pPr algn="ctr"/>
            <a:r>
              <a:rPr lang="en-US" sz="1400" b="1" spc="-80" dirty="0">
                <a:solidFill>
                  <a:schemeClr val="bg1"/>
                </a:solidFill>
                <a:latin typeface="Marianne" panose="02000000000000000000" pitchFamily="50" charset="0"/>
                <a:cs typeface="Times New Roman" panose="02020603050405020304" pitchFamily="18" charset="0"/>
              </a:rPr>
              <a:t>Radical species from Faraday Rotation modulation spectroscopy</a:t>
            </a:r>
          </a:p>
        </p:txBody>
      </p:sp>
      <p:pic>
        <p:nvPicPr>
          <p:cNvPr id="2" name="Image 1">
            <a:extLst>
              <a:ext uri="{FF2B5EF4-FFF2-40B4-BE49-F238E27FC236}">
                <a16:creationId xmlns:a16="http://schemas.microsoft.com/office/drawing/2014/main" id="{DFE53814-CADF-4BE2-9E77-90A686EB69D5}"/>
              </a:ext>
            </a:extLst>
          </p:cNvPr>
          <p:cNvPicPr>
            <a:picLocks noChangeAspect="1"/>
          </p:cNvPicPr>
          <p:nvPr/>
        </p:nvPicPr>
        <p:blipFill>
          <a:blip r:embed="rId3"/>
          <a:stretch>
            <a:fillRect/>
          </a:stretch>
        </p:blipFill>
        <p:spPr>
          <a:xfrm>
            <a:off x="30282" y="623520"/>
            <a:ext cx="4517658" cy="2884080"/>
          </a:xfrm>
          <a:prstGeom prst="rect">
            <a:avLst/>
          </a:prstGeom>
        </p:spPr>
      </p:pic>
      <p:pic>
        <p:nvPicPr>
          <p:cNvPr id="95" name="Image 94">
            <a:extLst>
              <a:ext uri="{FF2B5EF4-FFF2-40B4-BE49-F238E27FC236}">
                <a16:creationId xmlns:a16="http://schemas.microsoft.com/office/drawing/2014/main" id="{6CBA7234-8798-49A3-9338-906EC4140398}"/>
              </a:ext>
            </a:extLst>
          </p:cNvPr>
          <p:cNvPicPr>
            <a:picLocks noChangeAspect="1"/>
          </p:cNvPicPr>
          <p:nvPr/>
        </p:nvPicPr>
        <p:blipFill>
          <a:blip r:embed="rId4"/>
          <a:stretch>
            <a:fillRect/>
          </a:stretch>
        </p:blipFill>
        <p:spPr>
          <a:xfrm>
            <a:off x="4743767" y="2827421"/>
            <a:ext cx="1886919" cy="2146159"/>
          </a:xfrm>
          <a:prstGeom prst="rect">
            <a:avLst/>
          </a:prstGeom>
          <a:ln w="19050">
            <a:solidFill>
              <a:schemeClr val="bg1">
                <a:lumMod val="50000"/>
              </a:schemeClr>
            </a:solidFill>
          </a:ln>
        </p:spPr>
      </p:pic>
      <p:sp>
        <p:nvSpPr>
          <p:cNvPr id="4" name="Rectangle 3">
            <a:extLst>
              <a:ext uri="{FF2B5EF4-FFF2-40B4-BE49-F238E27FC236}">
                <a16:creationId xmlns:a16="http://schemas.microsoft.com/office/drawing/2014/main" id="{BD717B1E-BC9F-4A42-8543-0E2D6713FA6E}"/>
              </a:ext>
            </a:extLst>
          </p:cNvPr>
          <p:cNvSpPr/>
          <p:nvPr/>
        </p:nvSpPr>
        <p:spPr>
          <a:xfrm>
            <a:off x="2355850" y="3689350"/>
            <a:ext cx="76200" cy="830630"/>
          </a:xfrm>
          <a:prstGeom prst="rect">
            <a:avLst/>
          </a:pr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a:extLst>
              <a:ext uri="{FF2B5EF4-FFF2-40B4-BE49-F238E27FC236}">
                <a16:creationId xmlns:a16="http://schemas.microsoft.com/office/drawing/2014/main" id="{66324DC5-3CDF-4F32-968B-BD01D232B34C}"/>
              </a:ext>
            </a:extLst>
          </p:cNvPr>
          <p:cNvCxnSpPr>
            <a:cxnSpLocks/>
            <a:stCxn id="4" idx="3"/>
            <a:endCxn id="95" idx="1"/>
          </p:cNvCxnSpPr>
          <p:nvPr/>
        </p:nvCxnSpPr>
        <p:spPr>
          <a:xfrm flipV="1">
            <a:off x="2432050" y="3900501"/>
            <a:ext cx="2311717" cy="204164"/>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6" name="Image 95">
            <a:extLst>
              <a:ext uri="{FF2B5EF4-FFF2-40B4-BE49-F238E27FC236}">
                <a16:creationId xmlns:a16="http://schemas.microsoft.com/office/drawing/2014/main" id="{49C3FC12-212C-49F8-9958-427BED110006}"/>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l="34941" t="29504" r="37125" b="34059"/>
          <a:stretch/>
        </p:blipFill>
        <p:spPr>
          <a:xfrm rot="20767652">
            <a:off x="371323" y="3543492"/>
            <a:ext cx="1417055" cy="1119648"/>
          </a:xfrm>
          <a:prstGeom prst="rect">
            <a:avLst/>
          </a:prstGeom>
        </p:spPr>
      </p:pic>
      <p:pic>
        <p:nvPicPr>
          <p:cNvPr id="97" name="Image 96">
            <a:extLst>
              <a:ext uri="{FF2B5EF4-FFF2-40B4-BE49-F238E27FC236}">
                <a16:creationId xmlns:a16="http://schemas.microsoft.com/office/drawing/2014/main" id="{21E70897-24AA-48E0-88EC-97B3FE94AF3E}"/>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835479" y="3124284"/>
            <a:ext cx="888412" cy="888412"/>
          </a:xfrm>
          <a:prstGeom prst="rect">
            <a:avLst/>
          </a:prstGeom>
        </p:spPr>
      </p:pic>
      <p:sp>
        <p:nvSpPr>
          <p:cNvPr id="98" name="TextBox 111">
            <a:extLst>
              <a:ext uri="{FF2B5EF4-FFF2-40B4-BE49-F238E27FC236}">
                <a16:creationId xmlns:a16="http://schemas.microsoft.com/office/drawing/2014/main" id="{BAD33134-641B-4559-9D2D-3B609C8399E8}"/>
              </a:ext>
            </a:extLst>
          </p:cNvPr>
          <p:cNvSpPr txBox="1"/>
          <p:nvPr/>
        </p:nvSpPr>
        <p:spPr>
          <a:xfrm>
            <a:off x="7723891" y="3226754"/>
            <a:ext cx="1073856" cy="561692"/>
          </a:xfrm>
          <a:prstGeom prst="rect">
            <a:avLst/>
          </a:prstGeom>
          <a:noFill/>
        </p:spPr>
        <p:txBody>
          <a:bodyPr wrap="square">
            <a:spAutoFit/>
          </a:bodyPr>
          <a:lstStyle/>
          <a:p>
            <a:pPr algn="ctr">
              <a:spcAft>
                <a:spcPts val="300"/>
              </a:spcAft>
            </a:pPr>
            <a:r>
              <a:rPr lang="en-US" sz="1400" i="1" kern="0" dirty="0" err="1">
                <a:solidFill>
                  <a:schemeClr val="bg1">
                    <a:lumMod val="50000"/>
                  </a:schemeClr>
                </a:solidFill>
                <a:latin typeface="Marianne" panose="02000000000000000000" pitchFamily="50" charset="0"/>
                <a:ea typeface="Times New Roman" panose="02020603050405020304" pitchFamily="18" charset="0"/>
                <a:cs typeface="Courier New" panose="02070309020205020404" pitchFamily="49" charset="0"/>
              </a:rPr>
              <a:t>Rosemonde</a:t>
            </a:r>
            <a:endParaRPr lang="en-US" sz="1400" i="1" kern="0" dirty="0">
              <a:solidFill>
                <a:schemeClr val="bg1">
                  <a:lumMod val="50000"/>
                </a:schemeClr>
              </a:solidFill>
              <a:latin typeface="Marianne" panose="02000000000000000000" pitchFamily="50" charset="0"/>
              <a:ea typeface="Times New Roman" panose="02020603050405020304" pitchFamily="18" charset="0"/>
              <a:cs typeface="Courier New" panose="02070309020205020404" pitchFamily="49" charset="0"/>
            </a:endParaRPr>
          </a:p>
          <a:p>
            <a:pPr algn="ctr">
              <a:spcAft>
                <a:spcPts val="300"/>
              </a:spcAft>
            </a:pPr>
            <a:r>
              <a:rPr lang="en-US" sz="1400" i="1" kern="0" dirty="0" err="1">
                <a:solidFill>
                  <a:schemeClr val="bg1">
                    <a:lumMod val="50000"/>
                  </a:schemeClr>
                </a:solidFill>
                <a:latin typeface="Marianne" panose="02000000000000000000" pitchFamily="50" charset="0"/>
                <a:cs typeface="Courier New" panose="02070309020205020404" pitchFamily="49" charset="0"/>
              </a:rPr>
              <a:t>Chahbazian</a:t>
            </a:r>
            <a:endParaRPr lang="en-US" sz="1400" i="1" dirty="0">
              <a:solidFill>
                <a:schemeClr val="bg1">
                  <a:lumMod val="50000"/>
                </a:schemeClr>
              </a:solidFill>
              <a:latin typeface="Marianne" panose="02000000000000000000" pitchFamily="50" charset="0"/>
            </a:endParaRPr>
          </a:p>
        </p:txBody>
      </p:sp>
      <p:pic>
        <p:nvPicPr>
          <p:cNvPr id="99" name="Image 98">
            <a:extLst>
              <a:ext uri="{FF2B5EF4-FFF2-40B4-BE49-F238E27FC236}">
                <a16:creationId xmlns:a16="http://schemas.microsoft.com/office/drawing/2014/main" id="{6B7EB714-B75D-4686-84C2-BA1E6A3105EC}"/>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100291" y="4074353"/>
            <a:ext cx="894811" cy="894811"/>
          </a:xfrm>
          <a:prstGeom prst="rect">
            <a:avLst/>
          </a:prstGeom>
        </p:spPr>
      </p:pic>
      <p:sp>
        <p:nvSpPr>
          <p:cNvPr id="100" name="TextBox 111">
            <a:extLst>
              <a:ext uri="{FF2B5EF4-FFF2-40B4-BE49-F238E27FC236}">
                <a16:creationId xmlns:a16="http://schemas.microsoft.com/office/drawing/2014/main" id="{1A3B86E2-AAB5-4F52-A4D0-F2526FC10DE0}"/>
              </a:ext>
            </a:extLst>
          </p:cNvPr>
          <p:cNvSpPr txBox="1"/>
          <p:nvPr/>
        </p:nvSpPr>
        <p:spPr>
          <a:xfrm>
            <a:off x="7357445" y="4239134"/>
            <a:ext cx="742846" cy="561692"/>
          </a:xfrm>
          <a:prstGeom prst="rect">
            <a:avLst/>
          </a:prstGeom>
          <a:noFill/>
        </p:spPr>
        <p:txBody>
          <a:bodyPr wrap="square">
            <a:spAutoFit/>
          </a:bodyPr>
          <a:lstStyle/>
          <a:p>
            <a:pPr algn="ctr">
              <a:spcAft>
                <a:spcPts val="300"/>
              </a:spcAft>
            </a:pPr>
            <a:r>
              <a:rPr lang="en-US" sz="1400" i="1" kern="0" dirty="0">
                <a:solidFill>
                  <a:schemeClr val="bg1">
                    <a:lumMod val="50000"/>
                  </a:schemeClr>
                </a:solidFill>
                <a:latin typeface="Marianne" panose="02000000000000000000" pitchFamily="50" charset="0"/>
                <a:ea typeface="Times New Roman" panose="02020603050405020304" pitchFamily="18" charset="0"/>
                <a:cs typeface="Courier New" panose="02070309020205020404" pitchFamily="49" charset="0"/>
              </a:rPr>
              <a:t>Luan</a:t>
            </a:r>
          </a:p>
          <a:p>
            <a:pPr algn="ctr">
              <a:spcAft>
                <a:spcPts val="300"/>
              </a:spcAft>
            </a:pPr>
            <a:r>
              <a:rPr lang="en-US" sz="1400" i="1" kern="0" dirty="0" err="1">
                <a:solidFill>
                  <a:schemeClr val="bg1">
                    <a:lumMod val="50000"/>
                  </a:schemeClr>
                </a:solidFill>
                <a:latin typeface="Marianne" panose="02000000000000000000" pitchFamily="50" charset="0"/>
                <a:cs typeface="Courier New" panose="02070309020205020404" pitchFamily="49" charset="0"/>
              </a:rPr>
              <a:t>Juppet</a:t>
            </a:r>
            <a:endParaRPr lang="en-US" sz="1400" i="1" dirty="0">
              <a:solidFill>
                <a:schemeClr val="bg1">
                  <a:lumMod val="50000"/>
                </a:schemeClr>
              </a:solidFill>
              <a:latin typeface="Marianne" panose="02000000000000000000" pitchFamily="50" charset="0"/>
            </a:endParaRPr>
          </a:p>
        </p:txBody>
      </p:sp>
      <p:pic>
        <p:nvPicPr>
          <p:cNvPr id="6" name="Image 5">
            <a:extLst>
              <a:ext uri="{FF2B5EF4-FFF2-40B4-BE49-F238E27FC236}">
                <a16:creationId xmlns:a16="http://schemas.microsoft.com/office/drawing/2014/main" id="{57475932-3B13-4885-B671-8C50E22BF3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45449" y="1965135"/>
            <a:ext cx="1069031" cy="620038"/>
          </a:xfrm>
          <a:prstGeom prst="rect">
            <a:avLst/>
          </a:prstGeom>
        </p:spPr>
      </p:pic>
      <p:sp>
        <p:nvSpPr>
          <p:cNvPr id="21" name="TextBox 111">
            <a:extLst>
              <a:ext uri="{FF2B5EF4-FFF2-40B4-BE49-F238E27FC236}">
                <a16:creationId xmlns:a16="http://schemas.microsoft.com/office/drawing/2014/main" id="{649560A8-320C-4087-8AAA-54AD5B2CA6B5}"/>
              </a:ext>
            </a:extLst>
          </p:cNvPr>
          <p:cNvSpPr txBox="1"/>
          <p:nvPr/>
        </p:nvSpPr>
        <p:spPr>
          <a:xfrm>
            <a:off x="4979516" y="1117866"/>
            <a:ext cx="3665720" cy="723275"/>
          </a:xfrm>
          <a:prstGeom prst="rect">
            <a:avLst/>
          </a:prstGeom>
          <a:noFill/>
        </p:spPr>
        <p:txBody>
          <a:bodyPr wrap="square">
            <a:spAutoFit/>
          </a:bodyPr>
          <a:lstStyle/>
          <a:p>
            <a:pPr>
              <a:spcAft>
                <a:spcPts val="300"/>
              </a:spcAft>
            </a:pPr>
            <a:r>
              <a:rPr lang="en-US" sz="1200" kern="0" dirty="0">
                <a:latin typeface="Marianne" panose="02000000000000000000" pitchFamily="50" charset="0"/>
                <a:ea typeface="Times New Roman" panose="02020603050405020304" pitchFamily="18" charset="0"/>
                <a:cs typeface="Courier New" panose="02070309020205020404" pitchFamily="49" charset="0"/>
              </a:rPr>
              <a:t>Specific method of:</a:t>
            </a:r>
          </a:p>
          <a:p>
            <a:pPr marL="171450" indent="-171450">
              <a:spcAft>
                <a:spcPts val="300"/>
              </a:spcAft>
              <a:buFont typeface="Wingdings" panose="05000000000000000000" pitchFamily="2" charset="2"/>
              <a:buChar char="Ø"/>
            </a:pPr>
            <a:r>
              <a:rPr lang="en-US" sz="1200" kern="0" dirty="0">
                <a:latin typeface="Marianne" panose="02000000000000000000" pitchFamily="50" charset="0"/>
                <a:ea typeface="Times New Roman" panose="02020603050405020304" pitchFamily="18" charset="0"/>
                <a:cs typeface="Courier New" panose="02070309020205020404" pitchFamily="49" charset="0"/>
              </a:rPr>
              <a:t>Production: </a:t>
            </a:r>
            <a:r>
              <a:rPr lang="en-US" sz="1200" b="1" kern="0" dirty="0">
                <a:latin typeface="Marianne" panose="02000000000000000000" pitchFamily="50" charset="0"/>
                <a:ea typeface="Times New Roman" panose="02020603050405020304" pitchFamily="18" charset="0"/>
                <a:cs typeface="Courier New" panose="02070309020205020404" pitchFamily="49" charset="0"/>
              </a:rPr>
              <a:t>halogen ablation</a:t>
            </a:r>
          </a:p>
          <a:p>
            <a:pPr marL="171450" indent="-171450">
              <a:spcAft>
                <a:spcPts val="300"/>
              </a:spcAft>
              <a:buFont typeface="Wingdings" panose="05000000000000000000" pitchFamily="2" charset="2"/>
              <a:buChar char="Ø"/>
            </a:pPr>
            <a:r>
              <a:rPr lang="en-US" sz="1200" kern="0" dirty="0">
                <a:latin typeface="Marianne" panose="02000000000000000000" pitchFamily="50" charset="0"/>
                <a:ea typeface="Times New Roman" panose="02020603050405020304" pitchFamily="18" charset="0"/>
                <a:cs typeface="Courier New" panose="02070309020205020404" pitchFamily="49" charset="0"/>
              </a:rPr>
              <a:t>Detection: </a:t>
            </a:r>
            <a:r>
              <a:rPr lang="en-US" sz="1200" b="1" kern="0" dirty="0">
                <a:latin typeface="Marianne" panose="02000000000000000000" pitchFamily="50" charset="0"/>
                <a:ea typeface="Times New Roman" panose="02020603050405020304" pitchFamily="18" charset="0"/>
                <a:cs typeface="Courier New" panose="02070309020205020404" pitchFamily="49" charset="0"/>
              </a:rPr>
              <a:t>Zeeman modulation &amp; Faraday rotation</a:t>
            </a:r>
            <a:endParaRPr lang="en-US" sz="1200" b="1" dirty="0">
              <a:latin typeface="Marianne" panose="02000000000000000000" pitchFamily="50" charset="0"/>
            </a:endParaRPr>
          </a:p>
        </p:txBody>
      </p:sp>
      <p:sp>
        <p:nvSpPr>
          <p:cNvPr id="23" name="TextBox 111">
            <a:extLst>
              <a:ext uri="{FF2B5EF4-FFF2-40B4-BE49-F238E27FC236}">
                <a16:creationId xmlns:a16="http://schemas.microsoft.com/office/drawing/2014/main" id="{9AB3A913-E4CF-48C2-B568-61E7A4AD04C8}"/>
              </a:ext>
            </a:extLst>
          </p:cNvPr>
          <p:cNvSpPr txBox="1"/>
          <p:nvPr/>
        </p:nvSpPr>
        <p:spPr>
          <a:xfrm>
            <a:off x="7149214" y="2142222"/>
            <a:ext cx="888413" cy="561692"/>
          </a:xfrm>
          <a:prstGeom prst="rect">
            <a:avLst/>
          </a:prstGeom>
          <a:noFill/>
        </p:spPr>
        <p:txBody>
          <a:bodyPr wrap="square">
            <a:spAutoFit/>
          </a:bodyPr>
          <a:lstStyle/>
          <a:p>
            <a:pPr algn="ctr">
              <a:spcAft>
                <a:spcPts val="300"/>
              </a:spcAft>
            </a:pPr>
            <a:r>
              <a:rPr lang="en-US" sz="1400" i="1" kern="0" dirty="0">
                <a:solidFill>
                  <a:schemeClr val="bg1">
                    <a:lumMod val="50000"/>
                  </a:schemeClr>
                </a:solidFill>
                <a:latin typeface="Marianne" panose="02000000000000000000" pitchFamily="50" charset="0"/>
                <a:ea typeface="Times New Roman" panose="02020603050405020304" pitchFamily="18" charset="0"/>
                <a:cs typeface="Courier New" panose="02070309020205020404" pitchFamily="49" charset="0"/>
              </a:rPr>
              <a:t>Olivia</a:t>
            </a:r>
          </a:p>
          <a:p>
            <a:pPr algn="ctr">
              <a:spcAft>
                <a:spcPts val="300"/>
              </a:spcAft>
            </a:pPr>
            <a:r>
              <a:rPr lang="en-US" sz="1400" i="1" kern="0" dirty="0" err="1">
                <a:solidFill>
                  <a:schemeClr val="bg1">
                    <a:lumMod val="50000"/>
                  </a:schemeClr>
                </a:solidFill>
                <a:latin typeface="Marianne" panose="02000000000000000000" pitchFamily="50" charset="0"/>
                <a:cs typeface="Courier New" panose="02070309020205020404" pitchFamily="49" charset="0"/>
              </a:rPr>
              <a:t>Chitarra</a:t>
            </a:r>
            <a:endParaRPr lang="en-US" sz="1400" i="1" dirty="0">
              <a:solidFill>
                <a:schemeClr val="bg1">
                  <a:lumMod val="50000"/>
                </a:schemeClr>
              </a:solidFill>
              <a:latin typeface="Marianne" panose="02000000000000000000" pitchFamily="50" charset="0"/>
            </a:endParaRPr>
          </a:p>
        </p:txBody>
      </p:sp>
      <p:pic>
        <p:nvPicPr>
          <p:cNvPr id="1026" name="Picture 2" descr="Our Team">
            <a:extLst>
              <a:ext uri="{FF2B5EF4-FFF2-40B4-BE49-F238E27FC236}">
                <a16:creationId xmlns:a16="http://schemas.microsoft.com/office/drawing/2014/main" id="{10407F94-6E8A-4DEB-B94A-8A0610CD2FB3}"/>
              </a:ext>
            </a:extLst>
          </p:cNvPr>
          <p:cNvPicPr>
            <a:picLocks noChangeAspect="1" noChangeArrowheads="1"/>
          </p:cNvPicPr>
          <p:nvPr/>
        </p:nvPicPr>
        <p:blipFill rotWithShape="1">
          <a:blip r:embed="rId9" cstate="email">
            <a:extLst>
              <a:ext uri="{28A0092B-C50C-407E-A947-70E740481C1C}">
                <a14:useLocalDpi xmlns:a14="http://schemas.microsoft.com/office/drawing/2010/main" val="0"/>
              </a:ext>
            </a:extLst>
          </a:blip>
          <a:srcRect l="21985" t="17095" r="16685" b="35222"/>
          <a:stretch/>
        </p:blipFill>
        <p:spPr bwMode="auto">
          <a:xfrm>
            <a:off x="8037627" y="1867961"/>
            <a:ext cx="957475" cy="1118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35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a:extLst>
              <a:ext uri="{FF2B5EF4-FFF2-40B4-BE49-F238E27FC236}">
                <a16:creationId xmlns:a16="http://schemas.microsoft.com/office/drawing/2014/main" id="{7ACAEB67-01EB-4DD0-8BB0-E07290AF8F86}"/>
              </a:ext>
            </a:extLst>
          </p:cNvPr>
          <p:cNvGrpSpPr/>
          <p:nvPr/>
        </p:nvGrpSpPr>
        <p:grpSpPr>
          <a:xfrm>
            <a:off x="5819270" y="3487893"/>
            <a:ext cx="2227615" cy="1485687"/>
            <a:chOff x="5896052" y="3436899"/>
            <a:chExt cx="2227615" cy="1485687"/>
          </a:xfrm>
        </p:grpSpPr>
        <p:pic>
          <p:nvPicPr>
            <p:cNvPr id="6" name="Image 5">
              <a:extLst>
                <a:ext uri="{FF2B5EF4-FFF2-40B4-BE49-F238E27FC236}">
                  <a16:creationId xmlns:a16="http://schemas.microsoft.com/office/drawing/2014/main" id="{73F7B3E0-F386-41E0-8895-2AAD69DD0CAA}"/>
                </a:ext>
              </a:extLst>
            </p:cNvPr>
            <p:cNvPicPr>
              <a:picLocks noChangeAspect="1"/>
            </p:cNvPicPr>
            <p:nvPr/>
          </p:nvPicPr>
          <p:blipFill>
            <a:blip r:embed="rId2"/>
            <a:stretch>
              <a:fillRect/>
            </a:stretch>
          </p:blipFill>
          <p:spPr>
            <a:xfrm>
              <a:off x="5896052" y="3436899"/>
              <a:ext cx="2227615" cy="1301153"/>
            </a:xfrm>
            <a:prstGeom prst="rect">
              <a:avLst/>
            </a:prstGeom>
          </p:spPr>
        </p:pic>
        <p:sp>
          <p:nvSpPr>
            <p:cNvPr id="7" name="ZoneTexte 6">
              <a:extLst>
                <a:ext uri="{FF2B5EF4-FFF2-40B4-BE49-F238E27FC236}">
                  <a16:creationId xmlns:a16="http://schemas.microsoft.com/office/drawing/2014/main" id="{E385537D-DA88-4C9B-B191-487BEE30224C}"/>
                </a:ext>
              </a:extLst>
            </p:cNvPr>
            <p:cNvSpPr txBox="1"/>
            <p:nvPr/>
          </p:nvSpPr>
          <p:spPr>
            <a:xfrm>
              <a:off x="6721659" y="4707142"/>
              <a:ext cx="899605" cy="215444"/>
            </a:xfrm>
            <a:prstGeom prst="rect">
              <a:avLst/>
            </a:prstGeom>
            <a:noFill/>
          </p:spPr>
          <p:txBody>
            <a:bodyPr wrap="none" rtlCol="0">
              <a:spAutoFit/>
            </a:bodyPr>
            <a:lstStyle/>
            <a:p>
              <a:r>
                <a:rPr lang="fr-FR" sz="800" dirty="0">
                  <a:solidFill>
                    <a:schemeClr val="tx1">
                      <a:lumMod val="75000"/>
                      <a:lumOff val="25000"/>
                    </a:schemeClr>
                  </a:solidFill>
                </a:rPr>
                <a:t>Frequency / MHz</a:t>
              </a:r>
            </a:p>
          </p:txBody>
        </p:sp>
      </p:grpSp>
      <p:grpSp>
        <p:nvGrpSpPr>
          <p:cNvPr id="417" name="Groupe 98"/>
          <p:cNvGrpSpPr/>
          <p:nvPr/>
        </p:nvGrpSpPr>
        <p:grpSpPr>
          <a:xfrm>
            <a:off x="1478880" y="96120"/>
            <a:ext cx="5204520" cy="619200"/>
            <a:chOff x="1478880" y="96120"/>
            <a:chExt cx="5204520" cy="619200"/>
          </a:xfrm>
        </p:grpSpPr>
        <p:grpSp>
          <p:nvGrpSpPr>
            <p:cNvPr id="418" name="Group 26"/>
            <p:cNvGrpSpPr/>
            <p:nvPr/>
          </p:nvGrpSpPr>
          <p:grpSpPr>
            <a:xfrm>
              <a:off x="6265080" y="169920"/>
              <a:ext cx="417960" cy="545400"/>
              <a:chOff x="6265080" y="169920"/>
              <a:chExt cx="417960" cy="545400"/>
            </a:xfrm>
          </p:grpSpPr>
          <p:sp>
            <p:nvSpPr>
              <p:cNvPr id="419" name="Freeform 40"/>
              <p:cNvSpPr/>
              <p:nvPr/>
            </p:nvSpPr>
            <p:spPr>
              <a:xfrm flipH="1">
                <a:off x="6265440" y="317520"/>
                <a:ext cx="298080" cy="397800"/>
              </a:xfrm>
              <a:custGeom>
                <a:avLst/>
                <a:gdLst>
                  <a:gd name="textAreaLeft" fmla="*/ 360 w 298080"/>
                  <a:gd name="textAreaRight" fmla="*/ 298800 w 298080"/>
                  <a:gd name="textAreaTop" fmla="*/ 0 h 397800"/>
                  <a:gd name="textAreaBottom" fmla="*/ 398160 h 397800"/>
                </a:gdLst>
                <a:ahLst/>
                <a:cxnLst/>
                <a:rect l="textAreaLeft" t="textAreaTop" r="textAreaRight" b="textAreaBottom"/>
                <a:pathLst>
                  <a:path w="1414" h="1164">
                    <a:moveTo>
                      <a:pt x="1414" y="901"/>
                    </a:moveTo>
                    <a:lnTo>
                      <a:pt x="0" y="1164"/>
                    </a:lnTo>
                    <a:lnTo>
                      <a:pt x="0" y="0"/>
                    </a:lnTo>
                    <a:lnTo>
                      <a:pt x="1414" y="351"/>
                    </a:lnTo>
                    <a:lnTo>
                      <a:pt x="1414" y="901"/>
                    </a:lnTo>
                    <a:close/>
                  </a:path>
                </a:pathLst>
              </a:custGeom>
              <a:solidFill>
                <a:srgbClr val="7D7D7D"/>
              </a:solidFill>
              <a:ln w="0">
                <a:noFill/>
              </a:ln>
            </p:spPr>
            <p:style>
              <a:lnRef idx="0">
                <a:scrgbClr r="0" g="0" b="0"/>
              </a:lnRef>
              <a:fillRef idx="0">
                <a:scrgbClr r="0" g="0" b="0"/>
              </a:fillRef>
              <a:effectRef idx="0">
                <a:scrgbClr r="0" g="0" b="0"/>
              </a:effectRef>
              <a:fontRef idx="minor"/>
            </p:style>
            <p:txBody>
              <a:bodyPr numCol="1" spcCol="0" anchor="t">
                <a:noAutofit/>
              </a:bodyPr>
              <a:lstStyle/>
              <a:p>
                <a:pPr defTabSz="914400">
                  <a:lnSpc>
                    <a:spcPct val="100000"/>
                  </a:lnSpc>
                </a:pPr>
                <a:endParaRPr lang="en-US" sz="1800" b="0" strike="noStrike" spc="-1">
                  <a:solidFill>
                    <a:srgbClr val="5A5A5A"/>
                  </a:solidFill>
                  <a:latin typeface="Verdana"/>
                </a:endParaRPr>
              </a:p>
            </p:txBody>
          </p:sp>
          <p:sp>
            <p:nvSpPr>
              <p:cNvPr id="420" name="Freeform 41"/>
              <p:cNvSpPr/>
              <p:nvPr/>
            </p:nvSpPr>
            <p:spPr>
              <a:xfrm flipH="1">
                <a:off x="6264720" y="169920"/>
                <a:ext cx="417960" cy="453600"/>
              </a:xfrm>
              <a:custGeom>
                <a:avLst/>
                <a:gdLst>
                  <a:gd name="textAreaLeft" fmla="*/ -360 w 417960"/>
                  <a:gd name="textAreaRight" fmla="*/ 417960 w 417960"/>
                  <a:gd name="textAreaTop" fmla="*/ 0 h 453600"/>
                  <a:gd name="textAreaBottom" fmla="*/ 453960 h 453600"/>
                </a:gdLst>
                <a:ahLst/>
                <a:cxnLst/>
                <a:rect l="textAreaLeft" t="textAreaTop" r="textAreaRight" b="textAreaBottom"/>
                <a:pathLst>
                  <a:path w="10000" h="10181">
                    <a:moveTo>
                      <a:pt x="10000" y="10181"/>
                    </a:moveTo>
                    <a:lnTo>
                      <a:pt x="0" y="8634"/>
                    </a:lnTo>
                    <a:lnTo>
                      <a:pt x="0" y="0"/>
                    </a:lnTo>
                    <a:lnTo>
                      <a:pt x="10000" y="683"/>
                    </a:lnTo>
                    <a:lnTo>
                      <a:pt x="10000" y="10181"/>
                    </a:lnTo>
                    <a:close/>
                  </a:path>
                </a:pathLst>
              </a:custGeom>
              <a:solidFill>
                <a:schemeClr val="tx1">
                  <a:lumMod val="75000"/>
                </a:schemeClr>
              </a:solidFill>
              <a:ln w="0">
                <a:noFill/>
              </a:ln>
            </p:spPr>
            <p:style>
              <a:lnRef idx="0">
                <a:scrgbClr r="0" g="0" b="0"/>
              </a:lnRef>
              <a:fillRef idx="0">
                <a:scrgbClr r="0" g="0" b="0"/>
              </a:fillRef>
              <a:effectRef idx="0">
                <a:scrgbClr r="0" g="0" b="0"/>
              </a:effectRef>
              <a:fontRef idx="minor"/>
            </p:style>
            <p:txBody>
              <a:bodyPr numCol="1" spcCol="0" anchor="t">
                <a:noAutofit/>
              </a:bodyPr>
              <a:lstStyle/>
              <a:p>
                <a:pPr defTabSz="914400">
                  <a:lnSpc>
                    <a:spcPct val="100000"/>
                  </a:lnSpc>
                </a:pPr>
                <a:endParaRPr lang="en-US" sz="1800" b="0" strike="noStrike" spc="-1">
                  <a:solidFill>
                    <a:srgbClr val="5A5A5A"/>
                  </a:solidFill>
                  <a:latin typeface="Verdana"/>
                </a:endParaRPr>
              </a:p>
            </p:txBody>
          </p:sp>
        </p:grpSp>
        <p:sp>
          <p:nvSpPr>
            <p:cNvPr id="421" name="Rectangle 100"/>
            <p:cNvSpPr/>
            <p:nvPr/>
          </p:nvSpPr>
          <p:spPr>
            <a:xfrm>
              <a:off x="1478880" y="96120"/>
              <a:ext cx="5204520" cy="462240"/>
            </a:xfrm>
            <a:prstGeom prst="rect">
              <a:avLst/>
            </a:prstGeom>
            <a:solidFill>
              <a:srgbClr val="7D7D7D"/>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strike="noStrike" spc="-1">
                <a:solidFill>
                  <a:srgbClr val="FFFFFF"/>
                </a:solidFill>
                <a:latin typeface="Calibri"/>
              </a:endParaRPr>
            </a:p>
          </p:txBody>
        </p:sp>
      </p:grpSp>
      <p:sp>
        <p:nvSpPr>
          <p:cNvPr id="422" name="Espace réservé du texte 2"/>
          <p:cNvSpPr/>
          <p:nvPr/>
        </p:nvSpPr>
        <p:spPr>
          <a:xfrm>
            <a:off x="1478880" y="96120"/>
            <a:ext cx="5203800" cy="453960"/>
          </a:xfrm>
          <a:prstGeom prst="rect">
            <a:avLst/>
          </a:prstGeom>
          <a:noFill/>
          <a:ln w="0">
            <a:noFill/>
          </a:ln>
        </p:spPr>
        <p:style>
          <a:lnRef idx="0">
            <a:scrgbClr r="0" g="0" b="0"/>
          </a:lnRef>
          <a:fillRef idx="0">
            <a:scrgbClr r="0" g="0" b="0"/>
          </a:fillRef>
          <a:effectRef idx="0">
            <a:scrgbClr r="0" g="0" b="0"/>
          </a:effectRef>
          <a:fontRef idx="minor"/>
        </p:style>
        <p:txBody>
          <a:bodyPr lIns="0" tIns="0" rIns="72000" bIns="0" anchor="ctr">
            <a:normAutofit/>
          </a:bodyPr>
          <a:lstStyle/>
          <a:p>
            <a:pPr algn="ctr" defTabSz="685800">
              <a:lnSpc>
                <a:spcPct val="90000"/>
              </a:lnSpc>
              <a:spcBef>
                <a:spcPts val="751"/>
              </a:spcBef>
              <a:tabLst>
                <a:tab pos="0" algn="l"/>
              </a:tabLst>
            </a:pPr>
            <a:r>
              <a:rPr lang="fr-FR" sz="2400" b="0" strike="noStrike" spc="-1" dirty="0" err="1">
                <a:solidFill>
                  <a:schemeClr val="lt1"/>
                </a:solidFill>
                <a:latin typeface="Marianne"/>
              </a:rPr>
              <a:t>Laboratory</a:t>
            </a:r>
            <a:r>
              <a:rPr lang="fr-FR" sz="2400" b="0" strike="noStrike" spc="-1" dirty="0">
                <a:solidFill>
                  <a:schemeClr val="lt1"/>
                </a:solidFill>
                <a:latin typeface="Marianne"/>
              </a:rPr>
              <a:t> </a:t>
            </a:r>
            <a:r>
              <a:rPr lang="fr-FR" sz="2400" b="0" strike="noStrike" spc="-1" dirty="0" err="1">
                <a:solidFill>
                  <a:schemeClr val="lt1"/>
                </a:solidFill>
                <a:latin typeface="Marianne"/>
              </a:rPr>
              <a:t>astrophysics</a:t>
            </a:r>
            <a:endParaRPr lang="fr-FR" sz="2400" b="0" strike="noStrike" spc="-1" dirty="0">
              <a:solidFill>
                <a:srgbClr val="000000"/>
              </a:solidFill>
              <a:latin typeface="Calibri"/>
            </a:endParaRPr>
          </a:p>
        </p:txBody>
      </p:sp>
      <p:pic>
        <p:nvPicPr>
          <p:cNvPr id="28" name="Image 3">
            <a:extLst>
              <a:ext uri="{FF2B5EF4-FFF2-40B4-BE49-F238E27FC236}">
                <a16:creationId xmlns:a16="http://schemas.microsoft.com/office/drawing/2014/main" id="{92D81ED8-C3F0-45E0-B3FE-551B8C54C23F}"/>
              </a:ext>
            </a:extLst>
          </p:cNvPr>
          <p:cNvPicPr>
            <a:picLocks noChangeAspect="1"/>
          </p:cNvPicPr>
          <p:nvPr/>
        </p:nvPicPr>
        <p:blipFill rotWithShape="1">
          <a:blip r:embed="rId3"/>
          <a:srcRect b="20604"/>
          <a:stretch/>
        </p:blipFill>
        <p:spPr>
          <a:xfrm>
            <a:off x="73890" y="2975382"/>
            <a:ext cx="5641768" cy="1988534"/>
          </a:xfrm>
          <a:prstGeom prst="rect">
            <a:avLst/>
          </a:prstGeom>
          <a:ln w="6350">
            <a:solidFill>
              <a:schemeClr val="accent2"/>
            </a:solidFill>
          </a:ln>
        </p:spPr>
      </p:pic>
      <p:pic>
        <p:nvPicPr>
          <p:cNvPr id="37" name="Picture 6">
            <a:extLst>
              <a:ext uri="{FF2B5EF4-FFF2-40B4-BE49-F238E27FC236}">
                <a16:creationId xmlns:a16="http://schemas.microsoft.com/office/drawing/2014/main" id="{0D06C296-F959-481E-9CFD-4D9DF9D03E74}"/>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9245" y="755872"/>
            <a:ext cx="3461858" cy="2107204"/>
          </a:xfrm>
          <a:prstGeom prst="rect">
            <a:avLst/>
          </a:prstGeom>
          <a:noFill/>
        </p:spPr>
      </p:pic>
      <p:sp>
        <p:nvSpPr>
          <p:cNvPr id="44" name="Rectangle 43">
            <a:extLst>
              <a:ext uri="{FF2B5EF4-FFF2-40B4-BE49-F238E27FC236}">
                <a16:creationId xmlns:a16="http://schemas.microsoft.com/office/drawing/2014/main" id="{2F40D133-6B62-49AF-9571-DD2D1EF79F71}"/>
              </a:ext>
            </a:extLst>
          </p:cNvPr>
          <p:cNvSpPr/>
          <p:nvPr/>
        </p:nvSpPr>
        <p:spPr>
          <a:xfrm>
            <a:off x="73890" y="735993"/>
            <a:ext cx="9005455" cy="2139554"/>
          </a:xfrm>
          <a:prstGeom prst="rect">
            <a:avLst/>
          </a:prstGeom>
          <a:no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Image 13">
            <a:extLst>
              <a:ext uri="{FF2B5EF4-FFF2-40B4-BE49-F238E27FC236}">
                <a16:creationId xmlns:a16="http://schemas.microsoft.com/office/drawing/2014/main" id="{774D379D-1DB0-479A-B8DC-2F8393DDD825}"/>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528001" y="1361080"/>
            <a:ext cx="1856202" cy="1392151"/>
          </a:xfrm>
          <a:prstGeom prst="rect">
            <a:avLst/>
          </a:prstGeom>
        </p:spPr>
      </p:pic>
      <p:pic>
        <p:nvPicPr>
          <p:cNvPr id="15" name="Image 14">
            <a:extLst>
              <a:ext uri="{FF2B5EF4-FFF2-40B4-BE49-F238E27FC236}">
                <a16:creationId xmlns:a16="http://schemas.microsoft.com/office/drawing/2014/main" id="{E8598795-9991-442A-9511-F84D873F4402}"/>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399575" y="709899"/>
            <a:ext cx="1871931" cy="1302549"/>
          </a:xfrm>
          <a:prstGeom prst="rect">
            <a:avLst/>
          </a:prstGeom>
        </p:spPr>
      </p:pic>
      <p:pic>
        <p:nvPicPr>
          <p:cNvPr id="16" name="Image 15">
            <a:extLst>
              <a:ext uri="{FF2B5EF4-FFF2-40B4-BE49-F238E27FC236}">
                <a16:creationId xmlns:a16="http://schemas.microsoft.com/office/drawing/2014/main" id="{0F4C5ED1-F9D7-478B-95CD-94CC1FFAA97B}"/>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171462" y="715320"/>
            <a:ext cx="2043071" cy="1309766"/>
          </a:xfrm>
          <a:prstGeom prst="rect">
            <a:avLst/>
          </a:prstGeom>
        </p:spPr>
      </p:pic>
      <p:grpSp>
        <p:nvGrpSpPr>
          <p:cNvPr id="2" name="Groupe 1">
            <a:extLst>
              <a:ext uri="{FF2B5EF4-FFF2-40B4-BE49-F238E27FC236}">
                <a16:creationId xmlns:a16="http://schemas.microsoft.com/office/drawing/2014/main" id="{43391E61-6B08-4C1C-AAFC-F614F0987E4C}"/>
              </a:ext>
            </a:extLst>
          </p:cNvPr>
          <p:cNvGrpSpPr/>
          <p:nvPr/>
        </p:nvGrpSpPr>
        <p:grpSpPr>
          <a:xfrm>
            <a:off x="5557004" y="2126465"/>
            <a:ext cx="1618596" cy="681237"/>
            <a:chOff x="5780366" y="2126465"/>
            <a:chExt cx="1618596" cy="681237"/>
          </a:xfrm>
        </p:grpSpPr>
        <p:pic>
          <p:nvPicPr>
            <p:cNvPr id="2050" name="Picture 2" descr="Ning CHEN - Chercheur postdoctoral - CNRS | LinkedIn">
              <a:extLst>
                <a:ext uri="{FF2B5EF4-FFF2-40B4-BE49-F238E27FC236}">
                  <a16:creationId xmlns:a16="http://schemas.microsoft.com/office/drawing/2014/main" id="{383E8B18-83F7-4F1B-9608-ECE2A1B54839}"/>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222901" y="2126465"/>
              <a:ext cx="681237" cy="68123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11">
              <a:extLst>
                <a:ext uri="{FF2B5EF4-FFF2-40B4-BE49-F238E27FC236}">
                  <a16:creationId xmlns:a16="http://schemas.microsoft.com/office/drawing/2014/main" id="{B511CA9E-1F74-4390-9B03-2543EC500464}"/>
                </a:ext>
              </a:extLst>
            </p:cNvPr>
            <p:cNvSpPr txBox="1"/>
            <p:nvPr/>
          </p:nvSpPr>
          <p:spPr>
            <a:xfrm>
              <a:off x="5780366" y="2311649"/>
              <a:ext cx="1618596" cy="307777"/>
            </a:xfrm>
            <a:prstGeom prst="rect">
              <a:avLst/>
            </a:prstGeom>
            <a:noFill/>
          </p:spPr>
          <p:txBody>
            <a:bodyPr wrap="square">
              <a:spAutoFit/>
            </a:bodyPr>
            <a:lstStyle/>
            <a:p>
              <a:pPr>
                <a:spcAft>
                  <a:spcPts val="300"/>
                </a:spcAft>
              </a:pPr>
              <a:r>
                <a:rPr lang="en-US" sz="1400" i="1" kern="0" dirty="0">
                  <a:solidFill>
                    <a:schemeClr val="bg1">
                      <a:lumMod val="50000"/>
                    </a:schemeClr>
                  </a:solidFill>
                  <a:latin typeface="Marianne" panose="02000000000000000000" pitchFamily="50" charset="0"/>
                  <a:ea typeface="Times New Roman" panose="02020603050405020304" pitchFamily="18" charset="0"/>
                  <a:cs typeface="Courier New" panose="02070309020205020404" pitchFamily="49" charset="0"/>
                </a:rPr>
                <a:t>Ning                  Chen</a:t>
              </a:r>
              <a:endParaRPr lang="en-US" sz="1400" i="1" dirty="0">
                <a:solidFill>
                  <a:schemeClr val="bg1">
                    <a:lumMod val="50000"/>
                  </a:schemeClr>
                </a:solidFill>
                <a:latin typeface="Marianne" panose="02000000000000000000" pitchFamily="50" charset="0"/>
              </a:endParaRPr>
            </a:p>
          </p:txBody>
        </p:sp>
      </p:grpSp>
      <p:grpSp>
        <p:nvGrpSpPr>
          <p:cNvPr id="3" name="Groupe 2">
            <a:extLst>
              <a:ext uri="{FF2B5EF4-FFF2-40B4-BE49-F238E27FC236}">
                <a16:creationId xmlns:a16="http://schemas.microsoft.com/office/drawing/2014/main" id="{A55876E3-EBE3-43EF-BE67-A43E860A35A7}"/>
              </a:ext>
            </a:extLst>
          </p:cNvPr>
          <p:cNvGrpSpPr/>
          <p:nvPr/>
        </p:nvGrpSpPr>
        <p:grpSpPr>
          <a:xfrm>
            <a:off x="7359921" y="2124920"/>
            <a:ext cx="1728233" cy="681237"/>
            <a:chOff x="7171461" y="2124920"/>
            <a:chExt cx="1728233" cy="681237"/>
          </a:xfrm>
        </p:grpSpPr>
        <p:pic>
          <p:nvPicPr>
            <p:cNvPr id="2052" name="Picture 4" descr="Brian Hays - Université de Lille">
              <a:extLst>
                <a:ext uri="{FF2B5EF4-FFF2-40B4-BE49-F238E27FC236}">
                  <a16:creationId xmlns:a16="http://schemas.microsoft.com/office/drawing/2014/main" id="{AAFF9218-21FA-4BDD-9691-C0F436603D8F}"/>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7682533" y="2124920"/>
              <a:ext cx="681237" cy="68123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11">
              <a:extLst>
                <a:ext uri="{FF2B5EF4-FFF2-40B4-BE49-F238E27FC236}">
                  <a16:creationId xmlns:a16="http://schemas.microsoft.com/office/drawing/2014/main" id="{7776C00A-2863-4F70-9FC2-7E34F7D05ADC}"/>
                </a:ext>
              </a:extLst>
            </p:cNvPr>
            <p:cNvSpPr txBox="1"/>
            <p:nvPr/>
          </p:nvSpPr>
          <p:spPr>
            <a:xfrm>
              <a:off x="7171461" y="2311649"/>
              <a:ext cx="1728233" cy="307777"/>
            </a:xfrm>
            <a:prstGeom prst="rect">
              <a:avLst/>
            </a:prstGeom>
            <a:noFill/>
          </p:spPr>
          <p:txBody>
            <a:bodyPr wrap="square">
              <a:spAutoFit/>
            </a:bodyPr>
            <a:lstStyle/>
            <a:p>
              <a:pPr>
                <a:spcAft>
                  <a:spcPts val="300"/>
                </a:spcAft>
              </a:pPr>
              <a:r>
                <a:rPr lang="en-US" sz="1400" i="1" kern="0" dirty="0">
                  <a:solidFill>
                    <a:schemeClr val="bg1">
                      <a:lumMod val="50000"/>
                    </a:schemeClr>
                  </a:solidFill>
                  <a:latin typeface="Marianne" panose="02000000000000000000" pitchFamily="50" charset="0"/>
                  <a:ea typeface="Times New Roman" panose="02020603050405020304" pitchFamily="18" charset="0"/>
                  <a:cs typeface="Courier New" panose="02070309020205020404" pitchFamily="49" charset="0"/>
                </a:rPr>
                <a:t>Brian                   Hays</a:t>
              </a:r>
              <a:endParaRPr lang="en-US" sz="1400" i="1" dirty="0">
                <a:solidFill>
                  <a:schemeClr val="bg1">
                    <a:lumMod val="50000"/>
                  </a:schemeClr>
                </a:solidFill>
                <a:latin typeface="Marianne" panose="02000000000000000000" pitchFamily="50" charset="0"/>
              </a:endParaRPr>
            </a:p>
          </p:txBody>
        </p:sp>
      </p:grpSp>
      <p:sp>
        <p:nvSpPr>
          <p:cNvPr id="22" name="Rectangle 21">
            <a:extLst>
              <a:ext uri="{FF2B5EF4-FFF2-40B4-BE49-F238E27FC236}">
                <a16:creationId xmlns:a16="http://schemas.microsoft.com/office/drawing/2014/main" id="{83821EE5-7A57-4B64-B44C-481415FF8678}"/>
              </a:ext>
            </a:extLst>
          </p:cNvPr>
          <p:cNvSpPr/>
          <p:nvPr/>
        </p:nvSpPr>
        <p:spPr>
          <a:xfrm>
            <a:off x="5765606" y="2973942"/>
            <a:ext cx="3322548" cy="1988534"/>
          </a:xfrm>
          <a:prstGeom prst="rect">
            <a:avLst/>
          </a:prstGeom>
          <a:no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12">
            <a:extLst>
              <a:ext uri="{FF2B5EF4-FFF2-40B4-BE49-F238E27FC236}">
                <a16:creationId xmlns:a16="http://schemas.microsoft.com/office/drawing/2014/main" id="{716DA51F-4134-4F49-8DC5-ABB255541D5A}"/>
              </a:ext>
            </a:extLst>
          </p:cNvPr>
          <p:cNvSpPr txBox="1"/>
          <p:nvPr/>
        </p:nvSpPr>
        <p:spPr>
          <a:xfrm>
            <a:off x="3532310" y="752432"/>
            <a:ext cx="1770957" cy="307777"/>
          </a:xfrm>
          <a:prstGeom prst="rect">
            <a:avLst/>
          </a:prstGeom>
          <a:solidFill>
            <a:schemeClr val="accent2"/>
          </a:solidFill>
        </p:spPr>
        <p:txBody>
          <a:bodyPr wrap="square">
            <a:spAutoFit/>
          </a:bodyPr>
          <a:lstStyle/>
          <a:p>
            <a:pPr algn="ctr"/>
            <a:r>
              <a:rPr lang="en-US" sz="1400" b="1" spc="-80" dirty="0">
                <a:solidFill>
                  <a:schemeClr val="bg1"/>
                </a:solidFill>
                <a:latin typeface="Marianne" panose="02000000000000000000" pitchFamily="50" charset="0"/>
                <a:cs typeface="Times New Roman" panose="02020603050405020304" pitchFamily="18" charset="0"/>
              </a:rPr>
              <a:t>Radical species + kinetics</a:t>
            </a:r>
          </a:p>
        </p:txBody>
      </p:sp>
      <p:pic>
        <p:nvPicPr>
          <p:cNvPr id="5" name="Image 4">
            <a:extLst>
              <a:ext uri="{FF2B5EF4-FFF2-40B4-BE49-F238E27FC236}">
                <a16:creationId xmlns:a16="http://schemas.microsoft.com/office/drawing/2014/main" id="{AB736CA5-EA16-4E75-821F-F64A97BEF759}"/>
              </a:ext>
            </a:extLst>
          </p:cNvPr>
          <p:cNvPicPr>
            <a:picLocks noChangeAspect="1"/>
          </p:cNvPicPr>
          <p:nvPr/>
        </p:nvPicPr>
        <p:blipFill>
          <a:blip r:embed="rId10"/>
          <a:stretch>
            <a:fillRect/>
          </a:stretch>
        </p:blipFill>
        <p:spPr>
          <a:xfrm>
            <a:off x="7223063" y="2987903"/>
            <a:ext cx="1851131" cy="1419604"/>
          </a:xfrm>
          <a:prstGeom prst="rect">
            <a:avLst/>
          </a:prstGeom>
        </p:spPr>
      </p:pic>
      <p:sp>
        <p:nvSpPr>
          <p:cNvPr id="29" name="ZoneTexte 28">
            <a:extLst>
              <a:ext uri="{FF2B5EF4-FFF2-40B4-BE49-F238E27FC236}">
                <a16:creationId xmlns:a16="http://schemas.microsoft.com/office/drawing/2014/main" id="{4F65C963-23E4-4543-98E9-9306C4B8F467}"/>
              </a:ext>
            </a:extLst>
          </p:cNvPr>
          <p:cNvSpPr txBox="1"/>
          <p:nvPr/>
        </p:nvSpPr>
        <p:spPr>
          <a:xfrm>
            <a:off x="6229904" y="3581892"/>
            <a:ext cx="453970" cy="307777"/>
          </a:xfrm>
          <a:prstGeom prst="rect">
            <a:avLst/>
          </a:prstGeom>
          <a:noFill/>
        </p:spPr>
        <p:txBody>
          <a:bodyPr wrap="none" rtlCol="0">
            <a:spAutoFit/>
          </a:bodyPr>
          <a:lstStyle/>
          <a:p>
            <a:r>
              <a:rPr lang="fr-FR" sz="1400" dirty="0">
                <a:solidFill>
                  <a:schemeClr val="tx1">
                    <a:lumMod val="75000"/>
                    <a:lumOff val="25000"/>
                  </a:schemeClr>
                </a:solidFill>
              </a:rPr>
              <a:t>C</a:t>
            </a:r>
            <a:r>
              <a:rPr lang="fr-FR" sz="1400" baseline="-25000" dirty="0">
                <a:solidFill>
                  <a:schemeClr val="tx1">
                    <a:lumMod val="75000"/>
                    <a:lumOff val="25000"/>
                  </a:schemeClr>
                </a:solidFill>
              </a:rPr>
              <a:t>4</a:t>
            </a:r>
            <a:r>
              <a:rPr lang="fr-FR" sz="1400" dirty="0">
                <a:solidFill>
                  <a:schemeClr val="tx1">
                    <a:lumMod val="75000"/>
                    <a:lumOff val="25000"/>
                  </a:schemeClr>
                </a:solidFill>
              </a:rPr>
              <a:t>H</a:t>
            </a:r>
          </a:p>
        </p:txBody>
      </p:sp>
      <p:sp>
        <p:nvSpPr>
          <p:cNvPr id="30" name="TextBox 12">
            <a:extLst>
              <a:ext uri="{FF2B5EF4-FFF2-40B4-BE49-F238E27FC236}">
                <a16:creationId xmlns:a16="http://schemas.microsoft.com/office/drawing/2014/main" id="{92B91EC4-710A-4501-975A-F7C673E78764}"/>
              </a:ext>
            </a:extLst>
          </p:cNvPr>
          <p:cNvSpPr txBox="1"/>
          <p:nvPr/>
        </p:nvSpPr>
        <p:spPr>
          <a:xfrm>
            <a:off x="5770745" y="2982072"/>
            <a:ext cx="1937676" cy="523220"/>
          </a:xfrm>
          <a:prstGeom prst="rect">
            <a:avLst/>
          </a:prstGeom>
          <a:solidFill>
            <a:srgbClr val="ED7D31"/>
          </a:solidFill>
        </p:spPr>
        <p:txBody>
          <a:bodyPr wrap="square">
            <a:spAutoFit/>
          </a:bodyPr>
          <a:lstStyle/>
          <a:p>
            <a:pPr algn="ctr"/>
            <a:r>
              <a:rPr lang="en-US" sz="1400" b="1" spc="-80" dirty="0">
                <a:solidFill>
                  <a:schemeClr val="bg1"/>
                </a:solidFill>
                <a:latin typeface="Marianne" panose="02000000000000000000" pitchFamily="50" charset="0"/>
                <a:cs typeface="Times New Roman" panose="02020603050405020304" pitchFamily="18" charset="0"/>
              </a:rPr>
              <a:t>HT discharge (1kV – 50 mA) on toluene</a:t>
            </a:r>
          </a:p>
        </p:txBody>
      </p:sp>
      <p:pic>
        <p:nvPicPr>
          <p:cNvPr id="31" name="Picture 6" descr="Jordan CLAUS | PostDoc Position | Doctor of Philosophy | University of  Bologna, Bologna | UNIBO | &quot;Giacomo Ciamician&quot; Department of Chemistry CHIM  | Research profile">
            <a:extLst>
              <a:ext uri="{FF2B5EF4-FFF2-40B4-BE49-F238E27FC236}">
                <a16:creationId xmlns:a16="http://schemas.microsoft.com/office/drawing/2014/main" id="{DC7D7C39-80E4-4DE4-9F54-B71EB2DFA2E6}"/>
              </a:ext>
            </a:extLst>
          </p:cNvPr>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8279969" y="4234239"/>
            <a:ext cx="526887" cy="526887"/>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111">
            <a:extLst>
              <a:ext uri="{FF2B5EF4-FFF2-40B4-BE49-F238E27FC236}">
                <a16:creationId xmlns:a16="http://schemas.microsoft.com/office/drawing/2014/main" id="{E0D62AE9-6246-49D1-B2B1-318C91435C42}"/>
              </a:ext>
            </a:extLst>
          </p:cNvPr>
          <p:cNvSpPr txBox="1"/>
          <p:nvPr/>
        </p:nvSpPr>
        <p:spPr>
          <a:xfrm>
            <a:off x="7982230" y="4702131"/>
            <a:ext cx="1098944" cy="307777"/>
          </a:xfrm>
          <a:prstGeom prst="rect">
            <a:avLst/>
          </a:prstGeom>
          <a:noFill/>
        </p:spPr>
        <p:txBody>
          <a:bodyPr wrap="square">
            <a:spAutoFit/>
          </a:bodyPr>
          <a:lstStyle/>
          <a:p>
            <a:pPr algn="ctr">
              <a:spcAft>
                <a:spcPts val="300"/>
              </a:spcAft>
            </a:pPr>
            <a:r>
              <a:rPr lang="en-US" sz="1400" i="1" kern="0" dirty="0">
                <a:solidFill>
                  <a:schemeClr val="bg1">
                    <a:lumMod val="50000"/>
                  </a:schemeClr>
                </a:solidFill>
                <a:latin typeface="Marianne" panose="02000000000000000000" pitchFamily="50" charset="0"/>
                <a:ea typeface="Times New Roman" panose="02020603050405020304" pitchFamily="18" charset="0"/>
                <a:cs typeface="Courier New" panose="02070309020205020404" pitchFamily="49" charset="0"/>
              </a:rPr>
              <a:t>Jordan </a:t>
            </a:r>
            <a:r>
              <a:rPr lang="en-US" sz="1400" i="1" kern="0" dirty="0">
                <a:solidFill>
                  <a:schemeClr val="bg1">
                    <a:lumMod val="50000"/>
                  </a:schemeClr>
                </a:solidFill>
                <a:latin typeface="Marianne" panose="02000000000000000000" pitchFamily="50" charset="0"/>
                <a:cs typeface="Courier New" panose="02070309020205020404" pitchFamily="49" charset="0"/>
              </a:rPr>
              <a:t>Claus</a:t>
            </a:r>
            <a:endParaRPr lang="en-US" sz="1400" i="1" dirty="0">
              <a:solidFill>
                <a:schemeClr val="bg1">
                  <a:lumMod val="50000"/>
                </a:schemeClr>
              </a:solidFill>
              <a:latin typeface="Marianne" panose="02000000000000000000" pitchFamily="50" charset="0"/>
            </a:endParaRPr>
          </a:p>
        </p:txBody>
      </p:sp>
    </p:spTree>
    <p:extLst>
      <p:ext uri="{BB962C8B-B14F-4D97-AF65-F5344CB8AC3E}">
        <p14:creationId xmlns:p14="http://schemas.microsoft.com/office/powerpoint/2010/main" val="1274105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7" name="Groupe 98"/>
          <p:cNvGrpSpPr/>
          <p:nvPr/>
        </p:nvGrpSpPr>
        <p:grpSpPr>
          <a:xfrm>
            <a:off x="1478880" y="96120"/>
            <a:ext cx="5204520" cy="619200"/>
            <a:chOff x="1478880" y="96120"/>
            <a:chExt cx="5204520" cy="619200"/>
          </a:xfrm>
        </p:grpSpPr>
        <p:grpSp>
          <p:nvGrpSpPr>
            <p:cNvPr id="418" name="Group 26"/>
            <p:cNvGrpSpPr/>
            <p:nvPr/>
          </p:nvGrpSpPr>
          <p:grpSpPr>
            <a:xfrm>
              <a:off x="6265080" y="169920"/>
              <a:ext cx="417960" cy="545400"/>
              <a:chOff x="6265080" y="169920"/>
              <a:chExt cx="417960" cy="545400"/>
            </a:xfrm>
          </p:grpSpPr>
          <p:sp>
            <p:nvSpPr>
              <p:cNvPr id="419" name="Freeform 40"/>
              <p:cNvSpPr/>
              <p:nvPr/>
            </p:nvSpPr>
            <p:spPr>
              <a:xfrm flipH="1">
                <a:off x="6265440" y="317520"/>
                <a:ext cx="298080" cy="397800"/>
              </a:xfrm>
              <a:custGeom>
                <a:avLst/>
                <a:gdLst>
                  <a:gd name="textAreaLeft" fmla="*/ 360 w 298080"/>
                  <a:gd name="textAreaRight" fmla="*/ 298800 w 298080"/>
                  <a:gd name="textAreaTop" fmla="*/ 0 h 397800"/>
                  <a:gd name="textAreaBottom" fmla="*/ 398160 h 397800"/>
                </a:gdLst>
                <a:ahLst/>
                <a:cxnLst/>
                <a:rect l="textAreaLeft" t="textAreaTop" r="textAreaRight" b="textAreaBottom"/>
                <a:pathLst>
                  <a:path w="1414" h="1164">
                    <a:moveTo>
                      <a:pt x="1414" y="901"/>
                    </a:moveTo>
                    <a:lnTo>
                      <a:pt x="0" y="1164"/>
                    </a:lnTo>
                    <a:lnTo>
                      <a:pt x="0" y="0"/>
                    </a:lnTo>
                    <a:lnTo>
                      <a:pt x="1414" y="351"/>
                    </a:lnTo>
                    <a:lnTo>
                      <a:pt x="1414" y="901"/>
                    </a:lnTo>
                    <a:close/>
                  </a:path>
                </a:pathLst>
              </a:custGeom>
              <a:solidFill>
                <a:srgbClr val="7D7D7D"/>
              </a:solidFill>
              <a:ln w="0">
                <a:noFill/>
              </a:ln>
            </p:spPr>
            <p:style>
              <a:lnRef idx="0">
                <a:scrgbClr r="0" g="0" b="0"/>
              </a:lnRef>
              <a:fillRef idx="0">
                <a:scrgbClr r="0" g="0" b="0"/>
              </a:fillRef>
              <a:effectRef idx="0">
                <a:scrgbClr r="0" g="0" b="0"/>
              </a:effectRef>
              <a:fontRef idx="minor"/>
            </p:style>
            <p:txBody>
              <a:bodyPr numCol="1" spcCol="0" anchor="t">
                <a:noAutofit/>
              </a:bodyPr>
              <a:lstStyle/>
              <a:p>
                <a:pPr defTabSz="914400">
                  <a:lnSpc>
                    <a:spcPct val="100000"/>
                  </a:lnSpc>
                </a:pPr>
                <a:endParaRPr lang="en-US" sz="1800" b="0" strike="noStrike" spc="-1">
                  <a:solidFill>
                    <a:srgbClr val="5A5A5A"/>
                  </a:solidFill>
                  <a:latin typeface="Verdana"/>
                </a:endParaRPr>
              </a:p>
            </p:txBody>
          </p:sp>
          <p:sp>
            <p:nvSpPr>
              <p:cNvPr id="420" name="Freeform 41"/>
              <p:cNvSpPr/>
              <p:nvPr/>
            </p:nvSpPr>
            <p:spPr>
              <a:xfrm flipH="1">
                <a:off x="6264720" y="169920"/>
                <a:ext cx="417960" cy="453600"/>
              </a:xfrm>
              <a:custGeom>
                <a:avLst/>
                <a:gdLst>
                  <a:gd name="textAreaLeft" fmla="*/ -360 w 417960"/>
                  <a:gd name="textAreaRight" fmla="*/ 417960 w 417960"/>
                  <a:gd name="textAreaTop" fmla="*/ 0 h 453600"/>
                  <a:gd name="textAreaBottom" fmla="*/ 453960 h 453600"/>
                </a:gdLst>
                <a:ahLst/>
                <a:cxnLst/>
                <a:rect l="textAreaLeft" t="textAreaTop" r="textAreaRight" b="textAreaBottom"/>
                <a:pathLst>
                  <a:path w="10000" h="10181">
                    <a:moveTo>
                      <a:pt x="10000" y="10181"/>
                    </a:moveTo>
                    <a:lnTo>
                      <a:pt x="0" y="8634"/>
                    </a:lnTo>
                    <a:lnTo>
                      <a:pt x="0" y="0"/>
                    </a:lnTo>
                    <a:lnTo>
                      <a:pt x="10000" y="683"/>
                    </a:lnTo>
                    <a:lnTo>
                      <a:pt x="10000" y="10181"/>
                    </a:lnTo>
                    <a:close/>
                  </a:path>
                </a:pathLst>
              </a:custGeom>
              <a:solidFill>
                <a:schemeClr val="tx1">
                  <a:lumMod val="75000"/>
                </a:schemeClr>
              </a:solidFill>
              <a:ln w="0">
                <a:noFill/>
              </a:ln>
            </p:spPr>
            <p:style>
              <a:lnRef idx="0">
                <a:scrgbClr r="0" g="0" b="0"/>
              </a:lnRef>
              <a:fillRef idx="0">
                <a:scrgbClr r="0" g="0" b="0"/>
              </a:fillRef>
              <a:effectRef idx="0">
                <a:scrgbClr r="0" g="0" b="0"/>
              </a:effectRef>
              <a:fontRef idx="minor"/>
            </p:style>
            <p:txBody>
              <a:bodyPr numCol="1" spcCol="0" anchor="t">
                <a:noAutofit/>
              </a:bodyPr>
              <a:lstStyle/>
              <a:p>
                <a:pPr defTabSz="914400">
                  <a:lnSpc>
                    <a:spcPct val="100000"/>
                  </a:lnSpc>
                </a:pPr>
                <a:endParaRPr lang="en-US" sz="1800" b="0" strike="noStrike" spc="-1">
                  <a:solidFill>
                    <a:srgbClr val="5A5A5A"/>
                  </a:solidFill>
                  <a:latin typeface="Verdana"/>
                </a:endParaRPr>
              </a:p>
            </p:txBody>
          </p:sp>
        </p:grpSp>
        <p:sp>
          <p:nvSpPr>
            <p:cNvPr id="421" name="Rectangle 100"/>
            <p:cNvSpPr/>
            <p:nvPr/>
          </p:nvSpPr>
          <p:spPr>
            <a:xfrm>
              <a:off x="1478880" y="96120"/>
              <a:ext cx="5204520" cy="462240"/>
            </a:xfrm>
            <a:prstGeom prst="rect">
              <a:avLst/>
            </a:prstGeom>
            <a:solidFill>
              <a:srgbClr val="7D7D7D"/>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strike="noStrike" spc="-1">
                <a:solidFill>
                  <a:srgbClr val="FFFFFF"/>
                </a:solidFill>
                <a:latin typeface="Calibri"/>
              </a:endParaRPr>
            </a:p>
          </p:txBody>
        </p:sp>
      </p:grpSp>
      <p:sp>
        <p:nvSpPr>
          <p:cNvPr id="422" name="Espace réservé du texte 2"/>
          <p:cNvSpPr/>
          <p:nvPr/>
        </p:nvSpPr>
        <p:spPr>
          <a:xfrm>
            <a:off x="1478880" y="96120"/>
            <a:ext cx="5203800" cy="453960"/>
          </a:xfrm>
          <a:prstGeom prst="rect">
            <a:avLst/>
          </a:prstGeom>
          <a:noFill/>
          <a:ln w="0">
            <a:noFill/>
          </a:ln>
        </p:spPr>
        <p:style>
          <a:lnRef idx="0">
            <a:scrgbClr r="0" g="0" b="0"/>
          </a:lnRef>
          <a:fillRef idx="0">
            <a:scrgbClr r="0" g="0" b="0"/>
          </a:fillRef>
          <a:effectRef idx="0">
            <a:scrgbClr r="0" g="0" b="0"/>
          </a:effectRef>
          <a:fontRef idx="minor"/>
        </p:style>
        <p:txBody>
          <a:bodyPr lIns="0" tIns="0" rIns="72000" bIns="0" anchor="ctr">
            <a:normAutofit/>
          </a:bodyPr>
          <a:lstStyle/>
          <a:p>
            <a:pPr algn="ctr" defTabSz="685800">
              <a:lnSpc>
                <a:spcPct val="90000"/>
              </a:lnSpc>
              <a:spcBef>
                <a:spcPts val="751"/>
              </a:spcBef>
              <a:tabLst>
                <a:tab pos="0" algn="l"/>
              </a:tabLst>
            </a:pPr>
            <a:r>
              <a:rPr lang="fr-FR" sz="2400" b="0" strike="noStrike" spc="-1" dirty="0" err="1">
                <a:solidFill>
                  <a:schemeClr val="lt1"/>
                </a:solidFill>
                <a:latin typeface="Marianne"/>
              </a:rPr>
              <a:t>Defense</a:t>
            </a:r>
            <a:r>
              <a:rPr lang="fr-FR" sz="2400" b="0" strike="noStrike" spc="-1" dirty="0">
                <a:solidFill>
                  <a:schemeClr val="lt1"/>
                </a:solidFill>
                <a:latin typeface="Marianne"/>
              </a:rPr>
              <a:t> applications</a:t>
            </a:r>
            <a:endParaRPr lang="fr-FR" sz="2400" b="0" strike="noStrike" spc="-1" dirty="0">
              <a:solidFill>
                <a:srgbClr val="000000"/>
              </a:solidFill>
              <a:latin typeface="Calibri"/>
            </a:endParaRPr>
          </a:p>
        </p:txBody>
      </p:sp>
      <p:sp>
        <p:nvSpPr>
          <p:cNvPr id="107" name="TextBox 19">
            <a:extLst>
              <a:ext uri="{FF2B5EF4-FFF2-40B4-BE49-F238E27FC236}">
                <a16:creationId xmlns:a16="http://schemas.microsoft.com/office/drawing/2014/main" id="{52E5D134-87A6-4961-B918-4157CDF28271}"/>
              </a:ext>
            </a:extLst>
          </p:cNvPr>
          <p:cNvSpPr txBox="1"/>
          <p:nvPr/>
        </p:nvSpPr>
        <p:spPr>
          <a:xfrm>
            <a:off x="132995" y="798477"/>
            <a:ext cx="5621035" cy="323165"/>
          </a:xfrm>
          <a:prstGeom prst="rect">
            <a:avLst/>
          </a:prstGeom>
          <a:noFill/>
        </p:spPr>
        <p:txBody>
          <a:bodyPr wrap="square">
            <a:spAutoFit/>
          </a:bodyPr>
          <a:lstStyle>
            <a:defPPr>
              <a:defRPr lang="en-US"/>
            </a:defPPr>
            <a:lvl1pPr algn="ctr">
              <a:defRPr sz="1500" spc="-80">
                <a:solidFill>
                  <a:srgbClr val="006666"/>
                </a:solidFill>
                <a:latin typeface="Marianne" panose="02000000000000000000" pitchFamily="50" charset="0"/>
                <a:cs typeface="Times New Roman" panose="02020603050405020304" pitchFamily="18" charset="0"/>
              </a:defRPr>
            </a:lvl1pPr>
          </a:lstStyle>
          <a:p>
            <a:r>
              <a:rPr lang="en-US" dirty="0">
                <a:solidFill>
                  <a:schemeClr val="accent1"/>
                </a:solidFill>
              </a:rPr>
              <a:t>Gas Phase Detection of Explosives and Their Taggants</a:t>
            </a:r>
          </a:p>
        </p:txBody>
      </p:sp>
      <p:sp>
        <p:nvSpPr>
          <p:cNvPr id="110" name="Rectangle 109">
            <a:extLst>
              <a:ext uri="{FF2B5EF4-FFF2-40B4-BE49-F238E27FC236}">
                <a16:creationId xmlns:a16="http://schemas.microsoft.com/office/drawing/2014/main" id="{A934210C-A253-4743-88F1-61DCEA11043A}"/>
              </a:ext>
            </a:extLst>
          </p:cNvPr>
          <p:cNvSpPr/>
          <p:nvPr/>
        </p:nvSpPr>
        <p:spPr>
          <a:xfrm>
            <a:off x="132997" y="748024"/>
            <a:ext cx="6029910" cy="1288087"/>
          </a:xfrm>
          <a:prstGeom prst="rect">
            <a:avLst/>
          </a:prstGeom>
          <a:noFill/>
          <a:ln w="31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 name="Graphic 129" descr="Research">
            <a:extLst>
              <a:ext uri="{FF2B5EF4-FFF2-40B4-BE49-F238E27FC236}">
                <a16:creationId xmlns:a16="http://schemas.microsoft.com/office/drawing/2014/main" id="{11E280EB-4EEA-47EA-A757-6482B3C25D28}"/>
              </a:ext>
            </a:extLst>
          </p:cNvPr>
          <p:cNvPicPr>
            <a:picLocks noChangeAspect="1"/>
          </p:cNvPicPr>
          <p:nvPr/>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74152" y="770769"/>
            <a:ext cx="388813" cy="388813"/>
          </a:xfrm>
          <a:prstGeom prst="rect">
            <a:avLst/>
          </a:prstGeom>
        </p:spPr>
      </p:pic>
      <p:sp>
        <p:nvSpPr>
          <p:cNvPr id="178" name="TextBox 111">
            <a:extLst>
              <a:ext uri="{FF2B5EF4-FFF2-40B4-BE49-F238E27FC236}">
                <a16:creationId xmlns:a16="http://schemas.microsoft.com/office/drawing/2014/main" id="{723A62BF-6A9B-441F-ADE0-F8DF6064E828}"/>
              </a:ext>
            </a:extLst>
          </p:cNvPr>
          <p:cNvSpPr txBox="1"/>
          <p:nvPr/>
        </p:nvSpPr>
        <p:spPr>
          <a:xfrm>
            <a:off x="157112" y="1121517"/>
            <a:ext cx="6107608" cy="946413"/>
          </a:xfrm>
          <a:prstGeom prst="rect">
            <a:avLst/>
          </a:prstGeom>
          <a:noFill/>
        </p:spPr>
        <p:txBody>
          <a:bodyPr wrap="square">
            <a:spAutoFit/>
          </a:bodyPr>
          <a:lstStyle/>
          <a:p>
            <a:pPr>
              <a:spcAft>
                <a:spcPts val="300"/>
              </a:spcAft>
            </a:pPr>
            <a:r>
              <a:rPr lang="en-US" sz="1200" kern="0" dirty="0">
                <a:latin typeface="Marianne" panose="02000000000000000000" pitchFamily="50" charset="0"/>
                <a:ea typeface="Times New Roman" panose="02020603050405020304" pitchFamily="18" charset="0"/>
                <a:cs typeface="Courier New" panose="02070309020205020404" pitchFamily="49" charset="0"/>
              </a:rPr>
              <a:t>identify and quantify explosive substances in various realistic environments (checkpoints, etc.)</a:t>
            </a:r>
          </a:p>
          <a:p>
            <a:pPr marL="171450" indent="-171450">
              <a:spcAft>
                <a:spcPts val="300"/>
              </a:spcAft>
              <a:buFont typeface="Wingdings" panose="05000000000000000000" pitchFamily="2" charset="2"/>
              <a:buChar char="Ø"/>
            </a:pPr>
            <a:r>
              <a:rPr lang="en-US" sz="1200" kern="0" dirty="0">
                <a:latin typeface="Marianne" panose="02000000000000000000" pitchFamily="50" charset="0"/>
                <a:ea typeface="Times New Roman" panose="02020603050405020304" pitchFamily="18" charset="0"/>
                <a:cs typeface="Courier New" panose="02070309020205020404" pitchFamily="49" charset="0"/>
              </a:rPr>
              <a:t>Develop a high resolution spectrometer to detect species at traces level in the </a:t>
            </a:r>
            <a:r>
              <a:rPr lang="en-US" sz="1200" kern="0" dirty="0" err="1">
                <a:latin typeface="Marianne" panose="02000000000000000000" pitchFamily="50" charset="0"/>
                <a:ea typeface="Times New Roman" panose="02020603050405020304" pitchFamily="18" charset="0"/>
                <a:cs typeface="Courier New" panose="02070309020205020404" pitchFamily="49" charset="0"/>
              </a:rPr>
              <a:t>mmW</a:t>
            </a:r>
            <a:r>
              <a:rPr lang="en-US" sz="1200" kern="0" dirty="0">
                <a:latin typeface="Marianne" panose="02000000000000000000" pitchFamily="50" charset="0"/>
                <a:ea typeface="Times New Roman" panose="02020603050405020304" pitchFamily="18" charset="0"/>
                <a:cs typeface="Courier New" panose="02070309020205020404" pitchFamily="49" charset="0"/>
              </a:rPr>
              <a:t> range</a:t>
            </a:r>
          </a:p>
          <a:p>
            <a:pPr marL="171450" indent="-171450">
              <a:spcAft>
                <a:spcPts val="300"/>
              </a:spcAft>
              <a:buFont typeface="Wingdings" panose="05000000000000000000" pitchFamily="2" charset="2"/>
              <a:buChar char="Ø"/>
            </a:pPr>
            <a:r>
              <a:rPr lang="en-US" sz="1200" kern="0" dirty="0">
                <a:latin typeface="Marianne" panose="02000000000000000000" pitchFamily="50" charset="0"/>
                <a:cs typeface="Courier New" panose="02070309020205020404" pitchFamily="49" charset="0"/>
              </a:rPr>
              <a:t>Create a database </a:t>
            </a:r>
          </a:p>
          <a:p>
            <a:pPr marL="171450" indent="-171450">
              <a:spcAft>
                <a:spcPts val="300"/>
              </a:spcAft>
              <a:buFont typeface="Wingdings" panose="05000000000000000000" pitchFamily="2" charset="2"/>
              <a:buChar char="Ø"/>
            </a:pPr>
            <a:r>
              <a:rPr lang="en-US" sz="1200" kern="0" dirty="0">
                <a:latin typeface="Marianne" panose="02000000000000000000" pitchFamily="50" charset="0"/>
                <a:cs typeface="Courier New" panose="02070309020205020404" pitchFamily="49" charset="0"/>
              </a:rPr>
              <a:t>Detect taggants in a realistic sample</a:t>
            </a:r>
            <a:endParaRPr lang="en-US" sz="1200" dirty="0">
              <a:latin typeface="Marianne" panose="02000000000000000000" pitchFamily="50" charset="0"/>
            </a:endParaRPr>
          </a:p>
        </p:txBody>
      </p:sp>
      <p:pic>
        <p:nvPicPr>
          <p:cNvPr id="2" name="Image 1">
            <a:extLst>
              <a:ext uri="{FF2B5EF4-FFF2-40B4-BE49-F238E27FC236}">
                <a16:creationId xmlns:a16="http://schemas.microsoft.com/office/drawing/2014/main" id="{5C6D39E2-0160-45ED-8B6A-10C6A4A442FB}"/>
              </a:ext>
            </a:extLst>
          </p:cNvPr>
          <p:cNvPicPr>
            <a:picLocks noChangeAspect="1"/>
          </p:cNvPicPr>
          <p:nvPr/>
        </p:nvPicPr>
        <p:blipFill>
          <a:blip r:embed="rId4"/>
          <a:stretch>
            <a:fillRect/>
          </a:stretch>
        </p:blipFill>
        <p:spPr>
          <a:xfrm>
            <a:off x="881743" y="2500816"/>
            <a:ext cx="3984934" cy="2065185"/>
          </a:xfrm>
          <a:prstGeom prst="rect">
            <a:avLst/>
          </a:prstGeom>
        </p:spPr>
      </p:pic>
      <p:sp>
        <p:nvSpPr>
          <p:cNvPr id="16" name="TextBox 111">
            <a:extLst>
              <a:ext uri="{FF2B5EF4-FFF2-40B4-BE49-F238E27FC236}">
                <a16:creationId xmlns:a16="http://schemas.microsoft.com/office/drawing/2014/main" id="{485DFB81-C7A4-452B-A91A-08A35A12B1DB}"/>
              </a:ext>
            </a:extLst>
          </p:cNvPr>
          <p:cNvSpPr txBox="1"/>
          <p:nvPr/>
        </p:nvSpPr>
        <p:spPr>
          <a:xfrm>
            <a:off x="128206" y="2049620"/>
            <a:ext cx="6029910" cy="461665"/>
          </a:xfrm>
          <a:prstGeom prst="rect">
            <a:avLst/>
          </a:prstGeom>
          <a:noFill/>
        </p:spPr>
        <p:txBody>
          <a:bodyPr wrap="square">
            <a:spAutoFit/>
          </a:bodyPr>
          <a:lstStyle/>
          <a:p>
            <a:pPr>
              <a:spcAft>
                <a:spcPts val="300"/>
              </a:spcAft>
            </a:pPr>
            <a:r>
              <a:rPr lang="en-US" sz="1200" kern="0" dirty="0">
                <a:latin typeface="Marianne" panose="02000000000000000000" pitchFamily="50" charset="0"/>
                <a:ea typeface="Times New Roman" panose="02020603050405020304" pitchFamily="18" charset="0"/>
                <a:cs typeface="Courier New" panose="02070309020205020404" pitchFamily="49" charset="0"/>
              </a:rPr>
              <a:t>Industrial explosives are solid compounds with a </a:t>
            </a:r>
            <a:r>
              <a:rPr lang="en-US" sz="1200" b="1" kern="0" dirty="0">
                <a:latin typeface="Marianne" panose="02000000000000000000" pitchFamily="50" charset="0"/>
                <a:ea typeface="Times New Roman" panose="02020603050405020304" pitchFamily="18" charset="0"/>
                <a:cs typeface="Courier New" panose="02070309020205020404" pitchFamily="49" charset="0"/>
              </a:rPr>
              <a:t>very low vapor pressure </a:t>
            </a:r>
            <a:r>
              <a:rPr lang="en-US" sz="1200" kern="0" dirty="0">
                <a:latin typeface="Marianne" panose="02000000000000000000" pitchFamily="50" charset="0"/>
                <a:ea typeface="Times New Roman" panose="02020603050405020304" pitchFamily="18" charset="0"/>
                <a:cs typeface="Courier New" panose="02070309020205020404" pitchFamily="49" charset="0"/>
              </a:rPr>
              <a:t>at room temperature and their detection requires </a:t>
            </a:r>
            <a:r>
              <a:rPr lang="en-US" sz="1200" b="1" kern="0" dirty="0">
                <a:latin typeface="Marianne" panose="02000000000000000000" pitchFamily="50" charset="0"/>
                <a:ea typeface="Times New Roman" panose="02020603050405020304" pitchFamily="18" charset="0"/>
                <a:cs typeface="Courier New" panose="02070309020205020404" pitchFamily="49" charset="0"/>
              </a:rPr>
              <a:t>highly selective and non invasive </a:t>
            </a:r>
            <a:r>
              <a:rPr lang="en-US" sz="1200" kern="0" dirty="0">
                <a:latin typeface="Marianne" panose="02000000000000000000" pitchFamily="50" charset="0"/>
                <a:ea typeface="Times New Roman" panose="02020603050405020304" pitchFamily="18" charset="0"/>
                <a:cs typeface="Courier New" panose="02070309020205020404" pitchFamily="49" charset="0"/>
              </a:rPr>
              <a:t>methods.</a:t>
            </a:r>
            <a:endParaRPr lang="en-US" sz="1200" dirty="0">
              <a:latin typeface="Marianne" panose="02000000000000000000" pitchFamily="50" charset="0"/>
            </a:endParaRPr>
          </a:p>
        </p:txBody>
      </p:sp>
      <p:sp>
        <p:nvSpPr>
          <p:cNvPr id="17" name="TextBox 111">
            <a:extLst>
              <a:ext uri="{FF2B5EF4-FFF2-40B4-BE49-F238E27FC236}">
                <a16:creationId xmlns:a16="http://schemas.microsoft.com/office/drawing/2014/main" id="{6667E9C8-85EA-4F74-AF67-49ADE124D950}"/>
              </a:ext>
            </a:extLst>
          </p:cNvPr>
          <p:cNvSpPr txBox="1"/>
          <p:nvPr/>
        </p:nvSpPr>
        <p:spPr>
          <a:xfrm>
            <a:off x="128206" y="4555532"/>
            <a:ext cx="5492008" cy="461665"/>
          </a:xfrm>
          <a:prstGeom prst="rect">
            <a:avLst/>
          </a:prstGeom>
          <a:noFill/>
        </p:spPr>
        <p:txBody>
          <a:bodyPr wrap="square">
            <a:spAutoFit/>
          </a:bodyPr>
          <a:lstStyle/>
          <a:p>
            <a:pPr>
              <a:spcAft>
                <a:spcPts val="300"/>
              </a:spcAft>
            </a:pPr>
            <a:r>
              <a:rPr lang="en-US" sz="1200" kern="0" dirty="0">
                <a:latin typeface="Marianne" panose="02000000000000000000" pitchFamily="50" charset="0"/>
                <a:ea typeface="Times New Roman" panose="02020603050405020304" pitchFamily="18" charset="0"/>
                <a:cs typeface="Courier New" panose="02070309020205020404" pitchFamily="49" charset="0"/>
              </a:rPr>
              <a:t>For gas phase detection, the </a:t>
            </a:r>
            <a:r>
              <a:rPr lang="en-US" sz="1200" b="1" kern="0" dirty="0">
                <a:latin typeface="Marianne" panose="02000000000000000000" pitchFamily="50" charset="0"/>
                <a:ea typeface="Times New Roman" panose="02020603050405020304" pitchFamily="18" charset="0"/>
                <a:cs typeface="Courier New" panose="02070309020205020404" pitchFamily="49" charset="0"/>
              </a:rPr>
              <a:t>explosive taggants </a:t>
            </a:r>
            <a:r>
              <a:rPr lang="en-US" sz="1200" kern="0" dirty="0">
                <a:latin typeface="Marianne" panose="02000000000000000000" pitchFamily="50" charset="0"/>
                <a:ea typeface="Times New Roman" panose="02020603050405020304" pitchFamily="18" charset="0"/>
                <a:cs typeface="Courier New" panose="02070309020205020404" pitchFamily="49" charset="0"/>
              </a:rPr>
              <a:t>which are </a:t>
            </a:r>
            <a:r>
              <a:rPr lang="en-US" sz="1200" b="1" kern="0" dirty="0">
                <a:latin typeface="Marianne" panose="02000000000000000000" pitchFamily="50" charset="0"/>
                <a:ea typeface="Times New Roman" panose="02020603050405020304" pitchFamily="18" charset="0"/>
                <a:cs typeface="Courier New" panose="02070309020205020404" pitchFamily="49" charset="0"/>
              </a:rPr>
              <a:t>intentionally added </a:t>
            </a:r>
            <a:r>
              <a:rPr lang="en-US" sz="1200" kern="0" dirty="0">
                <a:latin typeface="Marianne" panose="02000000000000000000" pitchFamily="50" charset="0"/>
                <a:ea typeface="Times New Roman" panose="02020603050405020304" pitchFamily="18" charset="0"/>
                <a:cs typeface="Courier New" panose="02070309020205020404" pitchFamily="49" charset="0"/>
              </a:rPr>
              <a:t>to explosives or found as </a:t>
            </a:r>
            <a:r>
              <a:rPr lang="en-US" sz="1200" b="1" kern="0" dirty="0">
                <a:latin typeface="Marianne" panose="02000000000000000000" pitchFamily="50" charset="0"/>
                <a:ea typeface="Times New Roman" panose="02020603050405020304" pitchFamily="18" charset="0"/>
                <a:cs typeface="Courier New" panose="02070309020205020404" pitchFamily="49" charset="0"/>
              </a:rPr>
              <a:t>impurities </a:t>
            </a:r>
            <a:r>
              <a:rPr lang="en-US" sz="1200" kern="0" dirty="0">
                <a:latin typeface="Marianne" panose="02000000000000000000" pitchFamily="50" charset="0"/>
                <a:ea typeface="Times New Roman" panose="02020603050405020304" pitchFamily="18" charset="0"/>
                <a:cs typeface="Courier New" panose="02070309020205020404" pitchFamily="49" charset="0"/>
              </a:rPr>
              <a:t>due to the manufacturing process  can be studied.</a:t>
            </a:r>
            <a:endParaRPr lang="en-US" sz="1200" dirty="0">
              <a:latin typeface="Marianne" panose="02000000000000000000" pitchFamily="50" charset="0"/>
            </a:endParaRPr>
          </a:p>
        </p:txBody>
      </p:sp>
      <p:sp>
        <p:nvSpPr>
          <p:cNvPr id="19" name="TextBox 111">
            <a:extLst>
              <a:ext uri="{FF2B5EF4-FFF2-40B4-BE49-F238E27FC236}">
                <a16:creationId xmlns:a16="http://schemas.microsoft.com/office/drawing/2014/main" id="{5EEEED2F-2FBD-41BD-B444-BDD82EB2D445}"/>
              </a:ext>
            </a:extLst>
          </p:cNvPr>
          <p:cNvSpPr txBox="1"/>
          <p:nvPr/>
        </p:nvSpPr>
        <p:spPr>
          <a:xfrm>
            <a:off x="6682680" y="884235"/>
            <a:ext cx="1791030" cy="1015663"/>
          </a:xfrm>
          <a:prstGeom prst="rect">
            <a:avLst/>
          </a:prstGeom>
          <a:noFill/>
          <a:ln w="15875">
            <a:solidFill>
              <a:schemeClr val="accent1"/>
            </a:solidFill>
          </a:ln>
        </p:spPr>
        <p:txBody>
          <a:bodyPr wrap="square">
            <a:spAutoFit/>
          </a:bodyPr>
          <a:lstStyle/>
          <a:p>
            <a:pPr algn="ctr">
              <a:spcAft>
                <a:spcPts val="300"/>
              </a:spcAft>
            </a:pPr>
            <a:r>
              <a:rPr lang="en-US" sz="1200" b="1" kern="0" dirty="0">
                <a:solidFill>
                  <a:schemeClr val="accent1"/>
                </a:solidFill>
                <a:latin typeface="Marianne" panose="02000000000000000000" pitchFamily="50" charset="0"/>
                <a:ea typeface="Times New Roman" panose="02020603050405020304" pitchFamily="18" charset="0"/>
                <a:cs typeface="Courier New" panose="02070309020205020404" pitchFamily="49" charset="0"/>
              </a:rPr>
              <a:t>Room temperature rotational spectroscopy of such molecules at trace level requires very sensitive instruments.</a:t>
            </a:r>
          </a:p>
        </p:txBody>
      </p:sp>
      <p:pic>
        <p:nvPicPr>
          <p:cNvPr id="4" name="Image 3">
            <a:extLst>
              <a:ext uri="{FF2B5EF4-FFF2-40B4-BE49-F238E27FC236}">
                <a16:creationId xmlns:a16="http://schemas.microsoft.com/office/drawing/2014/main" id="{4262BAE8-4484-4113-AA06-B0E495C32FEB}"/>
              </a:ext>
            </a:extLst>
          </p:cNvPr>
          <p:cNvPicPr>
            <a:picLocks noChangeAspect="1"/>
          </p:cNvPicPr>
          <p:nvPr/>
        </p:nvPicPr>
        <p:blipFill>
          <a:blip r:embed="rId5"/>
          <a:stretch>
            <a:fillRect/>
          </a:stretch>
        </p:blipFill>
        <p:spPr>
          <a:xfrm>
            <a:off x="5836444" y="2081439"/>
            <a:ext cx="3097572" cy="2870919"/>
          </a:xfrm>
          <a:prstGeom prst="rect">
            <a:avLst/>
          </a:prstGeom>
        </p:spPr>
      </p:pic>
    </p:spTree>
    <p:extLst>
      <p:ext uri="{BB962C8B-B14F-4D97-AF65-F5344CB8AC3E}">
        <p14:creationId xmlns:p14="http://schemas.microsoft.com/office/powerpoint/2010/main" val="1044136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7" name="Groupe 98"/>
          <p:cNvGrpSpPr/>
          <p:nvPr/>
        </p:nvGrpSpPr>
        <p:grpSpPr>
          <a:xfrm>
            <a:off x="1478880" y="96120"/>
            <a:ext cx="5204520" cy="619200"/>
            <a:chOff x="1478880" y="96120"/>
            <a:chExt cx="5204520" cy="619200"/>
          </a:xfrm>
        </p:grpSpPr>
        <p:grpSp>
          <p:nvGrpSpPr>
            <p:cNvPr id="418" name="Group 26"/>
            <p:cNvGrpSpPr/>
            <p:nvPr/>
          </p:nvGrpSpPr>
          <p:grpSpPr>
            <a:xfrm>
              <a:off x="6265080" y="169920"/>
              <a:ext cx="417960" cy="545400"/>
              <a:chOff x="6265080" y="169920"/>
              <a:chExt cx="417960" cy="545400"/>
            </a:xfrm>
          </p:grpSpPr>
          <p:sp>
            <p:nvSpPr>
              <p:cNvPr id="419" name="Freeform 40"/>
              <p:cNvSpPr/>
              <p:nvPr/>
            </p:nvSpPr>
            <p:spPr>
              <a:xfrm flipH="1">
                <a:off x="6265440" y="317520"/>
                <a:ext cx="298080" cy="397800"/>
              </a:xfrm>
              <a:custGeom>
                <a:avLst/>
                <a:gdLst>
                  <a:gd name="textAreaLeft" fmla="*/ 360 w 298080"/>
                  <a:gd name="textAreaRight" fmla="*/ 298800 w 298080"/>
                  <a:gd name="textAreaTop" fmla="*/ 0 h 397800"/>
                  <a:gd name="textAreaBottom" fmla="*/ 398160 h 397800"/>
                </a:gdLst>
                <a:ahLst/>
                <a:cxnLst/>
                <a:rect l="textAreaLeft" t="textAreaTop" r="textAreaRight" b="textAreaBottom"/>
                <a:pathLst>
                  <a:path w="1414" h="1164">
                    <a:moveTo>
                      <a:pt x="1414" y="901"/>
                    </a:moveTo>
                    <a:lnTo>
                      <a:pt x="0" y="1164"/>
                    </a:lnTo>
                    <a:lnTo>
                      <a:pt x="0" y="0"/>
                    </a:lnTo>
                    <a:lnTo>
                      <a:pt x="1414" y="351"/>
                    </a:lnTo>
                    <a:lnTo>
                      <a:pt x="1414" y="901"/>
                    </a:lnTo>
                    <a:close/>
                  </a:path>
                </a:pathLst>
              </a:custGeom>
              <a:solidFill>
                <a:srgbClr val="7D7D7D"/>
              </a:solidFill>
              <a:ln w="0">
                <a:noFill/>
              </a:ln>
            </p:spPr>
            <p:style>
              <a:lnRef idx="0">
                <a:scrgbClr r="0" g="0" b="0"/>
              </a:lnRef>
              <a:fillRef idx="0">
                <a:scrgbClr r="0" g="0" b="0"/>
              </a:fillRef>
              <a:effectRef idx="0">
                <a:scrgbClr r="0" g="0" b="0"/>
              </a:effectRef>
              <a:fontRef idx="minor"/>
            </p:style>
            <p:txBody>
              <a:bodyPr numCol="1" spcCol="0" anchor="t">
                <a:noAutofit/>
              </a:bodyPr>
              <a:lstStyle/>
              <a:p>
                <a:pPr defTabSz="914400">
                  <a:lnSpc>
                    <a:spcPct val="100000"/>
                  </a:lnSpc>
                </a:pPr>
                <a:endParaRPr lang="en-US" sz="1800" b="0" strike="noStrike" spc="-1">
                  <a:solidFill>
                    <a:srgbClr val="5A5A5A"/>
                  </a:solidFill>
                  <a:latin typeface="Verdana"/>
                </a:endParaRPr>
              </a:p>
            </p:txBody>
          </p:sp>
          <p:sp>
            <p:nvSpPr>
              <p:cNvPr id="420" name="Freeform 41"/>
              <p:cNvSpPr/>
              <p:nvPr/>
            </p:nvSpPr>
            <p:spPr>
              <a:xfrm flipH="1">
                <a:off x="6264720" y="169920"/>
                <a:ext cx="417960" cy="453600"/>
              </a:xfrm>
              <a:custGeom>
                <a:avLst/>
                <a:gdLst>
                  <a:gd name="textAreaLeft" fmla="*/ -360 w 417960"/>
                  <a:gd name="textAreaRight" fmla="*/ 417960 w 417960"/>
                  <a:gd name="textAreaTop" fmla="*/ 0 h 453600"/>
                  <a:gd name="textAreaBottom" fmla="*/ 453960 h 453600"/>
                </a:gdLst>
                <a:ahLst/>
                <a:cxnLst/>
                <a:rect l="textAreaLeft" t="textAreaTop" r="textAreaRight" b="textAreaBottom"/>
                <a:pathLst>
                  <a:path w="10000" h="10181">
                    <a:moveTo>
                      <a:pt x="10000" y="10181"/>
                    </a:moveTo>
                    <a:lnTo>
                      <a:pt x="0" y="8634"/>
                    </a:lnTo>
                    <a:lnTo>
                      <a:pt x="0" y="0"/>
                    </a:lnTo>
                    <a:lnTo>
                      <a:pt x="10000" y="683"/>
                    </a:lnTo>
                    <a:lnTo>
                      <a:pt x="10000" y="10181"/>
                    </a:lnTo>
                    <a:close/>
                  </a:path>
                </a:pathLst>
              </a:custGeom>
              <a:solidFill>
                <a:schemeClr val="tx1">
                  <a:lumMod val="75000"/>
                </a:schemeClr>
              </a:solidFill>
              <a:ln w="0">
                <a:noFill/>
              </a:ln>
            </p:spPr>
            <p:style>
              <a:lnRef idx="0">
                <a:scrgbClr r="0" g="0" b="0"/>
              </a:lnRef>
              <a:fillRef idx="0">
                <a:scrgbClr r="0" g="0" b="0"/>
              </a:fillRef>
              <a:effectRef idx="0">
                <a:scrgbClr r="0" g="0" b="0"/>
              </a:effectRef>
              <a:fontRef idx="minor"/>
            </p:style>
            <p:txBody>
              <a:bodyPr numCol="1" spcCol="0" anchor="t">
                <a:noAutofit/>
              </a:bodyPr>
              <a:lstStyle/>
              <a:p>
                <a:pPr defTabSz="914400">
                  <a:lnSpc>
                    <a:spcPct val="100000"/>
                  </a:lnSpc>
                </a:pPr>
                <a:endParaRPr lang="en-US" sz="1800" b="0" strike="noStrike" spc="-1">
                  <a:solidFill>
                    <a:srgbClr val="5A5A5A"/>
                  </a:solidFill>
                  <a:latin typeface="Verdana"/>
                </a:endParaRPr>
              </a:p>
            </p:txBody>
          </p:sp>
        </p:grpSp>
        <p:sp>
          <p:nvSpPr>
            <p:cNvPr id="421" name="Rectangle 100"/>
            <p:cNvSpPr/>
            <p:nvPr/>
          </p:nvSpPr>
          <p:spPr>
            <a:xfrm>
              <a:off x="1478880" y="96120"/>
              <a:ext cx="5204520" cy="462240"/>
            </a:xfrm>
            <a:prstGeom prst="rect">
              <a:avLst/>
            </a:prstGeom>
            <a:solidFill>
              <a:srgbClr val="7D7D7D"/>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strike="noStrike" spc="-1">
                <a:solidFill>
                  <a:srgbClr val="FFFFFF"/>
                </a:solidFill>
                <a:latin typeface="Calibri"/>
              </a:endParaRPr>
            </a:p>
          </p:txBody>
        </p:sp>
      </p:grpSp>
      <p:sp>
        <p:nvSpPr>
          <p:cNvPr id="422" name="Espace réservé du texte 2"/>
          <p:cNvSpPr/>
          <p:nvPr/>
        </p:nvSpPr>
        <p:spPr>
          <a:xfrm>
            <a:off x="1478880" y="96120"/>
            <a:ext cx="5203800" cy="453960"/>
          </a:xfrm>
          <a:prstGeom prst="rect">
            <a:avLst/>
          </a:prstGeom>
          <a:noFill/>
          <a:ln w="0">
            <a:noFill/>
          </a:ln>
        </p:spPr>
        <p:style>
          <a:lnRef idx="0">
            <a:scrgbClr r="0" g="0" b="0"/>
          </a:lnRef>
          <a:fillRef idx="0">
            <a:scrgbClr r="0" g="0" b="0"/>
          </a:fillRef>
          <a:effectRef idx="0">
            <a:scrgbClr r="0" g="0" b="0"/>
          </a:effectRef>
          <a:fontRef idx="minor"/>
        </p:style>
        <p:txBody>
          <a:bodyPr lIns="0" tIns="0" rIns="72000" bIns="0" anchor="ctr">
            <a:normAutofit/>
          </a:bodyPr>
          <a:lstStyle/>
          <a:p>
            <a:pPr algn="ctr" defTabSz="685800">
              <a:lnSpc>
                <a:spcPct val="90000"/>
              </a:lnSpc>
              <a:spcBef>
                <a:spcPts val="751"/>
              </a:spcBef>
              <a:tabLst>
                <a:tab pos="0" algn="l"/>
              </a:tabLst>
            </a:pPr>
            <a:r>
              <a:rPr lang="fr-FR" sz="2400" b="0" strike="noStrike" spc="-1" dirty="0" err="1">
                <a:solidFill>
                  <a:schemeClr val="lt1"/>
                </a:solidFill>
                <a:latin typeface="Marianne"/>
              </a:rPr>
              <a:t>Defense</a:t>
            </a:r>
            <a:r>
              <a:rPr lang="fr-FR" sz="2400" b="0" strike="noStrike" spc="-1" dirty="0">
                <a:solidFill>
                  <a:schemeClr val="lt1"/>
                </a:solidFill>
                <a:latin typeface="Marianne"/>
              </a:rPr>
              <a:t> applications</a:t>
            </a:r>
            <a:endParaRPr lang="fr-FR" sz="2400" b="0" strike="noStrike" spc="-1" dirty="0">
              <a:solidFill>
                <a:srgbClr val="000000"/>
              </a:solidFill>
              <a:latin typeface="Calibri"/>
            </a:endParaRPr>
          </a:p>
        </p:txBody>
      </p:sp>
      <p:sp>
        <p:nvSpPr>
          <p:cNvPr id="107" name="TextBox 19">
            <a:extLst>
              <a:ext uri="{FF2B5EF4-FFF2-40B4-BE49-F238E27FC236}">
                <a16:creationId xmlns:a16="http://schemas.microsoft.com/office/drawing/2014/main" id="{52E5D134-87A6-4961-B918-4157CDF28271}"/>
              </a:ext>
            </a:extLst>
          </p:cNvPr>
          <p:cNvSpPr txBox="1"/>
          <p:nvPr/>
        </p:nvSpPr>
        <p:spPr>
          <a:xfrm>
            <a:off x="1478880" y="645795"/>
            <a:ext cx="2905769" cy="323165"/>
          </a:xfrm>
          <a:prstGeom prst="rect">
            <a:avLst/>
          </a:prstGeom>
          <a:solidFill>
            <a:srgbClr val="4C78C7"/>
          </a:solidFill>
        </p:spPr>
        <p:txBody>
          <a:bodyPr wrap="square">
            <a:spAutoFit/>
          </a:bodyPr>
          <a:lstStyle>
            <a:defPPr>
              <a:defRPr lang="en-US"/>
            </a:defPPr>
            <a:lvl1pPr algn="ctr">
              <a:defRPr sz="1500" spc="-80">
                <a:solidFill>
                  <a:srgbClr val="006666"/>
                </a:solidFill>
                <a:latin typeface="Marianne" panose="02000000000000000000" pitchFamily="50" charset="0"/>
                <a:cs typeface="Times New Roman" panose="02020603050405020304" pitchFamily="18" charset="0"/>
              </a:defRPr>
            </a:lvl1pPr>
          </a:lstStyle>
          <a:p>
            <a:r>
              <a:rPr lang="en-US" b="1" dirty="0">
                <a:solidFill>
                  <a:schemeClr val="bg1"/>
                </a:solidFill>
              </a:rPr>
              <a:t>HR spectroscopy on very dense spectra</a:t>
            </a:r>
          </a:p>
        </p:txBody>
      </p:sp>
      <p:pic>
        <p:nvPicPr>
          <p:cNvPr id="18" name="Image 17">
            <a:extLst>
              <a:ext uri="{FF2B5EF4-FFF2-40B4-BE49-F238E27FC236}">
                <a16:creationId xmlns:a16="http://schemas.microsoft.com/office/drawing/2014/main" id="{6A219295-4F61-A543-8A89-812882CE2EC1}"/>
              </a:ext>
            </a:extLst>
          </p:cNvPr>
          <p:cNvPicPr>
            <a:picLocks noChangeAspect="1"/>
          </p:cNvPicPr>
          <p:nvPr/>
        </p:nvPicPr>
        <p:blipFill>
          <a:blip r:embed="rId2"/>
          <a:stretch>
            <a:fillRect/>
          </a:stretch>
        </p:blipFill>
        <p:spPr>
          <a:xfrm>
            <a:off x="-1" y="1287557"/>
            <a:ext cx="5661891" cy="3365927"/>
          </a:xfrm>
          <a:prstGeom prst="rect">
            <a:avLst/>
          </a:prstGeom>
        </p:spPr>
      </p:pic>
      <p:pic>
        <p:nvPicPr>
          <p:cNvPr id="3" name="Image 2">
            <a:extLst>
              <a:ext uri="{FF2B5EF4-FFF2-40B4-BE49-F238E27FC236}">
                <a16:creationId xmlns:a16="http://schemas.microsoft.com/office/drawing/2014/main" id="{B1B58F67-8E52-48AA-8198-F05E13D1229A}"/>
              </a:ext>
            </a:extLst>
          </p:cNvPr>
          <p:cNvPicPr>
            <a:picLocks noChangeAspect="1"/>
          </p:cNvPicPr>
          <p:nvPr/>
        </p:nvPicPr>
        <p:blipFill rotWithShape="1">
          <a:blip r:embed="rId3"/>
          <a:srcRect l="6199" r="13029" b="5669"/>
          <a:stretch/>
        </p:blipFill>
        <p:spPr>
          <a:xfrm>
            <a:off x="5763491" y="762249"/>
            <a:ext cx="3175973" cy="2861335"/>
          </a:xfrm>
          <a:prstGeom prst="rect">
            <a:avLst/>
          </a:prstGeom>
        </p:spPr>
      </p:pic>
      <p:pic>
        <p:nvPicPr>
          <p:cNvPr id="21" name="Image 20">
            <a:extLst>
              <a:ext uri="{FF2B5EF4-FFF2-40B4-BE49-F238E27FC236}">
                <a16:creationId xmlns:a16="http://schemas.microsoft.com/office/drawing/2014/main" id="{B4E8857E-3844-4ACC-83F1-2CF9EDC8F68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9724" y="2251419"/>
            <a:ext cx="1962363" cy="1564304"/>
          </a:xfrm>
          <a:prstGeom prst="rect">
            <a:avLst/>
          </a:prstGeom>
        </p:spPr>
      </p:pic>
      <p:pic>
        <p:nvPicPr>
          <p:cNvPr id="30" name="Image 29">
            <a:extLst>
              <a:ext uri="{FF2B5EF4-FFF2-40B4-BE49-F238E27FC236}">
                <a16:creationId xmlns:a16="http://schemas.microsoft.com/office/drawing/2014/main" id="{2A73E757-3AFF-4EFC-9661-826C14C72103}"/>
              </a:ext>
            </a:extLst>
          </p:cNvPr>
          <p:cNvPicPr>
            <a:picLocks noChangeAspect="1"/>
          </p:cNvPicPr>
          <p:nvPr/>
        </p:nvPicPr>
        <p:blipFill rotWithShape="1">
          <a:blip r:embed="rId5"/>
          <a:srcRect l="14878" r="13088"/>
          <a:stretch/>
        </p:blipFill>
        <p:spPr>
          <a:xfrm>
            <a:off x="5728367" y="3596194"/>
            <a:ext cx="1311563" cy="1229786"/>
          </a:xfrm>
          <a:prstGeom prst="rect">
            <a:avLst/>
          </a:prstGeom>
        </p:spPr>
      </p:pic>
      <p:sp>
        <p:nvSpPr>
          <p:cNvPr id="31" name="TextBox 111">
            <a:extLst>
              <a:ext uri="{FF2B5EF4-FFF2-40B4-BE49-F238E27FC236}">
                <a16:creationId xmlns:a16="http://schemas.microsoft.com/office/drawing/2014/main" id="{5ECDE4C7-5CDD-4652-9BC6-8946387E6CE6}"/>
              </a:ext>
            </a:extLst>
          </p:cNvPr>
          <p:cNvSpPr txBox="1"/>
          <p:nvPr/>
        </p:nvSpPr>
        <p:spPr>
          <a:xfrm>
            <a:off x="15717" y="4679949"/>
            <a:ext cx="5673434" cy="276999"/>
          </a:xfrm>
          <a:prstGeom prst="rect">
            <a:avLst/>
          </a:prstGeom>
          <a:noFill/>
        </p:spPr>
        <p:txBody>
          <a:bodyPr wrap="square">
            <a:spAutoFit/>
          </a:bodyPr>
          <a:lstStyle/>
          <a:p>
            <a:pPr algn="ctr">
              <a:spcAft>
                <a:spcPts val="300"/>
              </a:spcAft>
            </a:pPr>
            <a:r>
              <a:rPr lang="en-US" sz="1200" kern="0" dirty="0">
                <a:latin typeface="Marianne" panose="02000000000000000000" pitchFamily="50" charset="0"/>
                <a:ea typeface="Times New Roman" panose="02020603050405020304" pitchFamily="18" charset="0"/>
                <a:cs typeface="Courier New" panose="02070309020205020404" pitchFamily="49" charset="0"/>
              </a:rPr>
              <a:t>Very low CH</a:t>
            </a:r>
            <a:r>
              <a:rPr lang="en-US" sz="1200" kern="0" baseline="-25000" dirty="0">
                <a:latin typeface="Marianne" panose="02000000000000000000" pitchFamily="50" charset="0"/>
                <a:ea typeface="Times New Roman" panose="02020603050405020304" pitchFamily="18" charset="0"/>
                <a:cs typeface="Courier New" panose="02070309020205020404" pitchFamily="49" charset="0"/>
              </a:rPr>
              <a:t>3</a:t>
            </a:r>
            <a:r>
              <a:rPr lang="en-US" sz="1200" kern="0" dirty="0">
                <a:latin typeface="Marianne" panose="02000000000000000000" pitchFamily="50" charset="0"/>
                <a:ea typeface="Times New Roman" panose="02020603050405020304" pitchFamily="18" charset="0"/>
                <a:cs typeface="Courier New" panose="02070309020205020404" pitchFamily="49" charset="0"/>
              </a:rPr>
              <a:t> barrier (</a:t>
            </a:r>
            <a:r>
              <a:rPr lang="en-US" sz="1200" b="1" kern="0" dirty="0">
                <a:latin typeface="Marianne" panose="02000000000000000000" pitchFamily="50" charset="0"/>
                <a:ea typeface="Times New Roman" panose="02020603050405020304" pitchFamily="18" charset="0"/>
                <a:cs typeface="Courier New" panose="02070309020205020404" pitchFamily="49" charset="0"/>
              </a:rPr>
              <a:t>V</a:t>
            </a:r>
            <a:r>
              <a:rPr lang="en-US" sz="1200" b="1" kern="0" baseline="-25000" dirty="0">
                <a:latin typeface="Marianne" panose="02000000000000000000" pitchFamily="50" charset="0"/>
                <a:ea typeface="Times New Roman" panose="02020603050405020304" pitchFamily="18" charset="0"/>
                <a:cs typeface="Courier New" panose="02070309020205020404" pitchFamily="49" charset="0"/>
              </a:rPr>
              <a:t>3</a:t>
            </a:r>
            <a:r>
              <a:rPr lang="en-US" sz="1200" b="1" kern="0" dirty="0">
                <a:latin typeface="Marianne" panose="02000000000000000000" pitchFamily="50" charset="0"/>
                <a:ea typeface="Times New Roman" panose="02020603050405020304" pitchFamily="18" charset="0"/>
                <a:cs typeface="Courier New" panose="02070309020205020404" pitchFamily="49" charset="0"/>
              </a:rPr>
              <a:t> = 6.7 cm</a:t>
            </a:r>
            <a:r>
              <a:rPr lang="en-US" sz="1200" b="1" kern="0" baseline="30000" dirty="0">
                <a:latin typeface="Marianne" panose="02000000000000000000" pitchFamily="50" charset="0"/>
                <a:ea typeface="Times New Roman" panose="02020603050405020304" pitchFamily="18" charset="0"/>
                <a:cs typeface="Courier New" panose="02070309020205020404" pitchFamily="49" charset="0"/>
              </a:rPr>
              <a:t>-1</a:t>
            </a:r>
            <a:r>
              <a:rPr lang="en-US" sz="1200" kern="0" dirty="0">
                <a:latin typeface="Marianne" panose="02000000000000000000" pitchFamily="50" charset="0"/>
                <a:ea typeface="Times New Roman" panose="02020603050405020304" pitchFamily="18" charset="0"/>
                <a:cs typeface="Courier New" panose="02070309020205020404" pitchFamily="49" charset="0"/>
              </a:rPr>
              <a:t>) + </a:t>
            </a:r>
            <a:r>
              <a:rPr lang="en-US" sz="1200" kern="0" baseline="30000" dirty="0">
                <a:latin typeface="Marianne" panose="02000000000000000000" pitchFamily="50" charset="0"/>
                <a:ea typeface="Times New Roman" panose="02020603050405020304" pitchFamily="18" charset="0"/>
                <a:cs typeface="Courier New" panose="02070309020205020404" pitchFamily="49" charset="0"/>
              </a:rPr>
              <a:t>14</a:t>
            </a:r>
            <a:r>
              <a:rPr lang="en-US" sz="1200" kern="0" dirty="0">
                <a:latin typeface="Marianne" panose="02000000000000000000" pitchFamily="50" charset="0"/>
                <a:ea typeface="Times New Roman" panose="02020603050405020304" pitchFamily="18" charset="0"/>
                <a:cs typeface="Courier New" panose="02070309020205020404" pitchFamily="49" charset="0"/>
              </a:rPr>
              <a:t>N HFS; </a:t>
            </a:r>
            <a:r>
              <a:rPr lang="en-US" sz="1200" b="1" kern="0" dirty="0">
                <a:latin typeface="Marianne" panose="02000000000000000000" pitchFamily="50" charset="0"/>
                <a:ea typeface="Times New Roman" panose="02020603050405020304" pitchFamily="18" charset="0"/>
                <a:cs typeface="Courier New" panose="02070309020205020404" pitchFamily="49" charset="0"/>
              </a:rPr>
              <a:t>2082 lines </a:t>
            </a:r>
            <a:r>
              <a:rPr lang="en-US" sz="1200" kern="0" dirty="0">
                <a:latin typeface="Marianne" panose="02000000000000000000" pitchFamily="50" charset="0"/>
                <a:ea typeface="Times New Roman" panose="02020603050405020304" pitchFamily="18" charset="0"/>
                <a:cs typeface="Courier New" panose="02070309020205020404" pitchFamily="49" charset="0"/>
              </a:rPr>
              <a:t>fitted using BELGI-Cs-hyperfine</a:t>
            </a:r>
            <a:endParaRPr lang="en-US" sz="1200" dirty="0">
              <a:latin typeface="Marianne" panose="02000000000000000000" pitchFamily="50" charset="0"/>
            </a:endParaRPr>
          </a:p>
        </p:txBody>
      </p:sp>
      <p:sp>
        <p:nvSpPr>
          <p:cNvPr id="32" name="TextBox 111">
            <a:extLst>
              <a:ext uri="{FF2B5EF4-FFF2-40B4-BE49-F238E27FC236}">
                <a16:creationId xmlns:a16="http://schemas.microsoft.com/office/drawing/2014/main" id="{06C1BFD6-8666-4D5E-B598-44C562277F31}"/>
              </a:ext>
            </a:extLst>
          </p:cNvPr>
          <p:cNvSpPr txBox="1"/>
          <p:nvPr/>
        </p:nvSpPr>
        <p:spPr>
          <a:xfrm>
            <a:off x="7107044" y="3564112"/>
            <a:ext cx="1931440" cy="1423467"/>
          </a:xfrm>
          <a:prstGeom prst="rect">
            <a:avLst/>
          </a:prstGeom>
          <a:noFill/>
        </p:spPr>
        <p:txBody>
          <a:bodyPr wrap="square">
            <a:spAutoFit/>
          </a:bodyPr>
          <a:lstStyle/>
          <a:p>
            <a:pPr>
              <a:spcAft>
                <a:spcPts val="300"/>
              </a:spcAft>
            </a:pPr>
            <a:r>
              <a:rPr lang="en-US" sz="1200" kern="0" dirty="0">
                <a:latin typeface="Marianne" panose="02000000000000000000" pitchFamily="50" charset="0"/>
                <a:ea typeface="Times New Roman" panose="02020603050405020304" pitchFamily="18" charset="0"/>
                <a:cs typeface="Courier New" panose="02070309020205020404" pitchFamily="49" charset="0"/>
              </a:rPr>
              <a:t>No CH</a:t>
            </a:r>
            <a:r>
              <a:rPr lang="en-US" sz="1200" kern="0" baseline="-25000" dirty="0">
                <a:latin typeface="Marianne" panose="02000000000000000000" pitchFamily="50" charset="0"/>
                <a:ea typeface="Times New Roman" panose="02020603050405020304" pitchFamily="18" charset="0"/>
                <a:cs typeface="Courier New" panose="02070309020205020404" pitchFamily="49" charset="0"/>
              </a:rPr>
              <a:t>3</a:t>
            </a:r>
            <a:r>
              <a:rPr lang="en-US" sz="1200" kern="0" dirty="0">
                <a:latin typeface="Marianne" panose="02000000000000000000" pitchFamily="50" charset="0"/>
                <a:ea typeface="Times New Roman" panose="02020603050405020304" pitchFamily="18" charset="0"/>
                <a:cs typeface="Courier New" panose="02070309020205020404" pitchFamily="49" charset="0"/>
              </a:rPr>
              <a:t> internal rotation observed, but 2 </a:t>
            </a:r>
            <a:r>
              <a:rPr lang="en-US" sz="1200" kern="0" baseline="30000" dirty="0">
                <a:latin typeface="Marianne" panose="02000000000000000000" pitchFamily="50" charset="0"/>
                <a:ea typeface="Times New Roman" panose="02020603050405020304" pitchFamily="18" charset="0"/>
                <a:cs typeface="Courier New" panose="02070309020205020404" pitchFamily="49" charset="0"/>
              </a:rPr>
              <a:t>14</a:t>
            </a:r>
            <a:r>
              <a:rPr lang="en-US" sz="1200" kern="0" dirty="0">
                <a:latin typeface="Marianne" panose="02000000000000000000" pitchFamily="50" charset="0"/>
                <a:ea typeface="Times New Roman" panose="02020603050405020304" pitchFamily="18" charset="0"/>
                <a:cs typeface="Courier New" panose="02070309020205020404" pitchFamily="49" charset="0"/>
              </a:rPr>
              <a:t>N = </a:t>
            </a:r>
            <a:r>
              <a:rPr lang="en-US" sz="1200" b="1" kern="0" dirty="0">
                <a:latin typeface="Marianne" panose="02000000000000000000" pitchFamily="50" charset="0"/>
                <a:ea typeface="Times New Roman" panose="02020603050405020304" pitchFamily="18" charset="0"/>
                <a:cs typeface="Courier New" panose="02070309020205020404" pitchFamily="49" charset="0"/>
              </a:rPr>
              <a:t>many blended lines</a:t>
            </a:r>
          </a:p>
          <a:p>
            <a:pPr>
              <a:spcAft>
                <a:spcPts val="300"/>
              </a:spcAft>
            </a:pPr>
            <a:r>
              <a:rPr lang="en-US" sz="1200" kern="0" dirty="0">
                <a:latin typeface="Marianne" panose="02000000000000000000" pitchFamily="50" charset="0"/>
                <a:ea typeface="Times New Roman" panose="02020603050405020304" pitchFamily="18" charset="0"/>
                <a:cs typeface="Courier New" panose="02070309020205020404" pitchFamily="49" charset="0"/>
              </a:rPr>
              <a:t>Example: 2 transitions x 9 HFS lines x 2 Doppler components = </a:t>
            </a:r>
            <a:r>
              <a:rPr lang="en-US" sz="1200" b="1" kern="0" dirty="0">
                <a:latin typeface="Marianne" panose="02000000000000000000" pitchFamily="50" charset="0"/>
                <a:ea typeface="Times New Roman" panose="02020603050405020304" pitchFamily="18" charset="0"/>
                <a:cs typeface="Courier New" panose="02070309020205020404" pitchFamily="49" charset="0"/>
              </a:rPr>
              <a:t>36 signals in less than 1 MHz!</a:t>
            </a:r>
          </a:p>
        </p:txBody>
      </p:sp>
      <p:sp>
        <p:nvSpPr>
          <p:cNvPr id="15" name="Rectangle 14">
            <a:extLst>
              <a:ext uri="{FF2B5EF4-FFF2-40B4-BE49-F238E27FC236}">
                <a16:creationId xmlns:a16="http://schemas.microsoft.com/office/drawing/2014/main" id="{5A2B4B64-0B5A-45E0-BB73-2F48DA1557D2}"/>
              </a:ext>
            </a:extLst>
          </p:cNvPr>
          <p:cNvSpPr/>
          <p:nvPr/>
        </p:nvSpPr>
        <p:spPr>
          <a:xfrm>
            <a:off x="5661891" y="748024"/>
            <a:ext cx="3349114" cy="4191305"/>
          </a:xfrm>
          <a:prstGeom prst="rect">
            <a:avLst/>
          </a:prstGeom>
          <a:noFill/>
          <a:ln w="31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11">
            <a:extLst>
              <a:ext uri="{FF2B5EF4-FFF2-40B4-BE49-F238E27FC236}">
                <a16:creationId xmlns:a16="http://schemas.microsoft.com/office/drawing/2014/main" id="{FD0FE101-577D-4E05-B497-0956D9365E70}"/>
              </a:ext>
            </a:extLst>
          </p:cNvPr>
          <p:cNvSpPr txBox="1"/>
          <p:nvPr/>
        </p:nvSpPr>
        <p:spPr>
          <a:xfrm>
            <a:off x="5736012" y="798477"/>
            <a:ext cx="665019" cy="261610"/>
          </a:xfrm>
          <a:prstGeom prst="rect">
            <a:avLst/>
          </a:prstGeom>
          <a:solidFill>
            <a:srgbClr val="4C78C7"/>
          </a:solidFill>
          <a:ln w="15875">
            <a:solidFill>
              <a:schemeClr val="accent1"/>
            </a:solidFill>
          </a:ln>
        </p:spPr>
        <p:txBody>
          <a:bodyPr wrap="square">
            <a:spAutoFit/>
          </a:bodyPr>
          <a:lstStyle/>
          <a:p>
            <a:pPr algn="ctr">
              <a:spcAft>
                <a:spcPts val="300"/>
              </a:spcAft>
            </a:pPr>
            <a:r>
              <a:rPr lang="en-US" sz="1100" b="1" kern="0" dirty="0">
                <a:solidFill>
                  <a:schemeClr val="bg1"/>
                </a:solidFill>
                <a:latin typeface="Marianne" panose="02000000000000000000" pitchFamily="50" charset="0"/>
                <a:ea typeface="Times New Roman" panose="02020603050405020304" pitchFamily="18" charset="0"/>
                <a:cs typeface="Courier New" panose="02070309020205020404" pitchFamily="49" charset="0"/>
              </a:rPr>
              <a:t>DNDMB</a:t>
            </a:r>
          </a:p>
        </p:txBody>
      </p:sp>
      <p:sp>
        <p:nvSpPr>
          <p:cNvPr id="17" name="TextBox 111">
            <a:extLst>
              <a:ext uri="{FF2B5EF4-FFF2-40B4-BE49-F238E27FC236}">
                <a16:creationId xmlns:a16="http://schemas.microsoft.com/office/drawing/2014/main" id="{C1EE417C-6161-4E9D-B435-3A5279793D42}"/>
              </a:ext>
            </a:extLst>
          </p:cNvPr>
          <p:cNvSpPr txBox="1"/>
          <p:nvPr/>
        </p:nvSpPr>
        <p:spPr>
          <a:xfrm>
            <a:off x="132995" y="1110572"/>
            <a:ext cx="506939" cy="261610"/>
          </a:xfrm>
          <a:prstGeom prst="rect">
            <a:avLst/>
          </a:prstGeom>
          <a:solidFill>
            <a:srgbClr val="4C78C7"/>
          </a:solidFill>
          <a:ln w="15875">
            <a:solidFill>
              <a:schemeClr val="accent1"/>
            </a:solidFill>
          </a:ln>
        </p:spPr>
        <p:txBody>
          <a:bodyPr wrap="square">
            <a:spAutoFit/>
          </a:bodyPr>
          <a:lstStyle/>
          <a:p>
            <a:pPr algn="ctr">
              <a:spcAft>
                <a:spcPts val="300"/>
              </a:spcAft>
            </a:pPr>
            <a:r>
              <a:rPr lang="en-US" sz="1100" b="1" kern="0" dirty="0">
                <a:solidFill>
                  <a:schemeClr val="bg1"/>
                </a:solidFill>
                <a:latin typeface="Marianne" panose="02000000000000000000" pitchFamily="50" charset="0"/>
                <a:ea typeface="Times New Roman" panose="02020603050405020304" pitchFamily="18" charset="0"/>
                <a:cs typeface="Courier New" panose="02070309020205020404" pitchFamily="49" charset="0"/>
              </a:rPr>
              <a:t>3-NT</a:t>
            </a:r>
          </a:p>
        </p:txBody>
      </p:sp>
      <p:sp>
        <p:nvSpPr>
          <p:cNvPr id="19" name="Rectangle 18">
            <a:extLst>
              <a:ext uri="{FF2B5EF4-FFF2-40B4-BE49-F238E27FC236}">
                <a16:creationId xmlns:a16="http://schemas.microsoft.com/office/drawing/2014/main" id="{88ADD937-0C28-4A12-91AA-7A5C7C01A1E0}"/>
              </a:ext>
            </a:extLst>
          </p:cNvPr>
          <p:cNvSpPr/>
          <p:nvPr/>
        </p:nvSpPr>
        <p:spPr>
          <a:xfrm>
            <a:off x="82194" y="1073760"/>
            <a:ext cx="5552217" cy="3865569"/>
          </a:xfrm>
          <a:prstGeom prst="rect">
            <a:avLst/>
          </a:prstGeom>
          <a:noFill/>
          <a:ln w="31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Logo">
            <a:extLst>
              <a:ext uri="{FF2B5EF4-FFF2-40B4-BE49-F238E27FC236}">
                <a16:creationId xmlns:a16="http://schemas.microsoft.com/office/drawing/2014/main" id="{7607851C-E5FC-42AF-9B8C-9656FB63080E}"/>
              </a:ext>
            </a:extLst>
          </p:cNvPr>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r="61826" b="-3887"/>
          <a:stretch/>
        </p:blipFill>
        <p:spPr bwMode="auto">
          <a:xfrm>
            <a:off x="4876801" y="1152276"/>
            <a:ext cx="622650" cy="31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888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 32">
            <a:extLst>
              <a:ext uri="{FF2B5EF4-FFF2-40B4-BE49-F238E27FC236}">
                <a16:creationId xmlns:a16="http://schemas.microsoft.com/office/drawing/2014/main" id="{691D2F7A-4E5A-4EB2-9964-0D0B1AD55FD7}"/>
              </a:ext>
            </a:extLst>
          </p:cNvPr>
          <p:cNvPicPr>
            <a:picLocks noChangeAspect="1"/>
          </p:cNvPicPr>
          <p:nvPr/>
        </p:nvPicPr>
        <p:blipFill>
          <a:blip r:embed="rId2"/>
          <a:stretch>
            <a:fillRect/>
          </a:stretch>
        </p:blipFill>
        <p:spPr>
          <a:xfrm>
            <a:off x="5059360" y="457888"/>
            <a:ext cx="852390" cy="852390"/>
          </a:xfrm>
          <a:prstGeom prst="rect">
            <a:avLst/>
          </a:prstGeom>
        </p:spPr>
      </p:pic>
      <p:grpSp>
        <p:nvGrpSpPr>
          <p:cNvPr id="417" name="Groupe 98"/>
          <p:cNvGrpSpPr/>
          <p:nvPr/>
        </p:nvGrpSpPr>
        <p:grpSpPr>
          <a:xfrm>
            <a:off x="1478880" y="96120"/>
            <a:ext cx="5204520" cy="619200"/>
            <a:chOff x="1478880" y="96120"/>
            <a:chExt cx="5204520" cy="619200"/>
          </a:xfrm>
        </p:grpSpPr>
        <p:grpSp>
          <p:nvGrpSpPr>
            <p:cNvPr id="418" name="Group 26"/>
            <p:cNvGrpSpPr/>
            <p:nvPr/>
          </p:nvGrpSpPr>
          <p:grpSpPr>
            <a:xfrm>
              <a:off x="6265080" y="169920"/>
              <a:ext cx="417960" cy="545400"/>
              <a:chOff x="6265080" y="169920"/>
              <a:chExt cx="417960" cy="545400"/>
            </a:xfrm>
          </p:grpSpPr>
          <p:sp>
            <p:nvSpPr>
              <p:cNvPr id="419" name="Freeform 40"/>
              <p:cNvSpPr/>
              <p:nvPr/>
            </p:nvSpPr>
            <p:spPr>
              <a:xfrm flipH="1">
                <a:off x="6265440" y="317520"/>
                <a:ext cx="298080" cy="397800"/>
              </a:xfrm>
              <a:custGeom>
                <a:avLst/>
                <a:gdLst>
                  <a:gd name="textAreaLeft" fmla="*/ 360 w 298080"/>
                  <a:gd name="textAreaRight" fmla="*/ 298800 w 298080"/>
                  <a:gd name="textAreaTop" fmla="*/ 0 h 397800"/>
                  <a:gd name="textAreaBottom" fmla="*/ 398160 h 397800"/>
                </a:gdLst>
                <a:ahLst/>
                <a:cxnLst/>
                <a:rect l="textAreaLeft" t="textAreaTop" r="textAreaRight" b="textAreaBottom"/>
                <a:pathLst>
                  <a:path w="1414" h="1164">
                    <a:moveTo>
                      <a:pt x="1414" y="901"/>
                    </a:moveTo>
                    <a:lnTo>
                      <a:pt x="0" y="1164"/>
                    </a:lnTo>
                    <a:lnTo>
                      <a:pt x="0" y="0"/>
                    </a:lnTo>
                    <a:lnTo>
                      <a:pt x="1414" y="351"/>
                    </a:lnTo>
                    <a:lnTo>
                      <a:pt x="1414" y="901"/>
                    </a:lnTo>
                    <a:close/>
                  </a:path>
                </a:pathLst>
              </a:custGeom>
              <a:solidFill>
                <a:srgbClr val="7D7D7D"/>
              </a:solidFill>
              <a:ln w="0">
                <a:noFill/>
              </a:ln>
            </p:spPr>
            <p:style>
              <a:lnRef idx="0">
                <a:scrgbClr r="0" g="0" b="0"/>
              </a:lnRef>
              <a:fillRef idx="0">
                <a:scrgbClr r="0" g="0" b="0"/>
              </a:fillRef>
              <a:effectRef idx="0">
                <a:scrgbClr r="0" g="0" b="0"/>
              </a:effectRef>
              <a:fontRef idx="minor"/>
            </p:style>
            <p:txBody>
              <a:bodyPr numCol="1" spcCol="0" anchor="t">
                <a:noAutofit/>
              </a:bodyPr>
              <a:lstStyle/>
              <a:p>
                <a:pPr defTabSz="914400">
                  <a:lnSpc>
                    <a:spcPct val="100000"/>
                  </a:lnSpc>
                </a:pPr>
                <a:endParaRPr lang="en-US" sz="1800" b="0" strike="noStrike" spc="-1">
                  <a:solidFill>
                    <a:srgbClr val="5A5A5A"/>
                  </a:solidFill>
                  <a:latin typeface="Verdana"/>
                </a:endParaRPr>
              </a:p>
            </p:txBody>
          </p:sp>
          <p:sp>
            <p:nvSpPr>
              <p:cNvPr id="420" name="Freeform 41"/>
              <p:cNvSpPr/>
              <p:nvPr/>
            </p:nvSpPr>
            <p:spPr>
              <a:xfrm flipH="1">
                <a:off x="6264720" y="169920"/>
                <a:ext cx="417960" cy="453600"/>
              </a:xfrm>
              <a:custGeom>
                <a:avLst/>
                <a:gdLst>
                  <a:gd name="textAreaLeft" fmla="*/ -360 w 417960"/>
                  <a:gd name="textAreaRight" fmla="*/ 417960 w 417960"/>
                  <a:gd name="textAreaTop" fmla="*/ 0 h 453600"/>
                  <a:gd name="textAreaBottom" fmla="*/ 453960 h 453600"/>
                </a:gdLst>
                <a:ahLst/>
                <a:cxnLst/>
                <a:rect l="textAreaLeft" t="textAreaTop" r="textAreaRight" b="textAreaBottom"/>
                <a:pathLst>
                  <a:path w="10000" h="10181">
                    <a:moveTo>
                      <a:pt x="10000" y="10181"/>
                    </a:moveTo>
                    <a:lnTo>
                      <a:pt x="0" y="8634"/>
                    </a:lnTo>
                    <a:lnTo>
                      <a:pt x="0" y="0"/>
                    </a:lnTo>
                    <a:lnTo>
                      <a:pt x="10000" y="683"/>
                    </a:lnTo>
                    <a:lnTo>
                      <a:pt x="10000" y="10181"/>
                    </a:lnTo>
                    <a:close/>
                  </a:path>
                </a:pathLst>
              </a:custGeom>
              <a:solidFill>
                <a:schemeClr val="tx1">
                  <a:lumMod val="75000"/>
                </a:schemeClr>
              </a:solidFill>
              <a:ln w="0">
                <a:noFill/>
              </a:ln>
            </p:spPr>
            <p:style>
              <a:lnRef idx="0">
                <a:scrgbClr r="0" g="0" b="0"/>
              </a:lnRef>
              <a:fillRef idx="0">
                <a:scrgbClr r="0" g="0" b="0"/>
              </a:fillRef>
              <a:effectRef idx="0">
                <a:scrgbClr r="0" g="0" b="0"/>
              </a:effectRef>
              <a:fontRef idx="minor"/>
            </p:style>
            <p:txBody>
              <a:bodyPr numCol="1" spcCol="0" anchor="t">
                <a:noAutofit/>
              </a:bodyPr>
              <a:lstStyle/>
              <a:p>
                <a:pPr defTabSz="914400">
                  <a:lnSpc>
                    <a:spcPct val="100000"/>
                  </a:lnSpc>
                </a:pPr>
                <a:endParaRPr lang="en-US" sz="1800" b="0" strike="noStrike" spc="-1">
                  <a:solidFill>
                    <a:srgbClr val="5A5A5A"/>
                  </a:solidFill>
                  <a:latin typeface="Verdana"/>
                </a:endParaRPr>
              </a:p>
            </p:txBody>
          </p:sp>
        </p:grpSp>
        <p:sp>
          <p:nvSpPr>
            <p:cNvPr id="421" name="Rectangle 100"/>
            <p:cNvSpPr/>
            <p:nvPr/>
          </p:nvSpPr>
          <p:spPr>
            <a:xfrm>
              <a:off x="1478880" y="96120"/>
              <a:ext cx="5204520" cy="462240"/>
            </a:xfrm>
            <a:prstGeom prst="rect">
              <a:avLst/>
            </a:prstGeom>
            <a:solidFill>
              <a:srgbClr val="7D7D7D"/>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strike="noStrike" spc="-1">
                <a:solidFill>
                  <a:srgbClr val="FFFFFF"/>
                </a:solidFill>
                <a:latin typeface="Calibri"/>
              </a:endParaRPr>
            </a:p>
          </p:txBody>
        </p:sp>
      </p:grpSp>
      <p:sp>
        <p:nvSpPr>
          <p:cNvPr id="422" name="Espace réservé du texte 2"/>
          <p:cNvSpPr/>
          <p:nvPr/>
        </p:nvSpPr>
        <p:spPr>
          <a:xfrm>
            <a:off x="1478880" y="96120"/>
            <a:ext cx="5203800" cy="453960"/>
          </a:xfrm>
          <a:prstGeom prst="rect">
            <a:avLst/>
          </a:prstGeom>
          <a:noFill/>
          <a:ln w="0">
            <a:noFill/>
          </a:ln>
        </p:spPr>
        <p:style>
          <a:lnRef idx="0">
            <a:scrgbClr r="0" g="0" b="0"/>
          </a:lnRef>
          <a:fillRef idx="0">
            <a:scrgbClr r="0" g="0" b="0"/>
          </a:fillRef>
          <a:effectRef idx="0">
            <a:scrgbClr r="0" g="0" b="0"/>
          </a:effectRef>
          <a:fontRef idx="minor"/>
        </p:style>
        <p:txBody>
          <a:bodyPr lIns="0" tIns="0" rIns="72000" bIns="0" anchor="ctr">
            <a:normAutofit/>
          </a:bodyPr>
          <a:lstStyle/>
          <a:p>
            <a:pPr algn="ctr" defTabSz="685800">
              <a:lnSpc>
                <a:spcPct val="90000"/>
              </a:lnSpc>
              <a:spcBef>
                <a:spcPts val="751"/>
              </a:spcBef>
              <a:tabLst>
                <a:tab pos="0" algn="l"/>
              </a:tabLst>
            </a:pPr>
            <a:r>
              <a:rPr lang="fr-FR" sz="2400" b="0" strike="noStrike" spc="-1" dirty="0" err="1">
                <a:solidFill>
                  <a:schemeClr val="lt1"/>
                </a:solidFill>
                <a:latin typeface="Marianne"/>
              </a:rPr>
              <a:t>Defense</a:t>
            </a:r>
            <a:r>
              <a:rPr lang="fr-FR" sz="2400" b="0" strike="noStrike" spc="-1" dirty="0">
                <a:solidFill>
                  <a:schemeClr val="lt1"/>
                </a:solidFill>
                <a:latin typeface="Marianne"/>
              </a:rPr>
              <a:t> applications</a:t>
            </a:r>
            <a:endParaRPr lang="fr-FR" sz="2400" b="0" strike="noStrike" spc="-1" dirty="0">
              <a:solidFill>
                <a:srgbClr val="000000"/>
              </a:solidFill>
              <a:latin typeface="Calibri"/>
            </a:endParaRPr>
          </a:p>
        </p:txBody>
      </p:sp>
      <p:sp>
        <p:nvSpPr>
          <p:cNvPr id="107" name="TextBox 19">
            <a:extLst>
              <a:ext uri="{FF2B5EF4-FFF2-40B4-BE49-F238E27FC236}">
                <a16:creationId xmlns:a16="http://schemas.microsoft.com/office/drawing/2014/main" id="{52E5D134-87A6-4961-B918-4157CDF28271}"/>
              </a:ext>
            </a:extLst>
          </p:cNvPr>
          <p:cNvSpPr txBox="1"/>
          <p:nvPr/>
        </p:nvSpPr>
        <p:spPr>
          <a:xfrm>
            <a:off x="1476997" y="717405"/>
            <a:ext cx="3173623" cy="323165"/>
          </a:xfrm>
          <a:prstGeom prst="rect">
            <a:avLst/>
          </a:prstGeom>
          <a:solidFill>
            <a:srgbClr val="4472C4"/>
          </a:solidFill>
        </p:spPr>
        <p:txBody>
          <a:bodyPr wrap="square">
            <a:spAutoFit/>
          </a:bodyPr>
          <a:lstStyle>
            <a:defPPr>
              <a:defRPr lang="en-US"/>
            </a:defPPr>
            <a:lvl1pPr algn="ctr">
              <a:defRPr sz="1500" spc="-80">
                <a:solidFill>
                  <a:srgbClr val="006666"/>
                </a:solidFill>
                <a:latin typeface="Marianne" panose="02000000000000000000" pitchFamily="50" charset="0"/>
                <a:cs typeface="Times New Roman" panose="02020603050405020304" pitchFamily="18" charset="0"/>
              </a:defRPr>
            </a:lvl1pPr>
          </a:lstStyle>
          <a:p>
            <a:r>
              <a:rPr lang="en-US" b="1" dirty="0">
                <a:solidFill>
                  <a:schemeClr val="bg1"/>
                </a:solidFill>
              </a:rPr>
              <a:t>Cavity </a:t>
            </a:r>
            <a:r>
              <a:rPr lang="en-US" b="1" dirty="0" err="1">
                <a:solidFill>
                  <a:schemeClr val="bg1"/>
                </a:solidFill>
              </a:rPr>
              <a:t>mmW</a:t>
            </a:r>
            <a:r>
              <a:rPr lang="en-US" b="1" dirty="0">
                <a:solidFill>
                  <a:schemeClr val="bg1"/>
                </a:solidFill>
              </a:rPr>
              <a:t> (150-220 GHz) spectrometer</a:t>
            </a:r>
          </a:p>
        </p:txBody>
      </p:sp>
      <p:sp>
        <p:nvSpPr>
          <p:cNvPr id="178" name="TextBox 111">
            <a:extLst>
              <a:ext uri="{FF2B5EF4-FFF2-40B4-BE49-F238E27FC236}">
                <a16:creationId xmlns:a16="http://schemas.microsoft.com/office/drawing/2014/main" id="{723A62BF-6A9B-441F-ADE0-F8DF6064E828}"/>
              </a:ext>
            </a:extLst>
          </p:cNvPr>
          <p:cNvSpPr txBox="1"/>
          <p:nvPr/>
        </p:nvSpPr>
        <p:spPr>
          <a:xfrm>
            <a:off x="7095" y="3852286"/>
            <a:ext cx="6279443" cy="1169551"/>
          </a:xfrm>
          <a:prstGeom prst="rect">
            <a:avLst/>
          </a:prstGeom>
          <a:noFill/>
        </p:spPr>
        <p:txBody>
          <a:bodyPr wrap="square">
            <a:spAutoFit/>
          </a:bodyPr>
          <a:lstStyle/>
          <a:p>
            <a:pPr marL="171450" indent="-171450">
              <a:spcAft>
                <a:spcPts val="300"/>
              </a:spcAft>
              <a:buFont typeface="Wingdings" panose="05000000000000000000" pitchFamily="2" charset="2"/>
              <a:buChar char="Ø"/>
            </a:pPr>
            <a:r>
              <a:rPr lang="en-US" sz="1200" kern="0" dirty="0">
                <a:latin typeface="Marianne" panose="02000000000000000000" pitchFamily="50" charset="0"/>
                <a:ea typeface="Times New Roman" panose="02020603050405020304" pitchFamily="18" charset="0"/>
                <a:cs typeface="Courier New" panose="02070309020205020404" pitchFamily="49" charset="0"/>
              </a:rPr>
              <a:t>Source: stabilized (GPS) amplified multiplied chain, pulsed (</a:t>
            </a:r>
            <a:r>
              <a:rPr lang="en-US" sz="1200" b="1" kern="0" dirty="0">
                <a:latin typeface="Marianne" panose="02000000000000000000" pitchFamily="50" charset="0"/>
                <a:ea typeface="Times New Roman" panose="02020603050405020304" pitchFamily="18" charset="0"/>
                <a:cs typeface="Courier New" panose="02070309020205020404" pitchFamily="49" charset="0"/>
              </a:rPr>
              <a:t>CRDS</a:t>
            </a:r>
            <a:r>
              <a:rPr lang="en-US" sz="1200" kern="0" dirty="0">
                <a:latin typeface="Marianne" panose="02000000000000000000" pitchFamily="50" charset="0"/>
                <a:ea typeface="Times New Roman" panose="02020603050405020304" pitchFamily="18" charset="0"/>
                <a:cs typeface="Courier New" panose="02070309020205020404" pitchFamily="49" charset="0"/>
              </a:rPr>
              <a:t>) or modulated AM/FM (</a:t>
            </a:r>
            <a:r>
              <a:rPr lang="en-US" sz="1200" b="1" kern="0" dirty="0">
                <a:latin typeface="Marianne" panose="02000000000000000000" pitchFamily="50" charset="0"/>
                <a:ea typeface="Times New Roman" panose="02020603050405020304" pitchFamily="18" charset="0"/>
                <a:cs typeface="Courier New" panose="02070309020205020404" pitchFamily="49" charset="0"/>
              </a:rPr>
              <a:t>CEAS</a:t>
            </a:r>
            <a:r>
              <a:rPr lang="en-US" sz="1200" kern="0" dirty="0">
                <a:latin typeface="Marianne" panose="02000000000000000000" pitchFamily="50" charset="0"/>
                <a:ea typeface="Times New Roman" panose="02020603050405020304" pitchFamily="18" charset="0"/>
                <a:cs typeface="Courier New" panose="02070309020205020404" pitchFamily="49" charset="0"/>
              </a:rPr>
              <a:t>).</a:t>
            </a:r>
          </a:p>
          <a:p>
            <a:pPr marL="171450" indent="-171450">
              <a:spcAft>
                <a:spcPts val="300"/>
              </a:spcAft>
              <a:buFont typeface="Wingdings" panose="05000000000000000000" pitchFamily="2" charset="2"/>
              <a:buChar char="Ø"/>
            </a:pPr>
            <a:r>
              <a:rPr lang="en-US" sz="1200" kern="0" dirty="0">
                <a:latin typeface="Marianne" panose="02000000000000000000" pitchFamily="50" charset="0"/>
                <a:ea typeface="Times New Roman" panose="02020603050405020304" pitchFamily="18" charset="0"/>
                <a:cs typeface="Courier New" panose="02070309020205020404" pitchFamily="49" charset="0"/>
              </a:rPr>
              <a:t>Cavity: photonic mirrors (stack of HR silicon wafers) + low loss corrugated waveguide.</a:t>
            </a:r>
          </a:p>
          <a:p>
            <a:pPr marL="171450" indent="-171450">
              <a:spcAft>
                <a:spcPts val="300"/>
              </a:spcAft>
              <a:buFont typeface="Wingdings" panose="05000000000000000000" pitchFamily="2" charset="2"/>
              <a:buChar char="Ø"/>
            </a:pPr>
            <a:r>
              <a:rPr lang="en-US" sz="1200" kern="0" dirty="0">
                <a:latin typeface="Marianne" panose="02000000000000000000" pitchFamily="50" charset="0"/>
                <a:ea typeface="Times New Roman" panose="02020603050405020304" pitchFamily="18" charset="0"/>
                <a:cs typeface="Courier New" panose="02070309020205020404" pitchFamily="49" charset="0"/>
              </a:rPr>
              <a:t>Cavity length control: one moving mirror on a piezo linear stage (nm resolution). </a:t>
            </a:r>
          </a:p>
          <a:p>
            <a:pPr marL="171450" indent="-171450">
              <a:spcAft>
                <a:spcPts val="300"/>
              </a:spcAft>
              <a:buFont typeface="Wingdings" panose="05000000000000000000" pitchFamily="2" charset="2"/>
              <a:buChar char="Ø"/>
            </a:pPr>
            <a:r>
              <a:rPr lang="en-US" sz="1200" kern="0" dirty="0">
                <a:latin typeface="Marianne" panose="02000000000000000000" pitchFamily="50" charset="0"/>
                <a:ea typeface="Times New Roman" panose="02020603050405020304" pitchFamily="18" charset="0"/>
                <a:cs typeface="Courier New" panose="02070309020205020404" pitchFamily="49" charset="0"/>
              </a:rPr>
              <a:t>Cavity tuning: calculated required displacement and periodic control of the mode position.</a:t>
            </a:r>
          </a:p>
          <a:p>
            <a:pPr marL="171450" indent="-171450">
              <a:spcAft>
                <a:spcPts val="300"/>
              </a:spcAft>
              <a:buFont typeface="Wingdings" panose="05000000000000000000" pitchFamily="2" charset="2"/>
              <a:buChar char="Ø"/>
            </a:pPr>
            <a:r>
              <a:rPr lang="en-US" sz="1200" b="1" kern="0" dirty="0">
                <a:latin typeface="Marianne" panose="02000000000000000000" pitchFamily="50" charset="0"/>
                <a:ea typeface="Times New Roman" panose="02020603050405020304" pitchFamily="18" charset="0"/>
                <a:cs typeface="Courier New" panose="02070309020205020404" pitchFamily="49" charset="0"/>
              </a:rPr>
              <a:t>FSR = 317 MHz; </a:t>
            </a:r>
            <a:r>
              <a:rPr lang="en-US" sz="1200" b="1" kern="0" dirty="0" err="1">
                <a:latin typeface="Symbol" panose="05050102010706020507" pitchFamily="18" charset="2"/>
                <a:ea typeface="Times New Roman" panose="02020603050405020304" pitchFamily="18" charset="0"/>
                <a:cs typeface="Courier New" panose="02070309020205020404" pitchFamily="49" charset="0"/>
              </a:rPr>
              <a:t>Dn</a:t>
            </a:r>
            <a:r>
              <a:rPr lang="en-US" sz="1200" b="1" kern="0" dirty="0">
                <a:latin typeface="Marianne" panose="02000000000000000000" pitchFamily="50" charset="0"/>
                <a:ea typeface="Times New Roman" panose="02020603050405020304" pitchFamily="18" charset="0"/>
                <a:cs typeface="Courier New" panose="02070309020205020404" pitchFamily="49" charset="0"/>
              </a:rPr>
              <a:t> (150 GHz) = 81.8 kHz; F = 3875; Q = 1.9M; </a:t>
            </a:r>
            <a:r>
              <a:rPr lang="en-US" sz="1200" b="1" kern="0" dirty="0" err="1">
                <a:latin typeface="Marianne" panose="02000000000000000000" pitchFamily="50" charset="0"/>
                <a:ea typeface="Times New Roman" panose="02020603050405020304" pitchFamily="18" charset="0"/>
                <a:cs typeface="Courier New" panose="02070309020205020404" pitchFamily="49" charset="0"/>
              </a:rPr>
              <a:t>L</a:t>
            </a:r>
            <a:r>
              <a:rPr lang="en-US" sz="1200" b="1" kern="0" baseline="-25000" dirty="0" err="1">
                <a:latin typeface="Marianne" panose="02000000000000000000" pitchFamily="50" charset="0"/>
                <a:ea typeface="Times New Roman" panose="02020603050405020304" pitchFamily="18" charset="0"/>
                <a:cs typeface="Courier New" panose="02070309020205020404" pitchFamily="49" charset="0"/>
              </a:rPr>
              <a:t>eq</a:t>
            </a:r>
            <a:r>
              <a:rPr lang="en-US" sz="1200" b="1" kern="0" dirty="0">
                <a:latin typeface="Marianne" panose="02000000000000000000" pitchFamily="50" charset="0"/>
                <a:ea typeface="Times New Roman" panose="02020603050405020304" pitchFamily="18" charset="0"/>
                <a:cs typeface="Courier New" panose="02070309020205020404" pitchFamily="49" charset="0"/>
              </a:rPr>
              <a:t> = 1.15 km</a:t>
            </a:r>
            <a:endParaRPr lang="en-US" sz="1200" b="1" dirty="0">
              <a:latin typeface="Marianne" panose="02000000000000000000" pitchFamily="50" charset="0"/>
            </a:endParaRPr>
          </a:p>
        </p:txBody>
      </p:sp>
      <p:pic>
        <p:nvPicPr>
          <p:cNvPr id="3" name="Image 2">
            <a:extLst>
              <a:ext uri="{FF2B5EF4-FFF2-40B4-BE49-F238E27FC236}">
                <a16:creationId xmlns:a16="http://schemas.microsoft.com/office/drawing/2014/main" id="{56E68C37-9D17-4AFA-8796-D17868AA99C9}"/>
              </a:ext>
            </a:extLst>
          </p:cNvPr>
          <p:cNvPicPr>
            <a:picLocks noChangeAspect="1"/>
          </p:cNvPicPr>
          <p:nvPr/>
        </p:nvPicPr>
        <p:blipFill>
          <a:blip r:embed="rId3"/>
          <a:stretch>
            <a:fillRect/>
          </a:stretch>
        </p:blipFill>
        <p:spPr>
          <a:xfrm>
            <a:off x="88869" y="1193264"/>
            <a:ext cx="5561954" cy="2665609"/>
          </a:xfrm>
          <a:prstGeom prst="rect">
            <a:avLst/>
          </a:prstGeom>
        </p:spPr>
      </p:pic>
      <p:pic>
        <p:nvPicPr>
          <p:cNvPr id="5" name="Image 4">
            <a:extLst>
              <a:ext uri="{FF2B5EF4-FFF2-40B4-BE49-F238E27FC236}">
                <a16:creationId xmlns:a16="http://schemas.microsoft.com/office/drawing/2014/main" id="{6B9B1CC7-93BC-46C5-8EC4-D8D089F0338F}"/>
              </a:ext>
            </a:extLst>
          </p:cNvPr>
          <p:cNvPicPr>
            <a:picLocks noChangeAspect="1"/>
          </p:cNvPicPr>
          <p:nvPr/>
        </p:nvPicPr>
        <p:blipFill>
          <a:blip r:embed="rId4"/>
          <a:stretch>
            <a:fillRect/>
          </a:stretch>
        </p:blipFill>
        <p:spPr>
          <a:xfrm>
            <a:off x="6286539" y="2864028"/>
            <a:ext cx="2604394" cy="2073687"/>
          </a:xfrm>
          <a:prstGeom prst="rect">
            <a:avLst/>
          </a:prstGeom>
          <a:ln>
            <a:solidFill>
              <a:srgbClr val="3841C9"/>
            </a:solidFill>
          </a:ln>
        </p:spPr>
      </p:pic>
      <p:pic>
        <p:nvPicPr>
          <p:cNvPr id="6" name="Image 5">
            <a:extLst>
              <a:ext uri="{FF2B5EF4-FFF2-40B4-BE49-F238E27FC236}">
                <a16:creationId xmlns:a16="http://schemas.microsoft.com/office/drawing/2014/main" id="{70A03E99-39AD-4F17-8A50-4A4892EA5734}"/>
              </a:ext>
            </a:extLst>
          </p:cNvPr>
          <p:cNvPicPr>
            <a:picLocks noChangeAspect="1"/>
          </p:cNvPicPr>
          <p:nvPr/>
        </p:nvPicPr>
        <p:blipFill>
          <a:blip r:embed="rId5"/>
          <a:stretch>
            <a:fillRect/>
          </a:stretch>
        </p:blipFill>
        <p:spPr>
          <a:xfrm>
            <a:off x="6286538" y="741939"/>
            <a:ext cx="2604393" cy="2019734"/>
          </a:xfrm>
          <a:prstGeom prst="rect">
            <a:avLst/>
          </a:prstGeom>
          <a:ln>
            <a:solidFill>
              <a:srgbClr val="F15B5C"/>
            </a:solidFill>
          </a:ln>
        </p:spPr>
      </p:pic>
      <p:sp>
        <p:nvSpPr>
          <p:cNvPr id="7" name="Ellipse 6">
            <a:extLst>
              <a:ext uri="{FF2B5EF4-FFF2-40B4-BE49-F238E27FC236}">
                <a16:creationId xmlns:a16="http://schemas.microsoft.com/office/drawing/2014/main" id="{6BF022AC-A69B-42B9-8E92-B6937FA06824}"/>
              </a:ext>
            </a:extLst>
          </p:cNvPr>
          <p:cNvSpPr/>
          <p:nvPr/>
        </p:nvSpPr>
        <p:spPr>
          <a:xfrm>
            <a:off x="4062308" y="2779435"/>
            <a:ext cx="581891" cy="360928"/>
          </a:xfrm>
          <a:prstGeom prst="ellipse">
            <a:avLst/>
          </a:prstGeom>
          <a:solidFill>
            <a:srgbClr val="F15B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latin typeface="Marianne" panose="02000000000000000000"/>
              </a:rPr>
              <a:t>CRDS</a:t>
            </a:r>
          </a:p>
        </p:txBody>
      </p:sp>
      <p:sp>
        <p:nvSpPr>
          <p:cNvPr id="21" name="Ellipse 20">
            <a:extLst>
              <a:ext uri="{FF2B5EF4-FFF2-40B4-BE49-F238E27FC236}">
                <a16:creationId xmlns:a16="http://schemas.microsoft.com/office/drawing/2014/main" id="{3EAED58E-EC83-4A87-A58F-EB69E9FBB574}"/>
              </a:ext>
            </a:extLst>
          </p:cNvPr>
          <p:cNvSpPr/>
          <p:nvPr/>
        </p:nvSpPr>
        <p:spPr>
          <a:xfrm>
            <a:off x="4080780" y="3293057"/>
            <a:ext cx="581891" cy="360928"/>
          </a:xfrm>
          <a:prstGeom prst="ellipse">
            <a:avLst/>
          </a:prstGeom>
          <a:solidFill>
            <a:srgbClr val="3841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latin typeface="Marianne" panose="02000000000000000000"/>
              </a:rPr>
              <a:t>CEAS</a:t>
            </a:r>
          </a:p>
        </p:txBody>
      </p:sp>
      <p:cxnSp>
        <p:nvCxnSpPr>
          <p:cNvPr id="12" name="Connecteur droit 11">
            <a:extLst>
              <a:ext uri="{FF2B5EF4-FFF2-40B4-BE49-F238E27FC236}">
                <a16:creationId xmlns:a16="http://schemas.microsoft.com/office/drawing/2014/main" id="{32ABA989-5923-4B68-87C4-B53D1B701557}"/>
              </a:ext>
            </a:extLst>
          </p:cNvPr>
          <p:cNvCxnSpPr>
            <a:cxnSpLocks/>
            <a:stCxn id="6" idx="1"/>
            <a:endCxn id="7" idx="7"/>
          </p:cNvCxnSpPr>
          <p:nvPr/>
        </p:nvCxnSpPr>
        <p:spPr>
          <a:xfrm flipH="1">
            <a:off x="4558983" y="1751806"/>
            <a:ext cx="1727555" cy="1080486"/>
          </a:xfrm>
          <a:prstGeom prst="line">
            <a:avLst/>
          </a:prstGeom>
          <a:ln>
            <a:solidFill>
              <a:srgbClr val="F15B5C"/>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C9CC07CC-9E3B-4AD9-B269-E6D75F880A1A}"/>
              </a:ext>
            </a:extLst>
          </p:cNvPr>
          <p:cNvCxnSpPr>
            <a:cxnSpLocks/>
            <a:stCxn id="5" idx="1"/>
            <a:endCxn id="21" idx="5"/>
          </p:cNvCxnSpPr>
          <p:nvPr/>
        </p:nvCxnSpPr>
        <p:spPr>
          <a:xfrm flipH="1" flipV="1">
            <a:off x="4577455" y="3601128"/>
            <a:ext cx="1709084" cy="299744"/>
          </a:xfrm>
          <a:prstGeom prst="line">
            <a:avLst/>
          </a:prstGeom>
          <a:ln>
            <a:solidFill>
              <a:srgbClr val="3841C9"/>
            </a:solidFill>
          </a:ln>
        </p:spPr>
        <p:style>
          <a:lnRef idx="1">
            <a:schemeClr val="accent1"/>
          </a:lnRef>
          <a:fillRef idx="0">
            <a:schemeClr val="accent1"/>
          </a:fillRef>
          <a:effectRef idx="0">
            <a:schemeClr val="accent1"/>
          </a:effectRef>
          <a:fontRef idx="minor">
            <a:schemeClr val="tx1"/>
          </a:fontRef>
        </p:style>
      </p:cxnSp>
      <p:pic>
        <p:nvPicPr>
          <p:cNvPr id="32" name="Image 31">
            <a:extLst>
              <a:ext uri="{FF2B5EF4-FFF2-40B4-BE49-F238E27FC236}">
                <a16:creationId xmlns:a16="http://schemas.microsoft.com/office/drawing/2014/main" id="{8FC51337-B6F6-4738-A032-1D6E38DECA30}"/>
              </a:ext>
            </a:extLst>
          </p:cNvPr>
          <p:cNvPicPr>
            <a:picLocks noChangeAspect="1"/>
          </p:cNvPicPr>
          <p:nvPr/>
        </p:nvPicPr>
        <p:blipFill>
          <a:blip r:embed="rId6"/>
          <a:stretch>
            <a:fillRect/>
          </a:stretch>
        </p:blipFill>
        <p:spPr>
          <a:xfrm>
            <a:off x="131143" y="647579"/>
            <a:ext cx="1032731" cy="456467"/>
          </a:xfrm>
          <a:prstGeom prst="rect">
            <a:avLst/>
          </a:prstGeom>
        </p:spPr>
      </p:pic>
    </p:spTree>
    <p:extLst>
      <p:ext uri="{BB962C8B-B14F-4D97-AF65-F5344CB8AC3E}">
        <p14:creationId xmlns:p14="http://schemas.microsoft.com/office/powerpoint/2010/main" val="2130098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7" name="Groupe 98"/>
          <p:cNvGrpSpPr/>
          <p:nvPr/>
        </p:nvGrpSpPr>
        <p:grpSpPr>
          <a:xfrm>
            <a:off x="1478880" y="96120"/>
            <a:ext cx="5204520" cy="619200"/>
            <a:chOff x="1478880" y="96120"/>
            <a:chExt cx="5204520" cy="619200"/>
          </a:xfrm>
        </p:grpSpPr>
        <p:grpSp>
          <p:nvGrpSpPr>
            <p:cNvPr id="418" name="Group 26"/>
            <p:cNvGrpSpPr/>
            <p:nvPr/>
          </p:nvGrpSpPr>
          <p:grpSpPr>
            <a:xfrm>
              <a:off x="6265080" y="169920"/>
              <a:ext cx="417960" cy="545400"/>
              <a:chOff x="6265080" y="169920"/>
              <a:chExt cx="417960" cy="545400"/>
            </a:xfrm>
          </p:grpSpPr>
          <p:sp>
            <p:nvSpPr>
              <p:cNvPr id="419" name="Freeform 40"/>
              <p:cNvSpPr/>
              <p:nvPr/>
            </p:nvSpPr>
            <p:spPr>
              <a:xfrm flipH="1">
                <a:off x="6265440" y="317520"/>
                <a:ext cx="298080" cy="397800"/>
              </a:xfrm>
              <a:custGeom>
                <a:avLst/>
                <a:gdLst>
                  <a:gd name="textAreaLeft" fmla="*/ 360 w 298080"/>
                  <a:gd name="textAreaRight" fmla="*/ 298800 w 298080"/>
                  <a:gd name="textAreaTop" fmla="*/ 0 h 397800"/>
                  <a:gd name="textAreaBottom" fmla="*/ 398160 h 397800"/>
                </a:gdLst>
                <a:ahLst/>
                <a:cxnLst/>
                <a:rect l="textAreaLeft" t="textAreaTop" r="textAreaRight" b="textAreaBottom"/>
                <a:pathLst>
                  <a:path w="1414" h="1164">
                    <a:moveTo>
                      <a:pt x="1414" y="901"/>
                    </a:moveTo>
                    <a:lnTo>
                      <a:pt x="0" y="1164"/>
                    </a:lnTo>
                    <a:lnTo>
                      <a:pt x="0" y="0"/>
                    </a:lnTo>
                    <a:lnTo>
                      <a:pt x="1414" y="351"/>
                    </a:lnTo>
                    <a:lnTo>
                      <a:pt x="1414" y="901"/>
                    </a:lnTo>
                    <a:close/>
                  </a:path>
                </a:pathLst>
              </a:custGeom>
              <a:solidFill>
                <a:srgbClr val="7D7D7D"/>
              </a:solidFill>
              <a:ln w="0">
                <a:noFill/>
              </a:ln>
            </p:spPr>
            <p:style>
              <a:lnRef idx="0">
                <a:scrgbClr r="0" g="0" b="0"/>
              </a:lnRef>
              <a:fillRef idx="0">
                <a:scrgbClr r="0" g="0" b="0"/>
              </a:fillRef>
              <a:effectRef idx="0">
                <a:scrgbClr r="0" g="0" b="0"/>
              </a:effectRef>
              <a:fontRef idx="minor"/>
            </p:style>
            <p:txBody>
              <a:bodyPr numCol="1" spcCol="0" anchor="t">
                <a:noAutofit/>
              </a:bodyPr>
              <a:lstStyle/>
              <a:p>
                <a:pPr defTabSz="914400">
                  <a:lnSpc>
                    <a:spcPct val="100000"/>
                  </a:lnSpc>
                </a:pPr>
                <a:endParaRPr lang="en-US" sz="1800" b="0" strike="noStrike" spc="-1">
                  <a:solidFill>
                    <a:srgbClr val="5A5A5A"/>
                  </a:solidFill>
                  <a:latin typeface="Verdana"/>
                </a:endParaRPr>
              </a:p>
            </p:txBody>
          </p:sp>
          <p:sp>
            <p:nvSpPr>
              <p:cNvPr id="420" name="Freeform 41"/>
              <p:cNvSpPr/>
              <p:nvPr/>
            </p:nvSpPr>
            <p:spPr>
              <a:xfrm flipH="1">
                <a:off x="6264720" y="169920"/>
                <a:ext cx="417960" cy="453600"/>
              </a:xfrm>
              <a:custGeom>
                <a:avLst/>
                <a:gdLst>
                  <a:gd name="textAreaLeft" fmla="*/ -360 w 417960"/>
                  <a:gd name="textAreaRight" fmla="*/ 417960 w 417960"/>
                  <a:gd name="textAreaTop" fmla="*/ 0 h 453600"/>
                  <a:gd name="textAreaBottom" fmla="*/ 453960 h 453600"/>
                </a:gdLst>
                <a:ahLst/>
                <a:cxnLst/>
                <a:rect l="textAreaLeft" t="textAreaTop" r="textAreaRight" b="textAreaBottom"/>
                <a:pathLst>
                  <a:path w="10000" h="10181">
                    <a:moveTo>
                      <a:pt x="10000" y="10181"/>
                    </a:moveTo>
                    <a:lnTo>
                      <a:pt x="0" y="8634"/>
                    </a:lnTo>
                    <a:lnTo>
                      <a:pt x="0" y="0"/>
                    </a:lnTo>
                    <a:lnTo>
                      <a:pt x="10000" y="683"/>
                    </a:lnTo>
                    <a:lnTo>
                      <a:pt x="10000" y="10181"/>
                    </a:lnTo>
                    <a:close/>
                  </a:path>
                </a:pathLst>
              </a:custGeom>
              <a:solidFill>
                <a:schemeClr val="tx1">
                  <a:lumMod val="75000"/>
                </a:schemeClr>
              </a:solidFill>
              <a:ln w="0">
                <a:noFill/>
              </a:ln>
            </p:spPr>
            <p:style>
              <a:lnRef idx="0">
                <a:scrgbClr r="0" g="0" b="0"/>
              </a:lnRef>
              <a:fillRef idx="0">
                <a:scrgbClr r="0" g="0" b="0"/>
              </a:fillRef>
              <a:effectRef idx="0">
                <a:scrgbClr r="0" g="0" b="0"/>
              </a:effectRef>
              <a:fontRef idx="minor"/>
            </p:style>
            <p:txBody>
              <a:bodyPr numCol="1" spcCol="0" anchor="t">
                <a:noAutofit/>
              </a:bodyPr>
              <a:lstStyle/>
              <a:p>
                <a:pPr defTabSz="914400">
                  <a:lnSpc>
                    <a:spcPct val="100000"/>
                  </a:lnSpc>
                </a:pPr>
                <a:endParaRPr lang="en-US" sz="1800" b="0" strike="noStrike" spc="-1">
                  <a:solidFill>
                    <a:srgbClr val="5A5A5A"/>
                  </a:solidFill>
                  <a:latin typeface="Verdana"/>
                </a:endParaRPr>
              </a:p>
            </p:txBody>
          </p:sp>
        </p:grpSp>
        <p:sp>
          <p:nvSpPr>
            <p:cNvPr id="421" name="Rectangle 100"/>
            <p:cNvSpPr/>
            <p:nvPr/>
          </p:nvSpPr>
          <p:spPr>
            <a:xfrm>
              <a:off x="1478880" y="96120"/>
              <a:ext cx="5204520" cy="462240"/>
            </a:xfrm>
            <a:prstGeom prst="rect">
              <a:avLst/>
            </a:prstGeom>
            <a:solidFill>
              <a:srgbClr val="7D7D7D"/>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strike="noStrike" spc="-1">
                <a:solidFill>
                  <a:srgbClr val="FFFFFF"/>
                </a:solidFill>
                <a:latin typeface="Calibri"/>
              </a:endParaRPr>
            </a:p>
          </p:txBody>
        </p:sp>
      </p:grpSp>
      <p:sp>
        <p:nvSpPr>
          <p:cNvPr id="422" name="Espace réservé du texte 2"/>
          <p:cNvSpPr/>
          <p:nvPr/>
        </p:nvSpPr>
        <p:spPr>
          <a:xfrm>
            <a:off x="1478880" y="96120"/>
            <a:ext cx="5203800" cy="453960"/>
          </a:xfrm>
          <a:prstGeom prst="rect">
            <a:avLst/>
          </a:prstGeom>
          <a:noFill/>
          <a:ln w="0">
            <a:noFill/>
          </a:ln>
        </p:spPr>
        <p:style>
          <a:lnRef idx="0">
            <a:scrgbClr r="0" g="0" b="0"/>
          </a:lnRef>
          <a:fillRef idx="0">
            <a:scrgbClr r="0" g="0" b="0"/>
          </a:fillRef>
          <a:effectRef idx="0">
            <a:scrgbClr r="0" g="0" b="0"/>
          </a:effectRef>
          <a:fontRef idx="minor"/>
        </p:style>
        <p:txBody>
          <a:bodyPr lIns="0" tIns="0" rIns="72000" bIns="0" anchor="ctr">
            <a:normAutofit/>
          </a:bodyPr>
          <a:lstStyle/>
          <a:p>
            <a:pPr algn="ctr" defTabSz="685800">
              <a:lnSpc>
                <a:spcPct val="90000"/>
              </a:lnSpc>
              <a:spcBef>
                <a:spcPts val="751"/>
              </a:spcBef>
              <a:tabLst>
                <a:tab pos="0" algn="l"/>
              </a:tabLst>
            </a:pPr>
            <a:r>
              <a:rPr lang="fr-FR" sz="2400" b="0" strike="noStrike" spc="-1" dirty="0" err="1">
                <a:solidFill>
                  <a:schemeClr val="lt1"/>
                </a:solidFill>
                <a:latin typeface="Marianne"/>
              </a:rPr>
              <a:t>Defense</a:t>
            </a:r>
            <a:r>
              <a:rPr lang="fr-FR" sz="2400" b="0" strike="noStrike" spc="-1" dirty="0">
                <a:solidFill>
                  <a:schemeClr val="lt1"/>
                </a:solidFill>
                <a:latin typeface="Marianne"/>
              </a:rPr>
              <a:t> applications</a:t>
            </a:r>
            <a:endParaRPr lang="fr-FR" sz="2400" b="0" strike="noStrike" spc="-1" dirty="0">
              <a:solidFill>
                <a:srgbClr val="000000"/>
              </a:solidFill>
              <a:latin typeface="Calibri"/>
            </a:endParaRPr>
          </a:p>
        </p:txBody>
      </p:sp>
      <p:sp>
        <p:nvSpPr>
          <p:cNvPr id="32" name="TextBox 111">
            <a:extLst>
              <a:ext uri="{FF2B5EF4-FFF2-40B4-BE49-F238E27FC236}">
                <a16:creationId xmlns:a16="http://schemas.microsoft.com/office/drawing/2014/main" id="{06C1BFD6-8666-4D5E-B598-44C562277F31}"/>
              </a:ext>
            </a:extLst>
          </p:cNvPr>
          <p:cNvSpPr txBox="1"/>
          <p:nvPr/>
        </p:nvSpPr>
        <p:spPr>
          <a:xfrm>
            <a:off x="5482102" y="798043"/>
            <a:ext cx="3313393" cy="1169551"/>
          </a:xfrm>
          <a:prstGeom prst="rect">
            <a:avLst/>
          </a:prstGeom>
          <a:noFill/>
          <a:ln>
            <a:solidFill>
              <a:srgbClr val="4472C4"/>
            </a:solidFill>
          </a:ln>
        </p:spPr>
        <p:txBody>
          <a:bodyPr wrap="square">
            <a:spAutoFit/>
          </a:bodyPr>
          <a:lstStyle/>
          <a:p>
            <a:pPr algn="ctr">
              <a:spcAft>
                <a:spcPts val="300"/>
              </a:spcAft>
            </a:pPr>
            <a:r>
              <a:rPr lang="en-US" sz="1200" b="1" kern="0" dirty="0">
                <a:latin typeface="Marianne" panose="02000000000000000000" pitchFamily="50" charset="0"/>
                <a:ea typeface="Times New Roman" panose="02020603050405020304" pitchFamily="18" charset="0"/>
                <a:cs typeface="Courier New" panose="02070309020205020404" pitchFamily="49" charset="0"/>
              </a:rPr>
              <a:t>Observed &amp; </a:t>
            </a:r>
            <a:r>
              <a:rPr lang="en-US" sz="1200" b="1" kern="0" dirty="0" err="1">
                <a:latin typeface="Marianne" panose="02000000000000000000" pitchFamily="50" charset="0"/>
                <a:ea typeface="Times New Roman" panose="02020603050405020304" pitchFamily="18" charset="0"/>
                <a:cs typeface="Courier New" panose="02070309020205020404" pitchFamily="49" charset="0"/>
              </a:rPr>
              <a:t>analysed</a:t>
            </a:r>
            <a:r>
              <a:rPr lang="en-US" sz="1200" b="1" kern="0" dirty="0">
                <a:latin typeface="Marianne" panose="02000000000000000000" pitchFamily="50" charset="0"/>
                <a:ea typeface="Times New Roman" panose="02020603050405020304" pitchFamily="18" charset="0"/>
                <a:cs typeface="Courier New" panose="02070309020205020404" pitchFamily="49" charset="0"/>
              </a:rPr>
              <a:t> in </a:t>
            </a:r>
            <a:r>
              <a:rPr lang="en-US" sz="1200" b="1" kern="0" dirty="0" err="1">
                <a:latin typeface="Marianne" panose="02000000000000000000" pitchFamily="50" charset="0"/>
                <a:ea typeface="Times New Roman" panose="02020603050405020304" pitchFamily="18" charset="0"/>
                <a:cs typeface="Courier New" panose="02070309020205020404" pitchFamily="49" charset="0"/>
              </a:rPr>
              <a:t>cmW</a:t>
            </a:r>
            <a:r>
              <a:rPr lang="en-US" sz="1200" b="1" kern="0" dirty="0">
                <a:latin typeface="Marianne" panose="02000000000000000000" pitchFamily="50" charset="0"/>
                <a:ea typeface="Times New Roman" panose="02020603050405020304" pitchFamily="18" charset="0"/>
                <a:cs typeface="Courier New" panose="02070309020205020404" pitchFamily="49" charset="0"/>
              </a:rPr>
              <a:t> &amp; </a:t>
            </a:r>
            <a:r>
              <a:rPr lang="en-US" sz="1200" b="1" kern="0" dirty="0" err="1">
                <a:latin typeface="Marianne" panose="02000000000000000000" pitchFamily="50" charset="0"/>
                <a:ea typeface="Times New Roman" panose="02020603050405020304" pitchFamily="18" charset="0"/>
                <a:cs typeface="Courier New" panose="02070309020205020404" pitchFamily="49" charset="0"/>
              </a:rPr>
              <a:t>mmW</a:t>
            </a:r>
            <a:endParaRPr lang="en-US" sz="1200" b="1" kern="0" dirty="0">
              <a:latin typeface="Marianne" panose="02000000000000000000" pitchFamily="50" charset="0"/>
              <a:ea typeface="Times New Roman" panose="02020603050405020304" pitchFamily="18" charset="0"/>
              <a:cs typeface="Courier New" panose="02070309020205020404" pitchFamily="49" charset="0"/>
            </a:endParaRPr>
          </a:p>
          <a:p>
            <a:pPr>
              <a:spcAft>
                <a:spcPts val="300"/>
              </a:spcAft>
            </a:pPr>
            <a:r>
              <a:rPr lang="en-US" sz="1200" kern="0" dirty="0">
                <a:latin typeface="Marianne" panose="02000000000000000000" pitchFamily="50" charset="0"/>
                <a:ea typeface="Times New Roman" panose="02020603050405020304" pitchFamily="18" charset="0"/>
                <a:cs typeface="Courier New" panose="02070309020205020404" pitchFamily="49" charset="0"/>
              </a:rPr>
              <a:t>A. </a:t>
            </a:r>
            <a:r>
              <a:rPr lang="en-US" sz="1200" kern="0" dirty="0" err="1">
                <a:latin typeface="Marianne" panose="02000000000000000000" pitchFamily="50" charset="0"/>
                <a:ea typeface="Times New Roman" panose="02020603050405020304" pitchFamily="18" charset="0"/>
                <a:cs typeface="Courier New" panose="02070309020205020404" pitchFamily="49" charset="0"/>
              </a:rPr>
              <a:t>Roucou</a:t>
            </a:r>
            <a:r>
              <a:rPr lang="en-US" sz="1200" kern="0" dirty="0">
                <a:latin typeface="Marianne" panose="02000000000000000000" pitchFamily="50" charset="0"/>
                <a:ea typeface="Times New Roman" panose="02020603050405020304" pitchFamily="18" charset="0"/>
                <a:cs typeface="Courier New" panose="02070309020205020404" pitchFamily="49" charset="0"/>
              </a:rPr>
              <a:t> et al., </a:t>
            </a:r>
            <a:r>
              <a:rPr lang="en-US" sz="1200" kern="0" dirty="0" err="1">
                <a:latin typeface="Marianne" panose="02000000000000000000" pitchFamily="50" charset="0"/>
                <a:ea typeface="Times New Roman" panose="02020603050405020304" pitchFamily="18" charset="0"/>
                <a:cs typeface="Courier New" panose="02070309020205020404" pitchFamily="49" charset="0"/>
              </a:rPr>
              <a:t>ChemPhysChem</a:t>
            </a:r>
            <a:r>
              <a:rPr lang="en-US" sz="1200" kern="0" dirty="0">
                <a:latin typeface="Marianne" panose="02000000000000000000" pitchFamily="50" charset="0"/>
                <a:ea typeface="Times New Roman" panose="02020603050405020304" pitchFamily="18" charset="0"/>
                <a:cs typeface="Courier New" panose="02070309020205020404" pitchFamily="49" charset="0"/>
              </a:rPr>
              <a:t>, 2020, 21, 2487</a:t>
            </a:r>
          </a:p>
          <a:p>
            <a:pPr>
              <a:spcAft>
                <a:spcPts val="300"/>
              </a:spcAft>
            </a:pPr>
            <a:r>
              <a:rPr lang="en-US" sz="1200" kern="0" dirty="0">
                <a:latin typeface="Marianne" panose="02000000000000000000" pitchFamily="50" charset="0"/>
                <a:ea typeface="Times New Roman" panose="02020603050405020304" pitchFamily="18" charset="0"/>
                <a:cs typeface="Courier New" panose="02070309020205020404" pitchFamily="49" charset="0"/>
              </a:rPr>
              <a:t>A. </a:t>
            </a:r>
            <a:r>
              <a:rPr lang="en-US" sz="1200" kern="0" dirty="0" err="1">
                <a:latin typeface="Marianne" panose="02000000000000000000" pitchFamily="50" charset="0"/>
                <a:ea typeface="Times New Roman" panose="02020603050405020304" pitchFamily="18" charset="0"/>
                <a:cs typeface="Courier New" panose="02070309020205020404" pitchFamily="49" charset="0"/>
              </a:rPr>
              <a:t>Roucou</a:t>
            </a:r>
            <a:r>
              <a:rPr lang="en-US" sz="1200" kern="0" dirty="0">
                <a:latin typeface="Marianne" panose="02000000000000000000" pitchFamily="50" charset="0"/>
                <a:ea typeface="Times New Roman" panose="02020603050405020304" pitchFamily="18" charset="0"/>
                <a:cs typeface="Courier New" panose="02070309020205020404" pitchFamily="49" charset="0"/>
              </a:rPr>
              <a:t> et al., </a:t>
            </a:r>
            <a:r>
              <a:rPr lang="en-US" sz="1200" kern="0" dirty="0" err="1">
                <a:latin typeface="Marianne" panose="02000000000000000000" pitchFamily="50" charset="0"/>
                <a:ea typeface="Times New Roman" panose="02020603050405020304" pitchFamily="18" charset="0"/>
                <a:cs typeface="Courier New" panose="02070309020205020404" pitchFamily="49" charset="0"/>
              </a:rPr>
              <a:t>ChemPhysChem</a:t>
            </a:r>
            <a:r>
              <a:rPr lang="en-US" sz="1200" kern="0" dirty="0">
                <a:latin typeface="Marianne" panose="02000000000000000000" pitchFamily="50" charset="0"/>
                <a:ea typeface="Times New Roman" panose="02020603050405020304" pitchFamily="18" charset="0"/>
                <a:cs typeface="Courier New" panose="02070309020205020404" pitchFamily="49" charset="0"/>
              </a:rPr>
              <a:t>, 2018, 19, 1056</a:t>
            </a:r>
          </a:p>
          <a:p>
            <a:pPr algn="ctr">
              <a:spcAft>
                <a:spcPts val="300"/>
              </a:spcAft>
            </a:pPr>
            <a:r>
              <a:rPr lang="en-US" sz="1200" b="1" kern="0" dirty="0">
                <a:latin typeface="Marianne" panose="02000000000000000000" pitchFamily="50" charset="0"/>
                <a:ea typeface="Times New Roman" panose="02020603050405020304" pitchFamily="18" charset="0"/>
                <a:cs typeface="Courier New" panose="02070309020205020404" pitchFamily="49" charset="0"/>
              </a:rPr>
              <a:t>Detected in explosive matrices  </a:t>
            </a:r>
          </a:p>
          <a:p>
            <a:pPr>
              <a:spcAft>
                <a:spcPts val="300"/>
              </a:spcAft>
            </a:pPr>
            <a:r>
              <a:rPr lang="en-US" sz="1200" kern="0" dirty="0">
                <a:latin typeface="Marianne" panose="02000000000000000000" pitchFamily="50" charset="0"/>
                <a:ea typeface="Times New Roman" panose="02020603050405020304" pitchFamily="18" charset="0"/>
                <a:cs typeface="Courier New" panose="02070309020205020404" pitchFamily="49" charset="0"/>
              </a:rPr>
              <a:t>M. </a:t>
            </a:r>
            <a:r>
              <a:rPr lang="en-US" sz="1200" kern="0" dirty="0" err="1">
                <a:latin typeface="Marianne" panose="02000000000000000000" pitchFamily="50" charset="0"/>
                <a:ea typeface="Times New Roman" panose="02020603050405020304" pitchFamily="18" charset="0"/>
                <a:cs typeface="Courier New" panose="02070309020205020404" pitchFamily="49" charset="0"/>
              </a:rPr>
              <a:t>Chrayteh</a:t>
            </a:r>
            <a:r>
              <a:rPr lang="en-US" sz="1200" kern="0" dirty="0">
                <a:latin typeface="Marianne" panose="02000000000000000000" pitchFamily="50" charset="0"/>
                <a:ea typeface="Times New Roman" panose="02020603050405020304" pitchFamily="18" charset="0"/>
                <a:cs typeface="Courier New" panose="02070309020205020404" pitchFamily="49" charset="0"/>
              </a:rPr>
              <a:t> et al., Sensors &amp; Actuators B, in press</a:t>
            </a:r>
          </a:p>
        </p:txBody>
      </p:sp>
      <p:pic>
        <p:nvPicPr>
          <p:cNvPr id="2" name="Image 1">
            <a:extLst>
              <a:ext uri="{FF2B5EF4-FFF2-40B4-BE49-F238E27FC236}">
                <a16:creationId xmlns:a16="http://schemas.microsoft.com/office/drawing/2014/main" id="{8E4AD21E-2C0F-4EE0-B4FE-5D10BBBCA67A}"/>
              </a:ext>
            </a:extLst>
          </p:cNvPr>
          <p:cNvPicPr>
            <a:picLocks noChangeAspect="1"/>
          </p:cNvPicPr>
          <p:nvPr/>
        </p:nvPicPr>
        <p:blipFill>
          <a:blip r:embed="rId2"/>
          <a:stretch>
            <a:fillRect/>
          </a:stretch>
        </p:blipFill>
        <p:spPr>
          <a:xfrm>
            <a:off x="295382" y="642440"/>
            <a:ext cx="4604829" cy="3375485"/>
          </a:xfrm>
          <a:prstGeom prst="rect">
            <a:avLst/>
          </a:prstGeom>
        </p:spPr>
      </p:pic>
      <p:sp>
        <p:nvSpPr>
          <p:cNvPr id="22" name="Ellipse 21">
            <a:extLst>
              <a:ext uri="{FF2B5EF4-FFF2-40B4-BE49-F238E27FC236}">
                <a16:creationId xmlns:a16="http://schemas.microsoft.com/office/drawing/2014/main" id="{4B598D4A-955B-48BB-93DF-481D33B61B81}"/>
              </a:ext>
            </a:extLst>
          </p:cNvPr>
          <p:cNvSpPr/>
          <p:nvPr/>
        </p:nvSpPr>
        <p:spPr>
          <a:xfrm>
            <a:off x="2010249" y="1821621"/>
            <a:ext cx="636657" cy="441288"/>
          </a:xfrm>
          <a:prstGeom prst="ellipse">
            <a:avLst/>
          </a:prstGeom>
          <a:noFill/>
          <a:ln w="127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b="1" dirty="0">
              <a:latin typeface="Marianne" panose="02000000000000000000"/>
            </a:endParaRPr>
          </a:p>
        </p:txBody>
      </p:sp>
      <p:cxnSp>
        <p:nvCxnSpPr>
          <p:cNvPr id="23" name="Connecteur droit 22">
            <a:extLst>
              <a:ext uri="{FF2B5EF4-FFF2-40B4-BE49-F238E27FC236}">
                <a16:creationId xmlns:a16="http://schemas.microsoft.com/office/drawing/2014/main" id="{3AE6C9BD-0003-46D7-B3B6-269470B86E0E}"/>
              </a:ext>
            </a:extLst>
          </p:cNvPr>
          <p:cNvCxnSpPr>
            <a:cxnSpLocks/>
            <a:stCxn id="38" idx="1"/>
            <a:endCxn id="22" idx="6"/>
          </p:cNvCxnSpPr>
          <p:nvPr/>
        </p:nvCxnSpPr>
        <p:spPr>
          <a:xfrm flipH="1" flipV="1">
            <a:off x="2646906" y="2042265"/>
            <a:ext cx="2835196" cy="1208324"/>
          </a:xfrm>
          <a:prstGeom prst="line">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sp>
        <p:nvSpPr>
          <p:cNvPr id="25" name="Ellipse 24">
            <a:extLst>
              <a:ext uri="{FF2B5EF4-FFF2-40B4-BE49-F238E27FC236}">
                <a16:creationId xmlns:a16="http://schemas.microsoft.com/office/drawing/2014/main" id="{2DE26E93-364E-488E-921F-254AB6B663CF}"/>
              </a:ext>
            </a:extLst>
          </p:cNvPr>
          <p:cNvSpPr/>
          <p:nvPr/>
        </p:nvSpPr>
        <p:spPr>
          <a:xfrm>
            <a:off x="1647153" y="1646491"/>
            <a:ext cx="581891" cy="230656"/>
          </a:xfrm>
          <a:prstGeom prst="ellipse">
            <a:avLst/>
          </a:prstGeom>
          <a:noFill/>
          <a:ln w="127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b="1" dirty="0">
              <a:latin typeface="Marianne" panose="02000000000000000000"/>
            </a:endParaRPr>
          </a:p>
        </p:txBody>
      </p:sp>
      <p:cxnSp>
        <p:nvCxnSpPr>
          <p:cNvPr id="26" name="Connecteur droit 25">
            <a:extLst>
              <a:ext uri="{FF2B5EF4-FFF2-40B4-BE49-F238E27FC236}">
                <a16:creationId xmlns:a16="http://schemas.microsoft.com/office/drawing/2014/main" id="{30D0D1D0-BFA5-4826-AABA-061C6563B28E}"/>
              </a:ext>
            </a:extLst>
          </p:cNvPr>
          <p:cNvCxnSpPr>
            <a:cxnSpLocks/>
            <a:stCxn id="37" idx="1"/>
            <a:endCxn id="25" idx="6"/>
          </p:cNvCxnSpPr>
          <p:nvPr/>
        </p:nvCxnSpPr>
        <p:spPr>
          <a:xfrm flipH="1" flipV="1">
            <a:off x="2229044" y="1761819"/>
            <a:ext cx="3253058" cy="701229"/>
          </a:xfrm>
          <a:prstGeom prst="line">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sp>
        <p:nvSpPr>
          <p:cNvPr id="27" name="Ellipse 26">
            <a:extLst>
              <a:ext uri="{FF2B5EF4-FFF2-40B4-BE49-F238E27FC236}">
                <a16:creationId xmlns:a16="http://schemas.microsoft.com/office/drawing/2014/main" id="{30CAC6D2-65A1-4A8D-9E2C-8A4CA6F59D9F}"/>
              </a:ext>
            </a:extLst>
          </p:cNvPr>
          <p:cNvSpPr/>
          <p:nvPr/>
        </p:nvSpPr>
        <p:spPr>
          <a:xfrm>
            <a:off x="1053890" y="1034473"/>
            <a:ext cx="457626" cy="630490"/>
          </a:xfrm>
          <a:prstGeom prst="ellipse">
            <a:avLst/>
          </a:prstGeom>
          <a:noFill/>
          <a:ln w="127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b="1" dirty="0">
              <a:latin typeface="Marianne" panose="02000000000000000000"/>
            </a:endParaRPr>
          </a:p>
        </p:txBody>
      </p:sp>
      <p:cxnSp>
        <p:nvCxnSpPr>
          <p:cNvPr id="28" name="Connecteur droit 27">
            <a:extLst>
              <a:ext uri="{FF2B5EF4-FFF2-40B4-BE49-F238E27FC236}">
                <a16:creationId xmlns:a16="http://schemas.microsoft.com/office/drawing/2014/main" id="{56BD3AC6-C18C-4EF1-A0DA-124296F0102F}"/>
              </a:ext>
            </a:extLst>
          </p:cNvPr>
          <p:cNvCxnSpPr>
            <a:cxnSpLocks/>
            <a:stCxn id="32" idx="1"/>
            <a:endCxn id="27" idx="7"/>
          </p:cNvCxnSpPr>
          <p:nvPr/>
        </p:nvCxnSpPr>
        <p:spPr>
          <a:xfrm flipH="1" flipV="1">
            <a:off x="1444498" y="1126806"/>
            <a:ext cx="4037604" cy="256013"/>
          </a:xfrm>
          <a:prstGeom prst="line">
            <a:avLst/>
          </a:prstGeom>
          <a:ln w="12700">
            <a:solidFill>
              <a:srgbClr val="4472C4"/>
            </a:solidFill>
          </a:ln>
        </p:spPr>
        <p:style>
          <a:lnRef idx="1">
            <a:schemeClr val="accent1"/>
          </a:lnRef>
          <a:fillRef idx="0">
            <a:schemeClr val="accent1"/>
          </a:fillRef>
          <a:effectRef idx="0">
            <a:schemeClr val="accent1"/>
          </a:effectRef>
          <a:fontRef idx="minor">
            <a:schemeClr val="tx1"/>
          </a:fontRef>
        </p:style>
      </p:cxnSp>
      <p:sp>
        <p:nvSpPr>
          <p:cNvPr id="37" name="TextBox 111">
            <a:extLst>
              <a:ext uri="{FF2B5EF4-FFF2-40B4-BE49-F238E27FC236}">
                <a16:creationId xmlns:a16="http://schemas.microsoft.com/office/drawing/2014/main" id="{6DF2C613-D316-4BF0-BD60-2F93D3E22673}"/>
              </a:ext>
            </a:extLst>
          </p:cNvPr>
          <p:cNvSpPr txBox="1"/>
          <p:nvPr/>
        </p:nvSpPr>
        <p:spPr>
          <a:xfrm>
            <a:off x="5482102" y="2212979"/>
            <a:ext cx="2203205" cy="500137"/>
          </a:xfrm>
          <a:prstGeom prst="rect">
            <a:avLst/>
          </a:prstGeom>
          <a:noFill/>
          <a:ln>
            <a:solidFill>
              <a:srgbClr val="4472C4"/>
            </a:solidFill>
          </a:ln>
        </p:spPr>
        <p:txBody>
          <a:bodyPr wrap="square">
            <a:spAutoFit/>
          </a:bodyPr>
          <a:lstStyle/>
          <a:p>
            <a:pPr algn="ctr">
              <a:spcAft>
                <a:spcPts val="300"/>
              </a:spcAft>
            </a:pPr>
            <a:r>
              <a:rPr lang="en-US" sz="1200" b="1" kern="0" dirty="0">
                <a:latin typeface="Marianne" panose="02000000000000000000" pitchFamily="50" charset="0"/>
                <a:ea typeface="Times New Roman" panose="02020603050405020304" pitchFamily="18" charset="0"/>
                <a:cs typeface="Courier New" panose="02070309020205020404" pitchFamily="49" charset="0"/>
              </a:rPr>
              <a:t>Observed in </a:t>
            </a:r>
            <a:r>
              <a:rPr lang="en-US" sz="1200" b="1" kern="0" dirty="0" err="1">
                <a:latin typeface="Marianne" panose="02000000000000000000" pitchFamily="50" charset="0"/>
                <a:ea typeface="Times New Roman" panose="02020603050405020304" pitchFamily="18" charset="0"/>
                <a:cs typeface="Courier New" panose="02070309020205020404" pitchFamily="49" charset="0"/>
              </a:rPr>
              <a:t>cmW</a:t>
            </a:r>
            <a:r>
              <a:rPr lang="en-US" sz="1200" b="1" kern="0" dirty="0">
                <a:latin typeface="Marianne" panose="02000000000000000000" pitchFamily="50" charset="0"/>
                <a:ea typeface="Times New Roman" panose="02020603050405020304" pitchFamily="18" charset="0"/>
                <a:cs typeface="Courier New" panose="02070309020205020404" pitchFamily="49" charset="0"/>
              </a:rPr>
              <a:t> only </a:t>
            </a:r>
            <a:r>
              <a:rPr lang="en-US" sz="1200" kern="0" dirty="0">
                <a:latin typeface="Marianne" panose="02000000000000000000" pitchFamily="50" charset="0"/>
                <a:ea typeface="Times New Roman" panose="02020603050405020304" pitchFamily="18" charset="0"/>
                <a:cs typeface="Courier New" panose="02070309020205020404" pitchFamily="49" charset="0"/>
              </a:rPr>
              <a:t>(so far)</a:t>
            </a:r>
          </a:p>
          <a:p>
            <a:pPr>
              <a:spcAft>
                <a:spcPts val="300"/>
              </a:spcAft>
            </a:pPr>
            <a:r>
              <a:rPr lang="en-US" sz="1200" kern="0" dirty="0">
                <a:latin typeface="Marianne" panose="02000000000000000000" pitchFamily="50" charset="0"/>
                <a:ea typeface="Times New Roman" panose="02020603050405020304" pitchFamily="18" charset="0"/>
                <a:cs typeface="Courier New" panose="02070309020205020404" pitchFamily="49" charset="0"/>
              </a:rPr>
              <a:t>M. Goubet et al., in prep.</a:t>
            </a:r>
          </a:p>
        </p:txBody>
      </p:sp>
      <p:sp>
        <p:nvSpPr>
          <p:cNvPr id="38" name="TextBox 111">
            <a:extLst>
              <a:ext uri="{FF2B5EF4-FFF2-40B4-BE49-F238E27FC236}">
                <a16:creationId xmlns:a16="http://schemas.microsoft.com/office/drawing/2014/main" id="{88E9C147-48DB-4C8B-BF10-C3B475443997}"/>
              </a:ext>
            </a:extLst>
          </p:cNvPr>
          <p:cNvSpPr txBox="1"/>
          <p:nvPr/>
        </p:nvSpPr>
        <p:spPr>
          <a:xfrm>
            <a:off x="5482102" y="3000520"/>
            <a:ext cx="2829274" cy="500137"/>
          </a:xfrm>
          <a:prstGeom prst="rect">
            <a:avLst/>
          </a:prstGeom>
          <a:noFill/>
          <a:ln>
            <a:solidFill>
              <a:srgbClr val="4472C4"/>
            </a:solidFill>
          </a:ln>
        </p:spPr>
        <p:txBody>
          <a:bodyPr wrap="square">
            <a:spAutoFit/>
          </a:bodyPr>
          <a:lstStyle/>
          <a:p>
            <a:pPr algn="ctr">
              <a:spcAft>
                <a:spcPts val="300"/>
              </a:spcAft>
            </a:pPr>
            <a:r>
              <a:rPr lang="en-US" sz="1200" b="1" kern="0" dirty="0">
                <a:latin typeface="Marianne" panose="02000000000000000000" pitchFamily="50" charset="0"/>
                <a:ea typeface="Times New Roman" panose="02020603050405020304" pitchFamily="18" charset="0"/>
                <a:cs typeface="Courier New" panose="02070309020205020404" pitchFamily="49" charset="0"/>
              </a:rPr>
              <a:t>Observed in </a:t>
            </a:r>
            <a:r>
              <a:rPr lang="en-US" sz="1200" b="1" kern="0" dirty="0" err="1">
                <a:latin typeface="Marianne" panose="02000000000000000000" pitchFamily="50" charset="0"/>
                <a:ea typeface="Times New Roman" panose="02020603050405020304" pitchFamily="18" charset="0"/>
                <a:cs typeface="Courier New" panose="02070309020205020404" pitchFamily="49" charset="0"/>
              </a:rPr>
              <a:t>cmW</a:t>
            </a:r>
            <a:r>
              <a:rPr lang="en-US" sz="1200" b="1" kern="0" dirty="0">
                <a:latin typeface="Marianne" panose="02000000000000000000" pitchFamily="50" charset="0"/>
                <a:ea typeface="Times New Roman" panose="02020603050405020304" pitchFamily="18" charset="0"/>
                <a:cs typeface="Courier New" panose="02070309020205020404" pitchFamily="49" charset="0"/>
              </a:rPr>
              <a:t> only</a:t>
            </a:r>
            <a:endParaRPr lang="en-US" sz="1200" kern="0" dirty="0">
              <a:latin typeface="Marianne" panose="02000000000000000000" pitchFamily="50" charset="0"/>
              <a:ea typeface="Times New Roman" panose="02020603050405020304" pitchFamily="18" charset="0"/>
              <a:cs typeface="Courier New" panose="02070309020205020404" pitchFamily="49" charset="0"/>
            </a:endParaRPr>
          </a:p>
          <a:p>
            <a:pPr>
              <a:spcAft>
                <a:spcPts val="300"/>
              </a:spcAft>
            </a:pPr>
            <a:r>
              <a:rPr lang="fr-FR" sz="1200" kern="0" dirty="0">
                <a:latin typeface="Marianne" panose="02000000000000000000" pitchFamily="50" charset="0"/>
                <a:ea typeface="Times New Roman" panose="02020603050405020304" pitchFamily="18" charset="0"/>
                <a:cs typeface="Courier New" panose="02070309020205020404" pitchFamily="49" charset="0"/>
              </a:rPr>
              <a:t>M. </a:t>
            </a:r>
            <a:r>
              <a:rPr lang="fr-FR" sz="1200" kern="0" dirty="0" err="1">
                <a:latin typeface="Marianne" panose="02000000000000000000" pitchFamily="50" charset="0"/>
                <a:ea typeface="Times New Roman" panose="02020603050405020304" pitchFamily="18" charset="0"/>
                <a:cs typeface="Courier New" panose="02070309020205020404" pitchFamily="49" charset="0"/>
              </a:rPr>
              <a:t>Chrayteh</a:t>
            </a:r>
            <a:r>
              <a:rPr lang="fr-FR" sz="1200" kern="0" dirty="0">
                <a:latin typeface="Marianne" panose="02000000000000000000" pitchFamily="50" charset="0"/>
                <a:ea typeface="Times New Roman" panose="02020603050405020304" pitchFamily="18" charset="0"/>
                <a:cs typeface="Courier New" panose="02070309020205020404" pitchFamily="49" charset="0"/>
              </a:rPr>
              <a:t> et al., PCCP, 2023, 25, 16307 </a:t>
            </a:r>
            <a:endParaRPr lang="en-US" sz="1200" kern="0" dirty="0">
              <a:latin typeface="Marianne" panose="02000000000000000000" pitchFamily="50" charset="0"/>
              <a:ea typeface="Times New Roman" panose="02020603050405020304" pitchFamily="18" charset="0"/>
              <a:cs typeface="Courier New" panose="02070309020205020404" pitchFamily="49" charset="0"/>
            </a:endParaRPr>
          </a:p>
        </p:txBody>
      </p:sp>
      <p:grpSp>
        <p:nvGrpSpPr>
          <p:cNvPr id="39" name="Groupe 38">
            <a:extLst>
              <a:ext uri="{FF2B5EF4-FFF2-40B4-BE49-F238E27FC236}">
                <a16:creationId xmlns:a16="http://schemas.microsoft.com/office/drawing/2014/main" id="{CE8B00E1-A561-45A2-AA52-0C3E3AF7B5B5}"/>
              </a:ext>
            </a:extLst>
          </p:cNvPr>
          <p:cNvGrpSpPr/>
          <p:nvPr/>
        </p:nvGrpSpPr>
        <p:grpSpPr>
          <a:xfrm>
            <a:off x="26358" y="4027289"/>
            <a:ext cx="2149710" cy="948689"/>
            <a:chOff x="4936343" y="2947379"/>
            <a:chExt cx="2149710" cy="948689"/>
          </a:xfrm>
        </p:grpSpPr>
        <p:pic>
          <p:nvPicPr>
            <p:cNvPr id="46" name="Image 45">
              <a:extLst>
                <a:ext uri="{FF2B5EF4-FFF2-40B4-BE49-F238E27FC236}">
                  <a16:creationId xmlns:a16="http://schemas.microsoft.com/office/drawing/2014/main" id="{65354B95-928D-4E82-925C-E223897D45F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44861" y="2947379"/>
              <a:ext cx="769619" cy="948689"/>
            </a:xfrm>
            <a:prstGeom prst="rect">
              <a:avLst/>
            </a:prstGeom>
          </p:spPr>
        </p:pic>
        <p:sp>
          <p:nvSpPr>
            <p:cNvPr id="51" name="TextBox 111">
              <a:extLst>
                <a:ext uri="{FF2B5EF4-FFF2-40B4-BE49-F238E27FC236}">
                  <a16:creationId xmlns:a16="http://schemas.microsoft.com/office/drawing/2014/main" id="{D043C67B-48AC-4752-81B1-9C9E4310B44D}"/>
                </a:ext>
              </a:extLst>
            </p:cNvPr>
            <p:cNvSpPr txBox="1"/>
            <p:nvPr/>
          </p:nvSpPr>
          <p:spPr>
            <a:xfrm>
              <a:off x="4936343" y="3267834"/>
              <a:ext cx="2149710" cy="307777"/>
            </a:xfrm>
            <a:prstGeom prst="rect">
              <a:avLst/>
            </a:prstGeom>
            <a:noFill/>
          </p:spPr>
          <p:txBody>
            <a:bodyPr wrap="square">
              <a:spAutoFit/>
            </a:bodyPr>
            <a:lstStyle/>
            <a:p>
              <a:pPr>
                <a:spcAft>
                  <a:spcPts val="300"/>
                </a:spcAft>
              </a:pPr>
              <a:r>
                <a:rPr lang="en-US" sz="1400" i="1" kern="0" dirty="0">
                  <a:solidFill>
                    <a:schemeClr val="bg1">
                      <a:lumMod val="50000"/>
                    </a:schemeClr>
                  </a:solidFill>
                  <a:latin typeface="Marianne" panose="02000000000000000000" pitchFamily="50" charset="0"/>
                  <a:ea typeface="Times New Roman" panose="02020603050405020304" pitchFamily="18" charset="0"/>
                  <a:cs typeface="Courier New" panose="02070309020205020404" pitchFamily="49" charset="0"/>
                </a:rPr>
                <a:t>Anthony                    </a:t>
              </a:r>
              <a:r>
                <a:rPr lang="en-US" sz="1400" i="1" kern="0" dirty="0" err="1">
                  <a:solidFill>
                    <a:schemeClr val="bg1">
                      <a:lumMod val="50000"/>
                    </a:schemeClr>
                  </a:solidFill>
                  <a:latin typeface="Marianne" panose="02000000000000000000" pitchFamily="50" charset="0"/>
                  <a:ea typeface="Times New Roman" panose="02020603050405020304" pitchFamily="18" charset="0"/>
                  <a:cs typeface="Courier New" panose="02070309020205020404" pitchFamily="49" charset="0"/>
                </a:rPr>
                <a:t>Roucou</a:t>
              </a:r>
              <a:endParaRPr lang="en-US" sz="1400" i="1" dirty="0">
                <a:solidFill>
                  <a:schemeClr val="bg1">
                    <a:lumMod val="50000"/>
                  </a:schemeClr>
                </a:solidFill>
                <a:latin typeface="Marianne" panose="02000000000000000000" pitchFamily="50" charset="0"/>
              </a:endParaRPr>
            </a:p>
          </p:txBody>
        </p:sp>
      </p:grpSp>
      <p:grpSp>
        <p:nvGrpSpPr>
          <p:cNvPr id="36" name="Groupe 35">
            <a:extLst>
              <a:ext uri="{FF2B5EF4-FFF2-40B4-BE49-F238E27FC236}">
                <a16:creationId xmlns:a16="http://schemas.microsoft.com/office/drawing/2014/main" id="{9E340076-0DCC-4FA4-ABAB-BA5A2FCCA8EA}"/>
              </a:ext>
            </a:extLst>
          </p:cNvPr>
          <p:cNvGrpSpPr/>
          <p:nvPr/>
        </p:nvGrpSpPr>
        <p:grpSpPr>
          <a:xfrm>
            <a:off x="2229846" y="4040338"/>
            <a:ext cx="2461320" cy="948689"/>
            <a:chOff x="6655858" y="2978268"/>
            <a:chExt cx="2461320" cy="948689"/>
          </a:xfrm>
        </p:grpSpPr>
        <p:pic>
          <p:nvPicPr>
            <p:cNvPr id="2050" name="Picture 2" descr="Mhamad CHRAYTEH | Researcher | PhD | Atomic Energy and Alternative Energies  Commission, Paris | CEA | Research profile">
              <a:extLst>
                <a:ext uri="{FF2B5EF4-FFF2-40B4-BE49-F238E27FC236}">
                  <a16:creationId xmlns:a16="http://schemas.microsoft.com/office/drawing/2014/main" id="{83ACE70C-E34D-4E97-969E-2D0167DB5C8F}"/>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7936" r="11354" b="13842"/>
            <a:stretch/>
          </p:blipFill>
          <p:spPr bwMode="auto">
            <a:xfrm>
              <a:off x="7422677" y="2978268"/>
              <a:ext cx="888699" cy="948689"/>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111">
              <a:extLst>
                <a:ext uri="{FF2B5EF4-FFF2-40B4-BE49-F238E27FC236}">
                  <a16:creationId xmlns:a16="http://schemas.microsoft.com/office/drawing/2014/main" id="{998CD015-BD19-4679-8D1C-E047DC9FD2AA}"/>
                </a:ext>
              </a:extLst>
            </p:cNvPr>
            <p:cNvSpPr txBox="1"/>
            <p:nvPr/>
          </p:nvSpPr>
          <p:spPr>
            <a:xfrm>
              <a:off x="6655858" y="3284618"/>
              <a:ext cx="2461320" cy="307777"/>
            </a:xfrm>
            <a:prstGeom prst="rect">
              <a:avLst/>
            </a:prstGeom>
            <a:noFill/>
          </p:spPr>
          <p:txBody>
            <a:bodyPr wrap="square">
              <a:spAutoFit/>
            </a:bodyPr>
            <a:lstStyle/>
            <a:p>
              <a:pPr>
                <a:spcAft>
                  <a:spcPts val="300"/>
                </a:spcAft>
              </a:pPr>
              <a:r>
                <a:rPr lang="en-US" sz="1400" i="1" kern="0" dirty="0" err="1">
                  <a:solidFill>
                    <a:schemeClr val="bg1">
                      <a:lumMod val="50000"/>
                    </a:schemeClr>
                  </a:solidFill>
                  <a:latin typeface="Marianne" panose="02000000000000000000" pitchFamily="50" charset="0"/>
                  <a:ea typeface="Times New Roman" panose="02020603050405020304" pitchFamily="18" charset="0"/>
                  <a:cs typeface="Courier New" panose="02070309020205020404" pitchFamily="49" charset="0"/>
                </a:rPr>
                <a:t>Mhamad</a:t>
              </a:r>
              <a:r>
                <a:rPr lang="en-US" sz="1400" i="1" kern="0" dirty="0">
                  <a:solidFill>
                    <a:schemeClr val="bg1">
                      <a:lumMod val="50000"/>
                    </a:schemeClr>
                  </a:solidFill>
                  <a:latin typeface="Marianne" panose="02000000000000000000" pitchFamily="50" charset="0"/>
                  <a:ea typeface="Times New Roman" panose="02020603050405020304" pitchFamily="18" charset="0"/>
                  <a:cs typeface="Courier New" panose="02070309020205020404" pitchFamily="49" charset="0"/>
                </a:rPr>
                <a:t>                       </a:t>
              </a:r>
              <a:r>
                <a:rPr lang="en-US" sz="1400" i="1" kern="0" dirty="0" err="1">
                  <a:solidFill>
                    <a:schemeClr val="bg1">
                      <a:lumMod val="50000"/>
                    </a:schemeClr>
                  </a:solidFill>
                  <a:latin typeface="Marianne" panose="02000000000000000000" pitchFamily="50" charset="0"/>
                  <a:ea typeface="Times New Roman" panose="02020603050405020304" pitchFamily="18" charset="0"/>
                  <a:cs typeface="Courier New" panose="02070309020205020404" pitchFamily="49" charset="0"/>
                </a:rPr>
                <a:t>Chrayteh</a:t>
              </a:r>
              <a:endParaRPr lang="en-US" sz="1400" i="1" dirty="0">
                <a:solidFill>
                  <a:schemeClr val="bg1">
                    <a:lumMod val="50000"/>
                  </a:schemeClr>
                </a:solidFill>
                <a:latin typeface="Marianne" panose="02000000000000000000" pitchFamily="50" charset="0"/>
              </a:endParaRPr>
            </a:p>
          </p:txBody>
        </p:sp>
      </p:grpSp>
      <p:grpSp>
        <p:nvGrpSpPr>
          <p:cNvPr id="40" name="Groupe 39">
            <a:extLst>
              <a:ext uri="{FF2B5EF4-FFF2-40B4-BE49-F238E27FC236}">
                <a16:creationId xmlns:a16="http://schemas.microsoft.com/office/drawing/2014/main" id="{863B6C56-46D4-40B4-85A5-05C4633F7616}"/>
              </a:ext>
            </a:extLst>
          </p:cNvPr>
          <p:cNvGrpSpPr/>
          <p:nvPr/>
        </p:nvGrpSpPr>
        <p:grpSpPr>
          <a:xfrm>
            <a:off x="6722233" y="4024891"/>
            <a:ext cx="2304302" cy="948689"/>
            <a:chOff x="6666817" y="4015655"/>
            <a:chExt cx="2304302" cy="948689"/>
          </a:xfrm>
        </p:grpSpPr>
        <p:pic>
          <p:nvPicPr>
            <p:cNvPr id="49" name="Image 48">
              <a:extLst>
                <a:ext uri="{FF2B5EF4-FFF2-40B4-BE49-F238E27FC236}">
                  <a16:creationId xmlns:a16="http://schemas.microsoft.com/office/drawing/2014/main" id="{FC5B88A4-11C3-404F-9DC0-42DE845ED4F2}"/>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b="8978"/>
            <a:stretch/>
          </p:blipFill>
          <p:spPr>
            <a:xfrm>
              <a:off x="7511544" y="4015655"/>
              <a:ext cx="710963" cy="948689"/>
            </a:xfrm>
            <a:prstGeom prst="ellipse">
              <a:avLst/>
            </a:prstGeom>
            <a:ln w="254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6" name="TextBox 111">
              <a:extLst>
                <a:ext uri="{FF2B5EF4-FFF2-40B4-BE49-F238E27FC236}">
                  <a16:creationId xmlns:a16="http://schemas.microsoft.com/office/drawing/2014/main" id="{6533A66D-F582-4EED-9EDF-72A5F711B734}"/>
                </a:ext>
              </a:extLst>
            </p:cNvPr>
            <p:cNvSpPr txBox="1"/>
            <p:nvPr/>
          </p:nvSpPr>
          <p:spPr>
            <a:xfrm>
              <a:off x="6666817" y="4337452"/>
              <a:ext cx="2304302" cy="307777"/>
            </a:xfrm>
            <a:prstGeom prst="rect">
              <a:avLst/>
            </a:prstGeom>
            <a:noFill/>
          </p:spPr>
          <p:txBody>
            <a:bodyPr wrap="square">
              <a:spAutoFit/>
            </a:bodyPr>
            <a:lstStyle/>
            <a:p>
              <a:pPr>
                <a:spcAft>
                  <a:spcPts val="300"/>
                </a:spcAft>
              </a:pPr>
              <a:r>
                <a:rPr lang="en-US" sz="1400" i="1" kern="0" dirty="0">
                  <a:solidFill>
                    <a:schemeClr val="bg1">
                      <a:lumMod val="50000"/>
                    </a:schemeClr>
                  </a:solidFill>
                  <a:latin typeface="Marianne" panose="02000000000000000000" pitchFamily="50" charset="0"/>
                  <a:ea typeface="Times New Roman" panose="02020603050405020304" pitchFamily="18" charset="0"/>
                  <a:cs typeface="Courier New" panose="02070309020205020404" pitchFamily="49" charset="0"/>
                </a:rPr>
                <a:t>Alexandre                   </a:t>
              </a:r>
              <a:r>
                <a:rPr lang="en-US" sz="1400" i="1" kern="0" dirty="0" err="1">
                  <a:solidFill>
                    <a:schemeClr val="bg1">
                      <a:lumMod val="50000"/>
                    </a:schemeClr>
                  </a:solidFill>
                  <a:latin typeface="Marianne" panose="02000000000000000000" pitchFamily="50" charset="0"/>
                  <a:ea typeface="Times New Roman" panose="02020603050405020304" pitchFamily="18" charset="0"/>
                  <a:cs typeface="Courier New" panose="02070309020205020404" pitchFamily="49" charset="0"/>
                </a:rPr>
                <a:t>Deguine</a:t>
              </a:r>
              <a:endParaRPr lang="en-US" sz="1400" i="1" dirty="0">
                <a:solidFill>
                  <a:schemeClr val="bg1">
                    <a:lumMod val="50000"/>
                  </a:schemeClr>
                </a:solidFill>
                <a:latin typeface="Marianne" panose="02000000000000000000" pitchFamily="50" charset="0"/>
              </a:endParaRPr>
            </a:p>
          </p:txBody>
        </p:sp>
      </p:grpSp>
      <p:grpSp>
        <p:nvGrpSpPr>
          <p:cNvPr id="5" name="Groupe 4">
            <a:extLst>
              <a:ext uri="{FF2B5EF4-FFF2-40B4-BE49-F238E27FC236}">
                <a16:creationId xmlns:a16="http://schemas.microsoft.com/office/drawing/2014/main" id="{DD102E66-C5A4-44B2-843A-A3036E189C59}"/>
              </a:ext>
            </a:extLst>
          </p:cNvPr>
          <p:cNvGrpSpPr/>
          <p:nvPr/>
        </p:nvGrpSpPr>
        <p:grpSpPr>
          <a:xfrm>
            <a:off x="4744944" y="4040338"/>
            <a:ext cx="1923512" cy="947719"/>
            <a:chOff x="4744944" y="4040338"/>
            <a:chExt cx="1923512" cy="947719"/>
          </a:xfrm>
        </p:grpSpPr>
        <p:sp>
          <p:nvSpPr>
            <p:cNvPr id="55" name="TextBox 111">
              <a:extLst>
                <a:ext uri="{FF2B5EF4-FFF2-40B4-BE49-F238E27FC236}">
                  <a16:creationId xmlns:a16="http://schemas.microsoft.com/office/drawing/2014/main" id="{6FA290EB-36D2-4D74-9B83-9F3CDD523785}"/>
                </a:ext>
              </a:extLst>
            </p:cNvPr>
            <p:cNvSpPr txBox="1"/>
            <p:nvPr/>
          </p:nvSpPr>
          <p:spPr>
            <a:xfrm>
              <a:off x="4744944" y="4360793"/>
              <a:ext cx="1923512" cy="307777"/>
            </a:xfrm>
            <a:prstGeom prst="rect">
              <a:avLst/>
            </a:prstGeom>
            <a:noFill/>
          </p:spPr>
          <p:txBody>
            <a:bodyPr wrap="square">
              <a:spAutoFit/>
            </a:bodyPr>
            <a:lstStyle/>
            <a:p>
              <a:pPr>
                <a:spcAft>
                  <a:spcPts val="300"/>
                </a:spcAft>
              </a:pPr>
              <a:r>
                <a:rPr lang="en-US" sz="1400" i="1" kern="0" dirty="0">
                  <a:solidFill>
                    <a:schemeClr val="bg1">
                      <a:lumMod val="50000"/>
                    </a:schemeClr>
                  </a:solidFill>
                  <a:latin typeface="Marianne" panose="02000000000000000000" pitchFamily="50" charset="0"/>
                  <a:ea typeface="Times New Roman" panose="02020603050405020304" pitchFamily="18" charset="0"/>
                  <a:cs typeface="Courier New" panose="02070309020205020404" pitchFamily="49" charset="0"/>
                </a:rPr>
                <a:t>Fabien                    Simon</a:t>
              </a:r>
              <a:endParaRPr lang="en-US" sz="1400" i="1" dirty="0">
                <a:solidFill>
                  <a:schemeClr val="bg1">
                    <a:lumMod val="50000"/>
                  </a:schemeClr>
                </a:solidFill>
                <a:latin typeface="Marianne" panose="02000000000000000000" pitchFamily="50" charset="0"/>
              </a:endParaRPr>
            </a:p>
          </p:txBody>
        </p:sp>
        <p:pic>
          <p:nvPicPr>
            <p:cNvPr id="4" name="Image 3">
              <a:extLst>
                <a:ext uri="{FF2B5EF4-FFF2-40B4-BE49-F238E27FC236}">
                  <a16:creationId xmlns:a16="http://schemas.microsoft.com/office/drawing/2014/main" id="{DFC74D11-1D36-4242-9383-A5E7C79E99B1}"/>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l="15516" r="15217"/>
            <a:stretch/>
          </p:blipFill>
          <p:spPr>
            <a:xfrm rot="5400000">
              <a:off x="5243066" y="4129388"/>
              <a:ext cx="947719" cy="769619"/>
            </a:xfrm>
            <a:prstGeom prst="rect">
              <a:avLst/>
            </a:prstGeom>
          </p:spPr>
        </p:pic>
      </p:grpSp>
    </p:spTree>
    <p:extLst>
      <p:ext uri="{BB962C8B-B14F-4D97-AF65-F5344CB8AC3E}">
        <p14:creationId xmlns:p14="http://schemas.microsoft.com/office/powerpoint/2010/main" val="1723661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7" name="Groupe 98"/>
          <p:cNvGrpSpPr/>
          <p:nvPr/>
        </p:nvGrpSpPr>
        <p:grpSpPr>
          <a:xfrm>
            <a:off x="1478880" y="96120"/>
            <a:ext cx="5204520" cy="619200"/>
            <a:chOff x="1478880" y="96120"/>
            <a:chExt cx="5204520" cy="619200"/>
          </a:xfrm>
        </p:grpSpPr>
        <p:grpSp>
          <p:nvGrpSpPr>
            <p:cNvPr id="418" name="Group 26"/>
            <p:cNvGrpSpPr/>
            <p:nvPr/>
          </p:nvGrpSpPr>
          <p:grpSpPr>
            <a:xfrm>
              <a:off x="6265080" y="169920"/>
              <a:ext cx="417960" cy="545400"/>
              <a:chOff x="6265080" y="169920"/>
              <a:chExt cx="417960" cy="545400"/>
            </a:xfrm>
          </p:grpSpPr>
          <p:sp>
            <p:nvSpPr>
              <p:cNvPr id="419" name="Freeform 40"/>
              <p:cNvSpPr/>
              <p:nvPr/>
            </p:nvSpPr>
            <p:spPr>
              <a:xfrm flipH="1">
                <a:off x="6265440" y="317520"/>
                <a:ext cx="298080" cy="397800"/>
              </a:xfrm>
              <a:custGeom>
                <a:avLst/>
                <a:gdLst>
                  <a:gd name="textAreaLeft" fmla="*/ 360 w 298080"/>
                  <a:gd name="textAreaRight" fmla="*/ 298800 w 298080"/>
                  <a:gd name="textAreaTop" fmla="*/ 0 h 397800"/>
                  <a:gd name="textAreaBottom" fmla="*/ 398160 h 397800"/>
                </a:gdLst>
                <a:ahLst/>
                <a:cxnLst/>
                <a:rect l="textAreaLeft" t="textAreaTop" r="textAreaRight" b="textAreaBottom"/>
                <a:pathLst>
                  <a:path w="1414" h="1164">
                    <a:moveTo>
                      <a:pt x="1414" y="901"/>
                    </a:moveTo>
                    <a:lnTo>
                      <a:pt x="0" y="1164"/>
                    </a:lnTo>
                    <a:lnTo>
                      <a:pt x="0" y="0"/>
                    </a:lnTo>
                    <a:lnTo>
                      <a:pt x="1414" y="351"/>
                    </a:lnTo>
                    <a:lnTo>
                      <a:pt x="1414" y="901"/>
                    </a:lnTo>
                    <a:close/>
                  </a:path>
                </a:pathLst>
              </a:custGeom>
              <a:solidFill>
                <a:srgbClr val="7D7D7D"/>
              </a:solidFill>
              <a:ln w="0">
                <a:noFill/>
              </a:ln>
            </p:spPr>
            <p:style>
              <a:lnRef idx="0">
                <a:scrgbClr r="0" g="0" b="0"/>
              </a:lnRef>
              <a:fillRef idx="0">
                <a:scrgbClr r="0" g="0" b="0"/>
              </a:fillRef>
              <a:effectRef idx="0">
                <a:scrgbClr r="0" g="0" b="0"/>
              </a:effectRef>
              <a:fontRef idx="minor"/>
            </p:style>
            <p:txBody>
              <a:bodyPr numCol="1" spcCol="0" anchor="t">
                <a:noAutofit/>
              </a:bodyPr>
              <a:lstStyle/>
              <a:p>
                <a:pPr defTabSz="914400">
                  <a:lnSpc>
                    <a:spcPct val="100000"/>
                  </a:lnSpc>
                </a:pPr>
                <a:endParaRPr lang="en-US" sz="1800" b="0" strike="noStrike" spc="-1">
                  <a:solidFill>
                    <a:srgbClr val="5A5A5A"/>
                  </a:solidFill>
                  <a:latin typeface="Verdana"/>
                </a:endParaRPr>
              </a:p>
            </p:txBody>
          </p:sp>
          <p:sp>
            <p:nvSpPr>
              <p:cNvPr id="420" name="Freeform 41"/>
              <p:cNvSpPr/>
              <p:nvPr/>
            </p:nvSpPr>
            <p:spPr>
              <a:xfrm flipH="1">
                <a:off x="6264720" y="169920"/>
                <a:ext cx="417960" cy="453600"/>
              </a:xfrm>
              <a:custGeom>
                <a:avLst/>
                <a:gdLst>
                  <a:gd name="textAreaLeft" fmla="*/ -360 w 417960"/>
                  <a:gd name="textAreaRight" fmla="*/ 417960 w 417960"/>
                  <a:gd name="textAreaTop" fmla="*/ 0 h 453600"/>
                  <a:gd name="textAreaBottom" fmla="*/ 453960 h 453600"/>
                </a:gdLst>
                <a:ahLst/>
                <a:cxnLst/>
                <a:rect l="textAreaLeft" t="textAreaTop" r="textAreaRight" b="textAreaBottom"/>
                <a:pathLst>
                  <a:path w="10000" h="10181">
                    <a:moveTo>
                      <a:pt x="10000" y="10181"/>
                    </a:moveTo>
                    <a:lnTo>
                      <a:pt x="0" y="8634"/>
                    </a:lnTo>
                    <a:lnTo>
                      <a:pt x="0" y="0"/>
                    </a:lnTo>
                    <a:lnTo>
                      <a:pt x="10000" y="683"/>
                    </a:lnTo>
                    <a:lnTo>
                      <a:pt x="10000" y="10181"/>
                    </a:lnTo>
                    <a:close/>
                  </a:path>
                </a:pathLst>
              </a:custGeom>
              <a:solidFill>
                <a:schemeClr val="tx1">
                  <a:lumMod val="75000"/>
                </a:schemeClr>
              </a:solidFill>
              <a:ln w="0">
                <a:noFill/>
              </a:ln>
            </p:spPr>
            <p:style>
              <a:lnRef idx="0">
                <a:scrgbClr r="0" g="0" b="0"/>
              </a:lnRef>
              <a:fillRef idx="0">
                <a:scrgbClr r="0" g="0" b="0"/>
              </a:fillRef>
              <a:effectRef idx="0">
                <a:scrgbClr r="0" g="0" b="0"/>
              </a:effectRef>
              <a:fontRef idx="minor"/>
            </p:style>
            <p:txBody>
              <a:bodyPr numCol="1" spcCol="0" anchor="t">
                <a:noAutofit/>
              </a:bodyPr>
              <a:lstStyle/>
              <a:p>
                <a:pPr defTabSz="914400">
                  <a:lnSpc>
                    <a:spcPct val="100000"/>
                  </a:lnSpc>
                </a:pPr>
                <a:endParaRPr lang="en-US" sz="1800" b="0" strike="noStrike" spc="-1">
                  <a:solidFill>
                    <a:srgbClr val="5A5A5A"/>
                  </a:solidFill>
                  <a:latin typeface="Verdana"/>
                </a:endParaRPr>
              </a:p>
            </p:txBody>
          </p:sp>
        </p:grpSp>
        <p:sp>
          <p:nvSpPr>
            <p:cNvPr id="421" name="Rectangle 100"/>
            <p:cNvSpPr/>
            <p:nvPr/>
          </p:nvSpPr>
          <p:spPr>
            <a:xfrm>
              <a:off x="1478880" y="96120"/>
              <a:ext cx="5204520" cy="462240"/>
            </a:xfrm>
            <a:prstGeom prst="rect">
              <a:avLst/>
            </a:prstGeom>
            <a:solidFill>
              <a:srgbClr val="7D7D7D"/>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strike="noStrike" spc="-1">
                <a:solidFill>
                  <a:srgbClr val="FFFFFF"/>
                </a:solidFill>
                <a:latin typeface="Calibri"/>
              </a:endParaRPr>
            </a:p>
          </p:txBody>
        </p:sp>
      </p:grpSp>
      <p:sp>
        <p:nvSpPr>
          <p:cNvPr id="422" name="Espace réservé du texte 2"/>
          <p:cNvSpPr/>
          <p:nvPr/>
        </p:nvSpPr>
        <p:spPr>
          <a:xfrm>
            <a:off x="1478880" y="96120"/>
            <a:ext cx="5203800" cy="453960"/>
          </a:xfrm>
          <a:prstGeom prst="rect">
            <a:avLst/>
          </a:prstGeom>
          <a:noFill/>
          <a:ln w="0">
            <a:noFill/>
          </a:ln>
        </p:spPr>
        <p:style>
          <a:lnRef idx="0">
            <a:scrgbClr r="0" g="0" b="0"/>
          </a:lnRef>
          <a:fillRef idx="0">
            <a:scrgbClr r="0" g="0" b="0"/>
          </a:fillRef>
          <a:effectRef idx="0">
            <a:scrgbClr r="0" g="0" b="0"/>
          </a:effectRef>
          <a:fontRef idx="minor"/>
        </p:style>
        <p:txBody>
          <a:bodyPr lIns="0" tIns="0" rIns="72000" bIns="0" anchor="ctr">
            <a:normAutofit/>
          </a:bodyPr>
          <a:lstStyle/>
          <a:p>
            <a:pPr algn="ctr" defTabSz="685800">
              <a:lnSpc>
                <a:spcPct val="90000"/>
              </a:lnSpc>
              <a:spcBef>
                <a:spcPts val="751"/>
              </a:spcBef>
              <a:tabLst>
                <a:tab pos="0" algn="l"/>
              </a:tabLst>
            </a:pPr>
            <a:r>
              <a:rPr lang="fr-FR" sz="2400" b="0" strike="noStrike" spc="-1" dirty="0" err="1">
                <a:solidFill>
                  <a:schemeClr val="lt1"/>
                </a:solidFill>
                <a:latin typeface="Marianne"/>
              </a:rPr>
              <a:t>Summary</a:t>
            </a:r>
            <a:r>
              <a:rPr lang="fr-FR" sz="2400" b="0" strike="noStrike" spc="-1" dirty="0">
                <a:solidFill>
                  <a:schemeClr val="lt1"/>
                </a:solidFill>
                <a:latin typeface="Marianne"/>
              </a:rPr>
              <a:t> / </a:t>
            </a:r>
            <a:r>
              <a:rPr lang="fr-FR" sz="2400" b="0" strike="noStrike" spc="-1" dirty="0" err="1">
                <a:solidFill>
                  <a:schemeClr val="lt1"/>
                </a:solidFill>
                <a:latin typeface="Marianne"/>
              </a:rPr>
              <a:t>Acknowledgments</a:t>
            </a:r>
            <a:endParaRPr lang="fr-FR" sz="2400" b="0" strike="noStrike" spc="-1" dirty="0">
              <a:solidFill>
                <a:srgbClr val="000000"/>
              </a:solidFill>
              <a:latin typeface="Calibri"/>
            </a:endParaRPr>
          </a:p>
        </p:txBody>
      </p:sp>
      <p:pic>
        <p:nvPicPr>
          <p:cNvPr id="9" name="Image 8">
            <a:extLst>
              <a:ext uri="{FF2B5EF4-FFF2-40B4-BE49-F238E27FC236}">
                <a16:creationId xmlns:a16="http://schemas.microsoft.com/office/drawing/2014/main" id="{94A01ABA-C6AC-425D-888E-55FBF58E6C3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4202" y="1798538"/>
            <a:ext cx="1284394" cy="502970"/>
          </a:xfrm>
          <a:prstGeom prst="rect">
            <a:avLst/>
          </a:prstGeom>
        </p:spPr>
      </p:pic>
      <p:pic>
        <p:nvPicPr>
          <p:cNvPr id="11" name="Image 10">
            <a:extLst>
              <a:ext uri="{FF2B5EF4-FFF2-40B4-BE49-F238E27FC236}">
                <a16:creationId xmlns:a16="http://schemas.microsoft.com/office/drawing/2014/main" id="{A6B8E084-04E2-4466-AF14-F652B65CB95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20499" r="20930"/>
          <a:stretch/>
        </p:blipFill>
        <p:spPr>
          <a:xfrm>
            <a:off x="390619" y="4086363"/>
            <a:ext cx="751561" cy="781515"/>
          </a:xfrm>
          <a:prstGeom prst="rect">
            <a:avLst/>
          </a:prstGeom>
        </p:spPr>
      </p:pic>
      <p:pic>
        <p:nvPicPr>
          <p:cNvPr id="12" name="Image 11">
            <a:extLst>
              <a:ext uri="{FF2B5EF4-FFF2-40B4-BE49-F238E27FC236}">
                <a16:creationId xmlns:a16="http://schemas.microsoft.com/office/drawing/2014/main" id="{75BA6B76-5E6D-4866-BCE1-6D6647342DC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37537" y="3252144"/>
            <a:ext cx="457724" cy="646536"/>
          </a:xfrm>
          <a:prstGeom prst="rect">
            <a:avLst/>
          </a:prstGeom>
        </p:spPr>
      </p:pic>
      <p:pic>
        <p:nvPicPr>
          <p:cNvPr id="1026" name="Picture 2" descr="https://phlam.univ-lille.fr/fileadmin/_processed_/c/a/csm_anr_5513b35d3d.jpg">
            <a:extLst>
              <a:ext uri="{FF2B5EF4-FFF2-40B4-BE49-F238E27FC236}">
                <a16:creationId xmlns:a16="http://schemas.microsoft.com/office/drawing/2014/main" id="{78AB2398-77A2-4160-9E9A-B646A1C7A7A3}"/>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965548" y="2912093"/>
            <a:ext cx="803585" cy="2785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phlam.univ-lille.fr/index.php?eID=dumpFile&amp;t=p&amp;p=144285&amp;token=81862fd856671a92c666ac24e5e187bbb37922fc">
            <a:extLst>
              <a:ext uri="{FF2B5EF4-FFF2-40B4-BE49-F238E27FC236}">
                <a16:creationId xmlns:a16="http://schemas.microsoft.com/office/drawing/2014/main" id="{325268A8-15D4-42B2-9C68-FFE63ADD8745}"/>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158414" y="1688426"/>
            <a:ext cx="610719" cy="9282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phlam.univ-lille.fr/index.php?eID=dumpFile&amp;t=p&amp;p=144276&amp;token=1e26dbff7999317a93716313aeaa10658d06ca34">
            <a:extLst>
              <a:ext uri="{FF2B5EF4-FFF2-40B4-BE49-F238E27FC236}">
                <a16:creationId xmlns:a16="http://schemas.microsoft.com/office/drawing/2014/main" id="{F497DD1C-5D81-4D5E-AC1D-7369E19F6AB7}"/>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16970" y="2489191"/>
            <a:ext cx="898859" cy="57527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11">
            <a:extLst>
              <a:ext uri="{FF2B5EF4-FFF2-40B4-BE49-F238E27FC236}">
                <a16:creationId xmlns:a16="http://schemas.microsoft.com/office/drawing/2014/main" id="{22E4D5BA-87A6-4BB1-A8E7-A660D9255846}"/>
              </a:ext>
            </a:extLst>
          </p:cNvPr>
          <p:cNvSpPr txBox="1"/>
          <p:nvPr/>
        </p:nvSpPr>
        <p:spPr>
          <a:xfrm>
            <a:off x="0" y="715320"/>
            <a:ext cx="9144000" cy="992579"/>
          </a:xfrm>
          <a:prstGeom prst="rect">
            <a:avLst/>
          </a:prstGeom>
          <a:noFill/>
        </p:spPr>
        <p:txBody>
          <a:bodyPr wrap="square">
            <a:spAutoFit/>
          </a:bodyPr>
          <a:lstStyle/>
          <a:p>
            <a:pPr marL="176213" indent="-176213">
              <a:spcAft>
                <a:spcPts val="300"/>
              </a:spcAft>
              <a:buFont typeface="Wingdings" panose="05000000000000000000" pitchFamily="2" charset="2"/>
              <a:buChar char="Ø"/>
            </a:pPr>
            <a:r>
              <a:rPr lang="en-US" sz="1400" dirty="0">
                <a:latin typeface="Marianne" panose="02000000000000000000" pitchFamily="50" charset="0"/>
                <a:ea typeface="Calibri" panose="020F0502020204030204" pitchFamily="34" charset="0"/>
                <a:cs typeface="Times New Roman" panose="02020603050405020304" pitchFamily="18" charset="0"/>
                <a:sym typeface="Wingdings" panose="05000000000000000000" pitchFamily="2" charset="2"/>
              </a:rPr>
              <a:t>High resolution rovibrational spectroscopy is a powerful tool to unravel </a:t>
            </a:r>
            <a:r>
              <a:rPr lang="en-US" sz="1400" b="1" dirty="0" err="1">
                <a:latin typeface="Marianne" panose="02000000000000000000" pitchFamily="50" charset="0"/>
                <a:ea typeface="Calibri" panose="020F0502020204030204" pitchFamily="34" charset="0"/>
                <a:cs typeface="Times New Roman" panose="02020603050405020304" pitchFamily="18" charset="0"/>
                <a:sym typeface="Wingdings" panose="05000000000000000000" pitchFamily="2" charset="2"/>
              </a:rPr>
              <a:t>physico</a:t>
            </a:r>
            <a:r>
              <a:rPr lang="en-US" sz="1400" b="1" dirty="0">
                <a:latin typeface="Marianne" panose="02000000000000000000" pitchFamily="50" charset="0"/>
                <a:ea typeface="Calibri" panose="020F0502020204030204" pitchFamily="34" charset="0"/>
                <a:cs typeface="Times New Roman" panose="02020603050405020304" pitchFamily="18" charset="0"/>
                <a:sym typeface="Wingdings" panose="05000000000000000000" pitchFamily="2" charset="2"/>
              </a:rPr>
              <a:t>-chemical properties </a:t>
            </a:r>
            <a:r>
              <a:rPr lang="en-US" sz="1400" dirty="0">
                <a:latin typeface="Marianne" panose="02000000000000000000" pitchFamily="50" charset="0"/>
                <a:ea typeface="Calibri" panose="020F0502020204030204" pitchFamily="34" charset="0"/>
                <a:cs typeface="Times New Roman" panose="02020603050405020304" pitchFamily="18" charset="0"/>
                <a:sym typeface="Wingdings" panose="05000000000000000000" pitchFamily="2" charset="2"/>
              </a:rPr>
              <a:t>of systems relevant to </a:t>
            </a:r>
            <a:r>
              <a:rPr lang="en-US" sz="1400" dirty="0">
                <a:solidFill>
                  <a:srgbClr val="70AD47"/>
                </a:solidFill>
                <a:latin typeface="Marianne" panose="02000000000000000000" pitchFamily="50" charset="0"/>
                <a:ea typeface="Calibri" panose="020F0502020204030204" pitchFamily="34" charset="0"/>
                <a:cs typeface="Times New Roman" panose="02020603050405020304" pitchFamily="18" charset="0"/>
                <a:sym typeface="Wingdings" panose="05000000000000000000" pitchFamily="2" charset="2"/>
              </a:rPr>
              <a:t>environmental sciences</a:t>
            </a:r>
            <a:r>
              <a:rPr lang="en-US" sz="1400" dirty="0">
                <a:latin typeface="Marianne" panose="02000000000000000000" pitchFamily="50" charset="0"/>
                <a:ea typeface="Calibri" panose="020F0502020204030204" pitchFamily="34" charset="0"/>
                <a:cs typeface="Times New Roman" panose="02020603050405020304" pitchFamily="18" charset="0"/>
                <a:sym typeface="Wingdings" panose="05000000000000000000" pitchFamily="2" charset="2"/>
              </a:rPr>
              <a:t>, </a:t>
            </a:r>
            <a:r>
              <a:rPr lang="en-US" sz="1400" dirty="0">
                <a:solidFill>
                  <a:schemeClr val="accent2"/>
                </a:solidFill>
                <a:latin typeface="Marianne" panose="02000000000000000000" pitchFamily="50" charset="0"/>
                <a:ea typeface="Calibri" panose="020F0502020204030204" pitchFamily="34" charset="0"/>
                <a:cs typeface="Times New Roman" panose="02020603050405020304" pitchFamily="18" charset="0"/>
                <a:sym typeface="Wingdings" panose="05000000000000000000" pitchFamily="2" charset="2"/>
              </a:rPr>
              <a:t>astrophysics/astrochemistry </a:t>
            </a:r>
            <a:r>
              <a:rPr lang="en-US" sz="1400" dirty="0">
                <a:latin typeface="Marianne" panose="02000000000000000000" pitchFamily="50" charset="0"/>
                <a:ea typeface="Calibri" panose="020F0502020204030204" pitchFamily="34" charset="0"/>
                <a:cs typeface="Times New Roman" panose="02020603050405020304" pitchFamily="18" charset="0"/>
                <a:sym typeface="Wingdings" panose="05000000000000000000" pitchFamily="2" charset="2"/>
              </a:rPr>
              <a:t>and </a:t>
            </a:r>
            <a:r>
              <a:rPr lang="en-US" sz="1400" dirty="0">
                <a:solidFill>
                  <a:schemeClr val="accent5"/>
                </a:solidFill>
                <a:latin typeface="Marianne" panose="02000000000000000000" pitchFamily="50" charset="0"/>
                <a:ea typeface="Calibri" panose="020F0502020204030204" pitchFamily="34" charset="0"/>
                <a:cs typeface="Times New Roman" panose="02020603050405020304" pitchFamily="18" charset="0"/>
                <a:sym typeface="Wingdings" panose="05000000000000000000" pitchFamily="2" charset="2"/>
              </a:rPr>
              <a:t>defense applications</a:t>
            </a:r>
          </a:p>
          <a:p>
            <a:pPr marL="176213" indent="-176213">
              <a:spcAft>
                <a:spcPts val="300"/>
              </a:spcAft>
              <a:buFont typeface="Wingdings" panose="05000000000000000000" pitchFamily="2" charset="2"/>
              <a:buChar char="Ø"/>
            </a:pPr>
            <a:r>
              <a:rPr lang="en-US" sz="1400" dirty="0">
                <a:latin typeface="Marianne" panose="02000000000000000000" pitchFamily="50" charset="0"/>
                <a:ea typeface="Calibri" panose="020F0502020204030204" pitchFamily="34" charset="0"/>
                <a:cs typeface="Times New Roman" panose="02020603050405020304" pitchFamily="18" charset="0"/>
                <a:sym typeface="Wingdings" panose="05000000000000000000" pitchFamily="2" charset="2"/>
              </a:rPr>
              <a:t>Even more when associated to quantum chemistry calculations, simulation chamber, mass spectrometry, MNR, FTIR techniques, observatories, etc.</a:t>
            </a:r>
          </a:p>
        </p:txBody>
      </p:sp>
      <p:grpSp>
        <p:nvGrpSpPr>
          <p:cNvPr id="3" name="Groupe 2">
            <a:extLst>
              <a:ext uri="{FF2B5EF4-FFF2-40B4-BE49-F238E27FC236}">
                <a16:creationId xmlns:a16="http://schemas.microsoft.com/office/drawing/2014/main" id="{847ACB10-D55C-4DAB-AE76-793F5F1350D4}"/>
              </a:ext>
            </a:extLst>
          </p:cNvPr>
          <p:cNvGrpSpPr>
            <a:grpSpLocks noChangeAspect="1"/>
          </p:cNvGrpSpPr>
          <p:nvPr/>
        </p:nvGrpSpPr>
        <p:grpSpPr>
          <a:xfrm>
            <a:off x="1340956" y="1718161"/>
            <a:ext cx="6622878" cy="3217410"/>
            <a:chOff x="1779851" y="1354923"/>
            <a:chExt cx="5584297" cy="2712865"/>
          </a:xfrm>
        </p:grpSpPr>
        <p:pic>
          <p:nvPicPr>
            <p:cNvPr id="8" name="Image 7">
              <a:extLst>
                <a:ext uri="{FF2B5EF4-FFF2-40B4-BE49-F238E27FC236}">
                  <a16:creationId xmlns:a16="http://schemas.microsoft.com/office/drawing/2014/main" id="{D2207BCF-61A9-4259-B8ED-D95C1DB542FB}"/>
                </a:ext>
              </a:extLst>
            </p:cNvPr>
            <p:cNvPicPr>
              <a:picLocks noChangeAspect="1"/>
            </p:cNvPicPr>
            <p:nvPr/>
          </p:nvPicPr>
          <p:blipFill rotWithShape="1">
            <a:blip r:embed="rId8" cstate="email">
              <a:extLst>
                <a:ext uri="{28A0092B-C50C-407E-A947-70E740481C1C}">
                  <a14:useLocalDpi xmlns:a14="http://schemas.microsoft.com/office/drawing/2010/main" val="0"/>
                </a:ext>
              </a:extLst>
            </a:blip>
            <a:srcRect l="6504" t="5236" r="3821" b="8083"/>
            <a:stretch/>
          </p:blipFill>
          <p:spPr>
            <a:xfrm>
              <a:off x="1779851" y="1354923"/>
              <a:ext cx="5584297" cy="2698936"/>
            </a:xfrm>
            <a:prstGeom prst="rect">
              <a:avLst/>
            </a:prstGeom>
          </p:spPr>
        </p:pic>
        <p:sp>
          <p:nvSpPr>
            <p:cNvPr id="2" name="Rectangle 1">
              <a:extLst>
                <a:ext uri="{FF2B5EF4-FFF2-40B4-BE49-F238E27FC236}">
                  <a16:creationId xmlns:a16="http://schemas.microsoft.com/office/drawing/2014/main" id="{999E309A-B0C3-4422-B140-FE887C1198B5}"/>
                </a:ext>
              </a:extLst>
            </p:cNvPr>
            <p:cNvSpPr/>
            <p:nvPr/>
          </p:nvSpPr>
          <p:spPr>
            <a:xfrm>
              <a:off x="6682680" y="3836461"/>
              <a:ext cx="573047" cy="2313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0" name="Image 9">
            <a:extLst>
              <a:ext uri="{FF2B5EF4-FFF2-40B4-BE49-F238E27FC236}">
                <a16:creationId xmlns:a16="http://schemas.microsoft.com/office/drawing/2014/main" id="{CD6771A7-53ED-4794-A399-D9D9172B4AF6}"/>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522675" y="3486043"/>
            <a:ext cx="1246458" cy="510380"/>
          </a:xfrm>
          <a:prstGeom prst="rect">
            <a:avLst/>
          </a:prstGeom>
        </p:spPr>
      </p:pic>
      <p:pic>
        <p:nvPicPr>
          <p:cNvPr id="17" name="Image 16">
            <a:extLst>
              <a:ext uri="{FF2B5EF4-FFF2-40B4-BE49-F238E27FC236}">
                <a16:creationId xmlns:a16="http://schemas.microsoft.com/office/drawing/2014/main" id="{E677E73C-5524-4786-8E76-1ABF96D2B4BE}"/>
              </a:ext>
            </a:extLst>
          </p:cNvPr>
          <p:cNvPicPr>
            <a:picLocks noChangeAspect="1"/>
          </p:cNvPicPr>
          <p:nvPr/>
        </p:nvPicPr>
        <p:blipFill>
          <a:blip r:embed="rId10"/>
          <a:stretch>
            <a:fillRect/>
          </a:stretch>
        </p:blipFill>
        <p:spPr>
          <a:xfrm>
            <a:off x="7643812" y="4291796"/>
            <a:ext cx="1125321" cy="632993"/>
          </a:xfrm>
          <a:prstGeom prst="rect">
            <a:avLst/>
          </a:prstGeom>
        </p:spPr>
      </p:pic>
    </p:spTree>
    <p:extLst>
      <p:ext uri="{BB962C8B-B14F-4D97-AF65-F5344CB8AC3E}">
        <p14:creationId xmlns:p14="http://schemas.microsoft.com/office/powerpoint/2010/main" val="4063958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7" name="Groupe 98"/>
          <p:cNvGrpSpPr/>
          <p:nvPr/>
        </p:nvGrpSpPr>
        <p:grpSpPr>
          <a:xfrm>
            <a:off x="1478880" y="96120"/>
            <a:ext cx="5204520" cy="619200"/>
            <a:chOff x="1478880" y="96120"/>
            <a:chExt cx="5204520" cy="619200"/>
          </a:xfrm>
        </p:grpSpPr>
        <p:grpSp>
          <p:nvGrpSpPr>
            <p:cNvPr id="418" name="Group 26"/>
            <p:cNvGrpSpPr/>
            <p:nvPr/>
          </p:nvGrpSpPr>
          <p:grpSpPr>
            <a:xfrm>
              <a:off x="6265080" y="169920"/>
              <a:ext cx="417960" cy="545400"/>
              <a:chOff x="6265080" y="169920"/>
              <a:chExt cx="417960" cy="545400"/>
            </a:xfrm>
          </p:grpSpPr>
          <p:sp>
            <p:nvSpPr>
              <p:cNvPr id="419" name="Freeform 40"/>
              <p:cNvSpPr/>
              <p:nvPr/>
            </p:nvSpPr>
            <p:spPr>
              <a:xfrm flipH="1">
                <a:off x="6265440" y="317520"/>
                <a:ext cx="298080" cy="397800"/>
              </a:xfrm>
              <a:custGeom>
                <a:avLst/>
                <a:gdLst>
                  <a:gd name="textAreaLeft" fmla="*/ 360 w 298080"/>
                  <a:gd name="textAreaRight" fmla="*/ 298800 w 298080"/>
                  <a:gd name="textAreaTop" fmla="*/ 0 h 397800"/>
                  <a:gd name="textAreaBottom" fmla="*/ 398160 h 397800"/>
                </a:gdLst>
                <a:ahLst/>
                <a:cxnLst/>
                <a:rect l="textAreaLeft" t="textAreaTop" r="textAreaRight" b="textAreaBottom"/>
                <a:pathLst>
                  <a:path w="1414" h="1164">
                    <a:moveTo>
                      <a:pt x="1414" y="901"/>
                    </a:moveTo>
                    <a:lnTo>
                      <a:pt x="0" y="1164"/>
                    </a:lnTo>
                    <a:lnTo>
                      <a:pt x="0" y="0"/>
                    </a:lnTo>
                    <a:lnTo>
                      <a:pt x="1414" y="351"/>
                    </a:lnTo>
                    <a:lnTo>
                      <a:pt x="1414" y="901"/>
                    </a:lnTo>
                    <a:close/>
                  </a:path>
                </a:pathLst>
              </a:custGeom>
              <a:solidFill>
                <a:srgbClr val="7D7D7D"/>
              </a:solidFill>
              <a:ln w="0">
                <a:noFill/>
              </a:ln>
            </p:spPr>
            <p:style>
              <a:lnRef idx="0">
                <a:scrgbClr r="0" g="0" b="0"/>
              </a:lnRef>
              <a:fillRef idx="0">
                <a:scrgbClr r="0" g="0" b="0"/>
              </a:fillRef>
              <a:effectRef idx="0">
                <a:scrgbClr r="0" g="0" b="0"/>
              </a:effectRef>
              <a:fontRef idx="minor"/>
            </p:style>
            <p:txBody>
              <a:bodyPr numCol="1" spcCol="0" anchor="t">
                <a:noAutofit/>
              </a:bodyPr>
              <a:lstStyle/>
              <a:p>
                <a:pPr defTabSz="914400">
                  <a:lnSpc>
                    <a:spcPct val="100000"/>
                  </a:lnSpc>
                </a:pPr>
                <a:endParaRPr lang="en-US" sz="1800" b="0" strike="noStrike" spc="-1">
                  <a:solidFill>
                    <a:srgbClr val="5A5A5A"/>
                  </a:solidFill>
                  <a:latin typeface="Verdana"/>
                </a:endParaRPr>
              </a:p>
            </p:txBody>
          </p:sp>
          <p:sp>
            <p:nvSpPr>
              <p:cNvPr id="420" name="Freeform 41"/>
              <p:cNvSpPr/>
              <p:nvPr/>
            </p:nvSpPr>
            <p:spPr>
              <a:xfrm flipH="1">
                <a:off x="6264720" y="169920"/>
                <a:ext cx="417960" cy="453600"/>
              </a:xfrm>
              <a:custGeom>
                <a:avLst/>
                <a:gdLst>
                  <a:gd name="textAreaLeft" fmla="*/ -360 w 417960"/>
                  <a:gd name="textAreaRight" fmla="*/ 417960 w 417960"/>
                  <a:gd name="textAreaTop" fmla="*/ 0 h 453600"/>
                  <a:gd name="textAreaBottom" fmla="*/ 453960 h 453600"/>
                </a:gdLst>
                <a:ahLst/>
                <a:cxnLst/>
                <a:rect l="textAreaLeft" t="textAreaTop" r="textAreaRight" b="textAreaBottom"/>
                <a:pathLst>
                  <a:path w="10000" h="10181">
                    <a:moveTo>
                      <a:pt x="10000" y="10181"/>
                    </a:moveTo>
                    <a:lnTo>
                      <a:pt x="0" y="8634"/>
                    </a:lnTo>
                    <a:lnTo>
                      <a:pt x="0" y="0"/>
                    </a:lnTo>
                    <a:lnTo>
                      <a:pt x="10000" y="683"/>
                    </a:lnTo>
                    <a:lnTo>
                      <a:pt x="10000" y="10181"/>
                    </a:lnTo>
                    <a:close/>
                  </a:path>
                </a:pathLst>
              </a:custGeom>
              <a:solidFill>
                <a:schemeClr val="tx1">
                  <a:lumMod val="75000"/>
                </a:schemeClr>
              </a:solidFill>
              <a:ln w="0">
                <a:noFill/>
              </a:ln>
            </p:spPr>
            <p:style>
              <a:lnRef idx="0">
                <a:scrgbClr r="0" g="0" b="0"/>
              </a:lnRef>
              <a:fillRef idx="0">
                <a:scrgbClr r="0" g="0" b="0"/>
              </a:fillRef>
              <a:effectRef idx="0">
                <a:scrgbClr r="0" g="0" b="0"/>
              </a:effectRef>
              <a:fontRef idx="minor"/>
            </p:style>
            <p:txBody>
              <a:bodyPr numCol="1" spcCol="0" anchor="t">
                <a:noAutofit/>
              </a:bodyPr>
              <a:lstStyle/>
              <a:p>
                <a:pPr defTabSz="914400">
                  <a:lnSpc>
                    <a:spcPct val="100000"/>
                  </a:lnSpc>
                </a:pPr>
                <a:endParaRPr lang="en-US" sz="1800" b="0" strike="noStrike" spc="-1">
                  <a:solidFill>
                    <a:srgbClr val="5A5A5A"/>
                  </a:solidFill>
                  <a:latin typeface="Verdana"/>
                </a:endParaRPr>
              </a:p>
            </p:txBody>
          </p:sp>
        </p:grpSp>
        <p:sp>
          <p:nvSpPr>
            <p:cNvPr id="421" name="Rectangle 100"/>
            <p:cNvSpPr/>
            <p:nvPr/>
          </p:nvSpPr>
          <p:spPr>
            <a:xfrm>
              <a:off x="1478880" y="96120"/>
              <a:ext cx="5204520" cy="462240"/>
            </a:xfrm>
            <a:prstGeom prst="rect">
              <a:avLst/>
            </a:prstGeom>
            <a:solidFill>
              <a:srgbClr val="7D7D7D"/>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strike="noStrike" spc="-1">
                <a:solidFill>
                  <a:srgbClr val="FFFFFF"/>
                </a:solidFill>
                <a:latin typeface="Calibri"/>
              </a:endParaRPr>
            </a:p>
          </p:txBody>
        </p:sp>
      </p:grpSp>
      <p:sp>
        <p:nvSpPr>
          <p:cNvPr id="422" name="Espace réservé du texte 2"/>
          <p:cNvSpPr/>
          <p:nvPr/>
        </p:nvSpPr>
        <p:spPr>
          <a:xfrm>
            <a:off x="1478880" y="96120"/>
            <a:ext cx="5203800" cy="453960"/>
          </a:xfrm>
          <a:prstGeom prst="rect">
            <a:avLst/>
          </a:prstGeom>
          <a:noFill/>
          <a:ln w="0">
            <a:noFill/>
          </a:ln>
        </p:spPr>
        <p:style>
          <a:lnRef idx="0">
            <a:scrgbClr r="0" g="0" b="0"/>
          </a:lnRef>
          <a:fillRef idx="0">
            <a:scrgbClr r="0" g="0" b="0"/>
          </a:fillRef>
          <a:effectRef idx="0">
            <a:scrgbClr r="0" g="0" b="0"/>
          </a:effectRef>
          <a:fontRef idx="minor"/>
        </p:style>
        <p:txBody>
          <a:bodyPr lIns="0" tIns="0" rIns="72000" bIns="0" anchor="ctr">
            <a:normAutofit/>
          </a:bodyPr>
          <a:lstStyle/>
          <a:p>
            <a:pPr algn="ctr" defTabSz="685800">
              <a:lnSpc>
                <a:spcPct val="90000"/>
              </a:lnSpc>
              <a:spcBef>
                <a:spcPts val="751"/>
              </a:spcBef>
              <a:tabLst>
                <a:tab pos="0" algn="l"/>
              </a:tabLst>
            </a:pPr>
            <a:r>
              <a:rPr lang="fr-FR" sz="2400" b="0" strike="noStrike" spc="-1" dirty="0" err="1">
                <a:solidFill>
                  <a:schemeClr val="lt1"/>
                </a:solidFill>
                <a:latin typeface="Marianne"/>
              </a:rPr>
              <a:t>TdF</a:t>
            </a:r>
            <a:r>
              <a:rPr lang="fr-FR" sz="2400" b="0" strike="noStrike" spc="-1" dirty="0">
                <a:solidFill>
                  <a:schemeClr val="lt1"/>
                </a:solidFill>
                <a:latin typeface="Marianne"/>
              </a:rPr>
              <a:t> 2025</a:t>
            </a:r>
            <a:endParaRPr lang="fr-FR" sz="2400" b="0" strike="noStrike" spc="-1" dirty="0">
              <a:solidFill>
                <a:srgbClr val="000000"/>
              </a:solidFill>
              <a:latin typeface="Calibri"/>
            </a:endParaRPr>
          </a:p>
        </p:txBody>
      </p:sp>
      <p:pic>
        <p:nvPicPr>
          <p:cNvPr id="3" name="Image 2">
            <a:extLst>
              <a:ext uri="{FF2B5EF4-FFF2-40B4-BE49-F238E27FC236}">
                <a16:creationId xmlns:a16="http://schemas.microsoft.com/office/drawing/2014/main" id="{8C305A59-16AD-4B00-BB1F-27ABBE5CAA8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3273" y="73818"/>
            <a:ext cx="8727173" cy="4909035"/>
          </a:xfrm>
          <a:prstGeom prst="rect">
            <a:avLst/>
          </a:prstGeom>
        </p:spPr>
      </p:pic>
    </p:spTree>
    <p:extLst>
      <p:ext uri="{BB962C8B-B14F-4D97-AF65-F5344CB8AC3E}">
        <p14:creationId xmlns:p14="http://schemas.microsoft.com/office/powerpoint/2010/main" val="3238153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7" name="Groupe 98"/>
          <p:cNvGrpSpPr/>
          <p:nvPr/>
        </p:nvGrpSpPr>
        <p:grpSpPr>
          <a:xfrm>
            <a:off x="1478880" y="96120"/>
            <a:ext cx="5204520" cy="619200"/>
            <a:chOff x="1478880" y="96120"/>
            <a:chExt cx="5204520" cy="619200"/>
          </a:xfrm>
        </p:grpSpPr>
        <p:grpSp>
          <p:nvGrpSpPr>
            <p:cNvPr id="418" name="Group 26"/>
            <p:cNvGrpSpPr/>
            <p:nvPr/>
          </p:nvGrpSpPr>
          <p:grpSpPr>
            <a:xfrm>
              <a:off x="6265080" y="169920"/>
              <a:ext cx="417960" cy="545400"/>
              <a:chOff x="6265080" y="169920"/>
              <a:chExt cx="417960" cy="545400"/>
            </a:xfrm>
          </p:grpSpPr>
          <p:sp>
            <p:nvSpPr>
              <p:cNvPr id="419" name="Freeform 40"/>
              <p:cNvSpPr/>
              <p:nvPr/>
            </p:nvSpPr>
            <p:spPr>
              <a:xfrm flipH="1">
                <a:off x="6265440" y="317520"/>
                <a:ext cx="298080" cy="397800"/>
              </a:xfrm>
              <a:custGeom>
                <a:avLst/>
                <a:gdLst>
                  <a:gd name="textAreaLeft" fmla="*/ 360 w 298080"/>
                  <a:gd name="textAreaRight" fmla="*/ 298800 w 298080"/>
                  <a:gd name="textAreaTop" fmla="*/ 0 h 397800"/>
                  <a:gd name="textAreaBottom" fmla="*/ 398160 h 397800"/>
                </a:gdLst>
                <a:ahLst/>
                <a:cxnLst/>
                <a:rect l="textAreaLeft" t="textAreaTop" r="textAreaRight" b="textAreaBottom"/>
                <a:pathLst>
                  <a:path w="1414" h="1164">
                    <a:moveTo>
                      <a:pt x="1414" y="901"/>
                    </a:moveTo>
                    <a:lnTo>
                      <a:pt x="0" y="1164"/>
                    </a:lnTo>
                    <a:lnTo>
                      <a:pt x="0" y="0"/>
                    </a:lnTo>
                    <a:lnTo>
                      <a:pt x="1414" y="351"/>
                    </a:lnTo>
                    <a:lnTo>
                      <a:pt x="1414" y="901"/>
                    </a:lnTo>
                    <a:close/>
                  </a:path>
                </a:pathLst>
              </a:custGeom>
              <a:solidFill>
                <a:srgbClr val="7D7D7D"/>
              </a:solidFill>
              <a:ln w="0">
                <a:noFill/>
              </a:ln>
            </p:spPr>
            <p:style>
              <a:lnRef idx="0">
                <a:scrgbClr r="0" g="0" b="0"/>
              </a:lnRef>
              <a:fillRef idx="0">
                <a:scrgbClr r="0" g="0" b="0"/>
              </a:fillRef>
              <a:effectRef idx="0">
                <a:scrgbClr r="0" g="0" b="0"/>
              </a:effectRef>
              <a:fontRef idx="minor"/>
            </p:style>
            <p:txBody>
              <a:bodyPr numCol="1" spcCol="0" anchor="t">
                <a:noAutofit/>
              </a:bodyPr>
              <a:lstStyle/>
              <a:p>
                <a:pPr defTabSz="914400">
                  <a:lnSpc>
                    <a:spcPct val="100000"/>
                  </a:lnSpc>
                </a:pPr>
                <a:endParaRPr lang="en-US" sz="1800" b="0" strike="noStrike" spc="-1">
                  <a:solidFill>
                    <a:srgbClr val="5A5A5A"/>
                  </a:solidFill>
                  <a:latin typeface="Verdana"/>
                </a:endParaRPr>
              </a:p>
            </p:txBody>
          </p:sp>
          <p:sp>
            <p:nvSpPr>
              <p:cNvPr id="420" name="Freeform 41"/>
              <p:cNvSpPr/>
              <p:nvPr/>
            </p:nvSpPr>
            <p:spPr>
              <a:xfrm flipH="1">
                <a:off x="6264720" y="169920"/>
                <a:ext cx="417960" cy="453600"/>
              </a:xfrm>
              <a:custGeom>
                <a:avLst/>
                <a:gdLst>
                  <a:gd name="textAreaLeft" fmla="*/ -360 w 417960"/>
                  <a:gd name="textAreaRight" fmla="*/ 417960 w 417960"/>
                  <a:gd name="textAreaTop" fmla="*/ 0 h 453600"/>
                  <a:gd name="textAreaBottom" fmla="*/ 453960 h 453600"/>
                </a:gdLst>
                <a:ahLst/>
                <a:cxnLst/>
                <a:rect l="textAreaLeft" t="textAreaTop" r="textAreaRight" b="textAreaBottom"/>
                <a:pathLst>
                  <a:path w="10000" h="10181">
                    <a:moveTo>
                      <a:pt x="10000" y="10181"/>
                    </a:moveTo>
                    <a:lnTo>
                      <a:pt x="0" y="8634"/>
                    </a:lnTo>
                    <a:lnTo>
                      <a:pt x="0" y="0"/>
                    </a:lnTo>
                    <a:lnTo>
                      <a:pt x="10000" y="683"/>
                    </a:lnTo>
                    <a:lnTo>
                      <a:pt x="10000" y="10181"/>
                    </a:lnTo>
                    <a:close/>
                  </a:path>
                </a:pathLst>
              </a:custGeom>
              <a:solidFill>
                <a:schemeClr val="tx1">
                  <a:lumMod val="75000"/>
                </a:schemeClr>
              </a:solidFill>
              <a:ln w="0">
                <a:noFill/>
              </a:ln>
            </p:spPr>
            <p:style>
              <a:lnRef idx="0">
                <a:scrgbClr r="0" g="0" b="0"/>
              </a:lnRef>
              <a:fillRef idx="0">
                <a:scrgbClr r="0" g="0" b="0"/>
              </a:fillRef>
              <a:effectRef idx="0">
                <a:scrgbClr r="0" g="0" b="0"/>
              </a:effectRef>
              <a:fontRef idx="minor"/>
            </p:style>
            <p:txBody>
              <a:bodyPr numCol="1" spcCol="0" anchor="t">
                <a:noAutofit/>
              </a:bodyPr>
              <a:lstStyle/>
              <a:p>
                <a:pPr defTabSz="914400">
                  <a:lnSpc>
                    <a:spcPct val="100000"/>
                  </a:lnSpc>
                </a:pPr>
                <a:endParaRPr lang="en-US" sz="1800" b="0" strike="noStrike" spc="-1">
                  <a:solidFill>
                    <a:srgbClr val="5A5A5A"/>
                  </a:solidFill>
                  <a:latin typeface="Verdana"/>
                </a:endParaRPr>
              </a:p>
            </p:txBody>
          </p:sp>
        </p:grpSp>
        <p:sp>
          <p:nvSpPr>
            <p:cNvPr id="421" name="Rectangle 100"/>
            <p:cNvSpPr/>
            <p:nvPr/>
          </p:nvSpPr>
          <p:spPr>
            <a:xfrm>
              <a:off x="1478880" y="96120"/>
              <a:ext cx="5204520" cy="462240"/>
            </a:xfrm>
            <a:prstGeom prst="rect">
              <a:avLst/>
            </a:prstGeom>
            <a:solidFill>
              <a:srgbClr val="7D7D7D"/>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strike="noStrike" spc="-1">
                <a:solidFill>
                  <a:srgbClr val="FFFFFF"/>
                </a:solidFill>
                <a:latin typeface="Calibri"/>
              </a:endParaRPr>
            </a:p>
          </p:txBody>
        </p:sp>
      </p:grpSp>
      <p:sp>
        <p:nvSpPr>
          <p:cNvPr id="422" name="Espace réservé du texte 2"/>
          <p:cNvSpPr/>
          <p:nvPr/>
        </p:nvSpPr>
        <p:spPr>
          <a:xfrm>
            <a:off x="1478880" y="96120"/>
            <a:ext cx="5203800" cy="453960"/>
          </a:xfrm>
          <a:prstGeom prst="rect">
            <a:avLst/>
          </a:prstGeom>
          <a:noFill/>
          <a:ln w="0">
            <a:noFill/>
          </a:ln>
        </p:spPr>
        <p:style>
          <a:lnRef idx="0">
            <a:scrgbClr r="0" g="0" b="0"/>
          </a:lnRef>
          <a:fillRef idx="0">
            <a:scrgbClr r="0" g="0" b="0"/>
          </a:fillRef>
          <a:effectRef idx="0">
            <a:scrgbClr r="0" g="0" b="0"/>
          </a:effectRef>
          <a:fontRef idx="minor"/>
        </p:style>
        <p:txBody>
          <a:bodyPr lIns="0" tIns="0" rIns="72000" bIns="0" anchor="ctr">
            <a:normAutofit/>
          </a:bodyPr>
          <a:lstStyle/>
          <a:p>
            <a:pPr algn="ctr" defTabSz="685800">
              <a:lnSpc>
                <a:spcPct val="90000"/>
              </a:lnSpc>
              <a:spcBef>
                <a:spcPts val="751"/>
              </a:spcBef>
              <a:tabLst>
                <a:tab pos="0" algn="l"/>
              </a:tabLst>
            </a:pPr>
            <a:r>
              <a:rPr lang="fr-FR" sz="2400" b="0" strike="noStrike" spc="-1" dirty="0" err="1">
                <a:solidFill>
                  <a:schemeClr val="lt1"/>
                </a:solidFill>
                <a:latin typeface="Marianne"/>
              </a:rPr>
              <a:t>TdF</a:t>
            </a:r>
            <a:r>
              <a:rPr lang="fr-FR" sz="2400" b="0" strike="noStrike" spc="-1" dirty="0">
                <a:solidFill>
                  <a:schemeClr val="lt1"/>
                </a:solidFill>
                <a:latin typeface="Marianne"/>
              </a:rPr>
              <a:t> EMIE 2025</a:t>
            </a:r>
            <a:endParaRPr lang="fr-FR" sz="2400" b="0" strike="noStrike" spc="-1" dirty="0">
              <a:solidFill>
                <a:srgbClr val="000000"/>
              </a:solidFill>
              <a:latin typeface="Calibri"/>
            </a:endParaRPr>
          </a:p>
        </p:txBody>
      </p:sp>
      <p:sp>
        <p:nvSpPr>
          <p:cNvPr id="20" name="TextBox 111">
            <a:extLst>
              <a:ext uri="{FF2B5EF4-FFF2-40B4-BE49-F238E27FC236}">
                <a16:creationId xmlns:a16="http://schemas.microsoft.com/office/drawing/2014/main" id="{A2BD6B16-4046-4879-B986-1D625AD87E82}"/>
              </a:ext>
            </a:extLst>
          </p:cNvPr>
          <p:cNvSpPr txBox="1"/>
          <p:nvPr/>
        </p:nvSpPr>
        <p:spPr>
          <a:xfrm>
            <a:off x="147780" y="818316"/>
            <a:ext cx="8996220" cy="1107996"/>
          </a:xfrm>
          <a:prstGeom prst="rect">
            <a:avLst/>
          </a:prstGeom>
          <a:noFill/>
        </p:spPr>
        <p:txBody>
          <a:bodyPr wrap="square">
            <a:spAutoFit/>
          </a:bodyPr>
          <a:lstStyle/>
          <a:p>
            <a:pPr>
              <a:spcAft>
                <a:spcPts val="300"/>
              </a:spcAft>
            </a:pPr>
            <a:r>
              <a:rPr lang="en-US" sz="1100" dirty="0">
                <a:latin typeface="Marianne" panose="02000000000000000000" pitchFamily="50" charset="0"/>
                <a:ea typeface="Calibri" panose="020F0502020204030204" pitchFamily="34" charset="0"/>
                <a:cs typeface="Times New Roman" panose="02020603050405020304" pitchFamily="18" charset="0"/>
                <a:sym typeface="Wingdings" panose="05000000000000000000" pitchFamily="2" charset="2"/>
              </a:rPr>
              <a:t>The EMIE Tour de France 2025 is a highly specialized “hands-on” </a:t>
            </a:r>
            <a:r>
              <a:rPr lang="en-US" sz="1100" b="1" dirty="0">
                <a:latin typeface="Marianne" panose="02000000000000000000" pitchFamily="50" charset="0"/>
                <a:ea typeface="Calibri" panose="020F0502020204030204" pitchFamily="34" charset="0"/>
                <a:cs typeface="Times New Roman" panose="02020603050405020304" pitchFamily="18" charset="0"/>
                <a:sym typeface="Wingdings" panose="05000000000000000000" pitchFamily="2" charset="2"/>
              </a:rPr>
              <a:t>training course in the various experimental and theoretical methods </a:t>
            </a:r>
            <a:r>
              <a:rPr lang="en-US" sz="1100" dirty="0">
                <a:latin typeface="Marianne" panose="02000000000000000000" pitchFamily="50" charset="0"/>
                <a:ea typeface="Calibri" panose="020F0502020204030204" pitchFamily="34" charset="0"/>
                <a:cs typeface="Times New Roman" panose="02020603050405020304" pitchFamily="18" charset="0"/>
                <a:sym typeface="Wingdings" panose="05000000000000000000" pitchFamily="2" charset="2"/>
              </a:rPr>
              <a:t>of molecular physics and laboratory chemistry-physics for the study of systems of atmospheric interest. The aim is to enable young researchers to meet scientists from all over France working in this field. At a national level, the EMIE GDR has a wealth of instrumental and theoretical resources, making it particularly appropriate to offer training in these tools. Around </a:t>
            </a:r>
            <a:r>
              <a:rPr lang="en-US" sz="1100" b="1" dirty="0">
                <a:latin typeface="Marianne" panose="02000000000000000000" pitchFamily="50" charset="0"/>
                <a:ea typeface="Calibri" panose="020F0502020204030204" pitchFamily="34" charset="0"/>
                <a:cs typeface="Times New Roman" panose="02020603050405020304" pitchFamily="18" charset="0"/>
                <a:sym typeface="Wingdings" panose="05000000000000000000" pitchFamily="2" charset="2"/>
              </a:rPr>
              <a:t>ten PhD students will be selected </a:t>
            </a:r>
            <a:r>
              <a:rPr lang="en-US" sz="1100" dirty="0">
                <a:latin typeface="Marianne" panose="02000000000000000000" pitchFamily="50" charset="0"/>
                <a:ea typeface="Calibri" panose="020F0502020204030204" pitchFamily="34" charset="0"/>
                <a:cs typeface="Times New Roman" panose="02020603050405020304" pitchFamily="18" charset="0"/>
                <a:sym typeface="Wingdings" panose="05000000000000000000" pitchFamily="2" charset="2"/>
              </a:rPr>
              <a:t>on application to visit specialist teams. Ten days will be devoted to laboratory visits and training over two weeks during which the PhD students will carry out experimental and theoretical practical work to improve their skills in </a:t>
            </a:r>
            <a:r>
              <a:rPr lang="en-US" sz="1100" b="1" dirty="0">
                <a:latin typeface="Marianne" panose="02000000000000000000" pitchFamily="50" charset="0"/>
                <a:ea typeface="Calibri" panose="020F0502020204030204" pitchFamily="34" charset="0"/>
                <a:cs typeface="Times New Roman" panose="02020603050405020304" pitchFamily="18" charset="0"/>
                <a:sym typeface="Wingdings" panose="05000000000000000000" pitchFamily="2" charset="2"/>
              </a:rPr>
              <a:t>atmospheric chemistry and physics</a:t>
            </a:r>
            <a:r>
              <a:rPr lang="en-US" sz="1100" dirty="0">
                <a:latin typeface="Marianne" panose="02000000000000000000" pitchFamily="50" charset="0"/>
                <a:ea typeface="Calibri" panose="020F0502020204030204" pitchFamily="34" charset="0"/>
                <a:cs typeface="Times New Roman" panose="02020603050405020304" pitchFamily="18" charset="0"/>
                <a:sym typeface="Wingdings" panose="05000000000000000000" pitchFamily="2" charset="2"/>
              </a:rPr>
              <a:t>.</a:t>
            </a:r>
          </a:p>
        </p:txBody>
      </p:sp>
      <p:sp>
        <p:nvSpPr>
          <p:cNvPr id="2" name="Rectangle 1">
            <a:extLst>
              <a:ext uri="{FF2B5EF4-FFF2-40B4-BE49-F238E27FC236}">
                <a16:creationId xmlns:a16="http://schemas.microsoft.com/office/drawing/2014/main" id="{A26CEDF2-816C-41C3-843B-B941936C4859}"/>
              </a:ext>
            </a:extLst>
          </p:cNvPr>
          <p:cNvSpPr/>
          <p:nvPr/>
        </p:nvSpPr>
        <p:spPr>
          <a:xfrm>
            <a:off x="111512" y="46389"/>
            <a:ext cx="1366648" cy="668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3BA8E8B2-2303-4643-960D-2F4F5A083FE9}"/>
              </a:ext>
            </a:extLst>
          </p:cNvPr>
          <p:cNvSpPr/>
          <p:nvPr/>
        </p:nvSpPr>
        <p:spPr>
          <a:xfrm>
            <a:off x="6981796" y="51793"/>
            <a:ext cx="2050692" cy="571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 name="Tableau 2">
            <a:extLst>
              <a:ext uri="{FF2B5EF4-FFF2-40B4-BE49-F238E27FC236}">
                <a16:creationId xmlns:a16="http://schemas.microsoft.com/office/drawing/2014/main" id="{5E73EE1C-4624-4B32-AF31-7F095DF35883}"/>
              </a:ext>
            </a:extLst>
          </p:cNvPr>
          <p:cNvGraphicFramePr>
            <a:graphicFrameLocks noGrp="1"/>
          </p:cNvGraphicFramePr>
          <p:nvPr>
            <p:extLst>
              <p:ext uri="{D42A27DB-BD31-4B8C-83A1-F6EECF244321}">
                <p14:modId xmlns:p14="http://schemas.microsoft.com/office/powerpoint/2010/main" val="294000034"/>
              </p:ext>
            </p:extLst>
          </p:nvPr>
        </p:nvGraphicFramePr>
        <p:xfrm>
          <a:off x="1694815" y="2134354"/>
          <a:ext cx="5754370" cy="881063"/>
        </p:xfrm>
        <a:graphic>
          <a:graphicData uri="http://schemas.openxmlformats.org/drawingml/2006/table">
            <a:tbl>
              <a:tblPr firstRow="1" firstCol="1" bandRow="1">
                <a:tableStyleId>{5C22544A-7EE6-4342-B048-85BDC9FD1C3A}</a:tableStyleId>
              </a:tblPr>
              <a:tblGrid>
                <a:gridCol w="958850">
                  <a:extLst>
                    <a:ext uri="{9D8B030D-6E8A-4147-A177-3AD203B41FA5}">
                      <a16:colId xmlns:a16="http://schemas.microsoft.com/office/drawing/2014/main" val="2528347480"/>
                    </a:ext>
                  </a:extLst>
                </a:gridCol>
                <a:gridCol w="958850">
                  <a:extLst>
                    <a:ext uri="{9D8B030D-6E8A-4147-A177-3AD203B41FA5}">
                      <a16:colId xmlns:a16="http://schemas.microsoft.com/office/drawing/2014/main" val="527709682"/>
                    </a:ext>
                  </a:extLst>
                </a:gridCol>
                <a:gridCol w="958850">
                  <a:extLst>
                    <a:ext uri="{9D8B030D-6E8A-4147-A177-3AD203B41FA5}">
                      <a16:colId xmlns:a16="http://schemas.microsoft.com/office/drawing/2014/main" val="3475198574"/>
                    </a:ext>
                  </a:extLst>
                </a:gridCol>
                <a:gridCol w="958850">
                  <a:extLst>
                    <a:ext uri="{9D8B030D-6E8A-4147-A177-3AD203B41FA5}">
                      <a16:colId xmlns:a16="http://schemas.microsoft.com/office/drawing/2014/main" val="3464537908"/>
                    </a:ext>
                  </a:extLst>
                </a:gridCol>
                <a:gridCol w="959485">
                  <a:extLst>
                    <a:ext uri="{9D8B030D-6E8A-4147-A177-3AD203B41FA5}">
                      <a16:colId xmlns:a16="http://schemas.microsoft.com/office/drawing/2014/main" val="1512002268"/>
                    </a:ext>
                  </a:extLst>
                </a:gridCol>
                <a:gridCol w="959485">
                  <a:extLst>
                    <a:ext uri="{9D8B030D-6E8A-4147-A177-3AD203B41FA5}">
                      <a16:colId xmlns:a16="http://schemas.microsoft.com/office/drawing/2014/main" val="1737773171"/>
                    </a:ext>
                  </a:extLst>
                </a:gridCol>
              </a:tblGrid>
              <a:tr h="0">
                <a:tc>
                  <a:txBody>
                    <a:bodyPr/>
                    <a:lstStyle/>
                    <a:p>
                      <a:pPr algn="ctr">
                        <a:lnSpc>
                          <a:spcPct val="107000"/>
                        </a:lnSpc>
                        <a:spcAft>
                          <a:spcPts val="0"/>
                        </a:spcAft>
                      </a:pPr>
                      <a:r>
                        <a:rPr lang="en-US" sz="11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100" dirty="0">
                          <a:effectLst/>
                        </a:rPr>
                        <a:t>Lundi</a:t>
                      </a:r>
                    </a:p>
                    <a:p>
                      <a:pPr algn="ctr">
                        <a:lnSpc>
                          <a:spcPct val="107000"/>
                        </a:lnSpc>
                        <a:spcAft>
                          <a:spcPts val="0"/>
                        </a:spcAft>
                      </a:pPr>
                      <a:r>
                        <a:rPr lang="fr-FR" sz="1100" dirty="0">
                          <a:effectLst/>
                        </a:rPr>
                        <a:t>2 juin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100">
                          <a:effectLst/>
                        </a:rPr>
                        <a:t>Mardi </a:t>
                      </a:r>
                    </a:p>
                    <a:p>
                      <a:pPr algn="ctr">
                        <a:lnSpc>
                          <a:spcPct val="107000"/>
                        </a:lnSpc>
                        <a:spcAft>
                          <a:spcPts val="0"/>
                        </a:spcAft>
                      </a:pPr>
                      <a:r>
                        <a:rPr lang="fr-FR" sz="1100">
                          <a:effectLst/>
                        </a:rPr>
                        <a:t>3 juin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100">
                          <a:effectLst/>
                        </a:rPr>
                        <a:t>Mercredi </a:t>
                      </a:r>
                    </a:p>
                    <a:p>
                      <a:pPr algn="ctr">
                        <a:lnSpc>
                          <a:spcPct val="107000"/>
                        </a:lnSpc>
                        <a:spcAft>
                          <a:spcPts val="0"/>
                        </a:spcAft>
                      </a:pPr>
                      <a:r>
                        <a:rPr lang="fr-FR" sz="1100">
                          <a:effectLst/>
                        </a:rPr>
                        <a:t>4 juin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100">
                          <a:effectLst/>
                        </a:rPr>
                        <a:t>Jeudi </a:t>
                      </a:r>
                    </a:p>
                    <a:p>
                      <a:pPr algn="ctr">
                        <a:lnSpc>
                          <a:spcPct val="107000"/>
                        </a:lnSpc>
                        <a:spcAft>
                          <a:spcPts val="0"/>
                        </a:spcAft>
                      </a:pPr>
                      <a:r>
                        <a:rPr lang="fr-FR" sz="1100">
                          <a:effectLst/>
                        </a:rPr>
                        <a:t>5 juin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100" dirty="0">
                          <a:effectLst/>
                        </a:rPr>
                        <a:t>Vendredi </a:t>
                      </a:r>
                    </a:p>
                    <a:p>
                      <a:pPr algn="ctr">
                        <a:lnSpc>
                          <a:spcPct val="107000"/>
                        </a:lnSpc>
                        <a:spcAft>
                          <a:spcPts val="0"/>
                        </a:spcAft>
                      </a:pPr>
                      <a:r>
                        <a:rPr lang="fr-FR" sz="1100" dirty="0">
                          <a:effectLst/>
                        </a:rPr>
                        <a:t>6 juin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4726029"/>
                  </a:ext>
                </a:extLst>
              </a:tr>
              <a:tr h="0">
                <a:tc>
                  <a:txBody>
                    <a:bodyPr/>
                    <a:lstStyle/>
                    <a:p>
                      <a:pPr algn="ctr">
                        <a:lnSpc>
                          <a:spcPct val="107000"/>
                        </a:lnSpc>
                        <a:spcAft>
                          <a:spcPts val="0"/>
                        </a:spcAft>
                      </a:pPr>
                      <a:r>
                        <a:rPr lang="fr-FR" sz="1100" dirty="0">
                          <a:effectLst/>
                        </a:rPr>
                        <a:t>Etape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gridSpan="2">
                  <a:txBody>
                    <a:bodyPr/>
                    <a:lstStyle/>
                    <a:p>
                      <a:pPr algn="ctr">
                        <a:lnSpc>
                          <a:spcPct val="107000"/>
                        </a:lnSpc>
                        <a:spcAft>
                          <a:spcPts val="0"/>
                        </a:spcAft>
                      </a:pPr>
                      <a:r>
                        <a:rPr lang="fr-FR" sz="1100" dirty="0">
                          <a:effectLst/>
                        </a:rPr>
                        <a:t>Lyon </a:t>
                      </a:r>
                    </a:p>
                    <a:p>
                      <a:pPr algn="ctr">
                        <a:lnSpc>
                          <a:spcPct val="107000"/>
                        </a:lnSpc>
                        <a:spcAft>
                          <a:spcPts val="0"/>
                        </a:spcAft>
                      </a:pPr>
                      <a:r>
                        <a:rPr lang="fr-FR" sz="1100" dirty="0">
                          <a:effectLst/>
                        </a:rPr>
                        <a:t> </a:t>
                      </a:r>
                      <a:r>
                        <a:rPr lang="fr-FR" sz="1100" dirty="0">
                          <a:effectLst/>
                          <a:latin typeface="Calibri" panose="020F0502020204030204" pitchFamily="34" charset="0"/>
                          <a:ea typeface="Calibri" panose="020F0502020204030204" pitchFamily="34" charset="0"/>
                          <a:cs typeface="Times New Roman" panose="02020603050405020304" pitchFamily="18" charset="0"/>
                        </a:rPr>
                        <a:t>IRCELYON</a:t>
                      </a:r>
                    </a:p>
                    <a:p>
                      <a:pPr algn="ct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LOA</a:t>
                      </a:r>
                    </a:p>
                  </a:txBody>
                  <a:tcPr marL="68580" marR="68580" marT="0" marB="0"/>
                </a:tc>
                <a:tc rowSpan="2" hMerge="1">
                  <a:txBody>
                    <a:bodyPr/>
                    <a:lstStyle/>
                    <a:p>
                      <a:pP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100" dirty="0">
                          <a:effectLst/>
                        </a:rPr>
                        <a:t>Reims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100" dirty="0">
                          <a:effectLst/>
                        </a:rPr>
                        <a:t>Lille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100" dirty="0">
                          <a:effectLst/>
                        </a:rPr>
                        <a:t>Dunkerque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00317045"/>
                  </a:ext>
                </a:extLst>
              </a:tr>
              <a:tr h="0">
                <a:tc>
                  <a:txBody>
                    <a:bodyPr/>
                    <a:lstStyle/>
                    <a:p>
                      <a:pPr algn="ctr">
                        <a:lnSpc>
                          <a:spcPct val="107000"/>
                        </a:lnSpc>
                        <a:spcAft>
                          <a:spcPts val="0"/>
                        </a:spcAft>
                      </a:pPr>
                      <a:r>
                        <a:rPr lang="fr-FR" sz="1100" dirty="0">
                          <a:effectLst/>
                        </a:rPr>
                        <a:t>Unités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vMerge="1">
                  <a:txBody>
                    <a:bodyPr/>
                    <a:lstStyle/>
                    <a:p>
                      <a:pP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vMerge="1">
                  <a:txBody>
                    <a:bodyPr/>
                    <a:lstStyle/>
                    <a:p>
                      <a:pP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GSMA</a:t>
                      </a:r>
                    </a:p>
                  </a:txBody>
                  <a:tcPr marL="68580" marR="68580" marT="0" marB="0"/>
                </a:tc>
                <a:tc>
                  <a:txBody>
                    <a:bodyPr/>
                    <a:lstStyle/>
                    <a:p>
                      <a:pPr algn="ct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LOA</a:t>
                      </a:r>
                    </a:p>
                    <a:p>
                      <a:pPr algn="ct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PC2A</a:t>
                      </a:r>
                    </a:p>
                  </a:txBody>
                  <a:tcPr marL="68580" marR="68580" marT="0" marB="0"/>
                </a:tc>
                <a:tc>
                  <a:txBody>
                    <a:bodyPr/>
                    <a:lstStyle/>
                    <a:p>
                      <a:pPr algn="ct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LPCA</a:t>
                      </a:r>
                    </a:p>
                  </a:txBody>
                  <a:tcPr marL="68580" marR="68580" marT="0" marB="0"/>
                </a:tc>
                <a:extLst>
                  <a:ext uri="{0D108BD9-81ED-4DB2-BD59-A6C34878D82A}">
                    <a16:rowId xmlns:a16="http://schemas.microsoft.com/office/drawing/2014/main" val="2783401957"/>
                  </a:ext>
                </a:extLst>
              </a:tr>
            </a:tbl>
          </a:graphicData>
        </a:graphic>
      </p:graphicFrame>
      <p:graphicFrame>
        <p:nvGraphicFramePr>
          <p:cNvPr id="4" name="Tableau 3">
            <a:extLst>
              <a:ext uri="{FF2B5EF4-FFF2-40B4-BE49-F238E27FC236}">
                <a16:creationId xmlns:a16="http://schemas.microsoft.com/office/drawing/2014/main" id="{6CC94306-EADE-4FD8-8E0D-41435C6FF286}"/>
              </a:ext>
            </a:extLst>
          </p:cNvPr>
          <p:cNvGraphicFramePr>
            <a:graphicFrameLocks noGrp="1"/>
          </p:cNvGraphicFramePr>
          <p:nvPr>
            <p:extLst>
              <p:ext uri="{D42A27DB-BD31-4B8C-83A1-F6EECF244321}">
                <p14:modId xmlns:p14="http://schemas.microsoft.com/office/powerpoint/2010/main" val="1547859763"/>
              </p:ext>
            </p:extLst>
          </p:nvPr>
        </p:nvGraphicFramePr>
        <p:xfrm>
          <a:off x="1696085" y="3178910"/>
          <a:ext cx="5753100" cy="881063"/>
        </p:xfrm>
        <a:graphic>
          <a:graphicData uri="http://schemas.openxmlformats.org/drawingml/2006/table">
            <a:tbl>
              <a:tblPr firstRow="1" firstCol="1" bandRow="1">
                <a:tableStyleId>{5C22544A-7EE6-4342-B048-85BDC9FD1C3A}</a:tableStyleId>
              </a:tblPr>
              <a:tblGrid>
                <a:gridCol w="958850">
                  <a:extLst>
                    <a:ext uri="{9D8B030D-6E8A-4147-A177-3AD203B41FA5}">
                      <a16:colId xmlns:a16="http://schemas.microsoft.com/office/drawing/2014/main" val="3461992997"/>
                    </a:ext>
                  </a:extLst>
                </a:gridCol>
                <a:gridCol w="958850">
                  <a:extLst>
                    <a:ext uri="{9D8B030D-6E8A-4147-A177-3AD203B41FA5}">
                      <a16:colId xmlns:a16="http://schemas.microsoft.com/office/drawing/2014/main" val="777115357"/>
                    </a:ext>
                  </a:extLst>
                </a:gridCol>
                <a:gridCol w="958850">
                  <a:extLst>
                    <a:ext uri="{9D8B030D-6E8A-4147-A177-3AD203B41FA5}">
                      <a16:colId xmlns:a16="http://schemas.microsoft.com/office/drawing/2014/main" val="4127004458"/>
                    </a:ext>
                  </a:extLst>
                </a:gridCol>
                <a:gridCol w="958850">
                  <a:extLst>
                    <a:ext uri="{9D8B030D-6E8A-4147-A177-3AD203B41FA5}">
                      <a16:colId xmlns:a16="http://schemas.microsoft.com/office/drawing/2014/main" val="3088877014"/>
                    </a:ext>
                  </a:extLst>
                </a:gridCol>
                <a:gridCol w="958850">
                  <a:extLst>
                    <a:ext uri="{9D8B030D-6E8A-4147-A177-3AD203B41FA5}">
                      <a16:colId xmlns:a16="http://schemas.microsoft.com/office/drawing/2014/main" val="2761688447"/>
                    </a:ext>
                  </a:extLst>
                </a:gridCol>
                <a:gridCol w="958850">
                  <a:extLst>
                    <a:ext uri="{9D8B030D-6E8A-4147-A177-3AD203B41FA5}">
                      <a16:colId xmlns:a16="http://schemas.microsoft.com/office/drawing/2014/main" val="1861796285"/>
                    </a:ext>
                  </a:extLst>
                </a:gridCol>
              </a:tblGrid>
              <a:tr h="0">
                <a:tc>
                  <a:txBody>
                    <a:bodyPr/>
                    <a:lstStyle/>
                    <a:p>
                      <a:pPr algn="ctr">
                        <a:lnSpc>
                          <a:spcPct val="107000"/>
                        </a:lnSpc>
                        <a:spcAft>
                          <a:spcPts val="0"/>
                        </a:spcAft>
                      </a:pPr>
                      <a:r>
                        <a:rPr lang="fr-FR" sz="11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100" dirty="0">
                          <a:effectLst/>
                        </a:rPr>
                        <a:t>Lundi </a:t>
                      </a:r>
                    </a:p>
                    <a:p>
                      <a:pPr algn="ctr">
                        <a:lnSpc>
                          <a:spcPct val="107000"/>
                        </a:lnSpc>
                        <a:spcAft>
                          <a:spcPts val="0"/>
                        </a:spcAft>
                      </a:pPr>
                      <a:r>
                        <a:rPr lang="fr-FR" sz="1100" dirty="0">
                          <a:effectLst/>
                        </a:rPr>
                        <a:t>30 juin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100" dirty="0">
                          <a:effectLst/>
                        </a:rPr>
                        <a:t>Mardi </a:t>
                      </a:r>
                    </a:p>
                    <a:p>
                      <a:pPr algn="ctr">
                        <a:lnSpc>
                          <a:spcPct val="107000"/>
                        </a:lnSpc>
                        <a:spcAft>
                          <a:spcPts val="0"/>
                        </a:spcAft>
                      </a:pPr>
                      <a:r>
                        <a:rPr lang="fr-FR" sz="1100" dirty="0">
                          <a:effectLst/>
                        </a:rPr>
                        <a:t>1 juillet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100">
                          <a:effectLst/>
                        </a:rPr>
                        <a:t>Mercredi </a:t>
                      </a:r>
                    </a:p>
                    <a:p>
                      <a:pPr algn="ctr">
                        <a:lnSpc>
                          <a:spcPct val="107000"/>
                        </a:lnSpc>
                        <a:spcAft>
                          <a:spcPts val="0"/>
                        </a:spcAft>
                      </a:pPr>
                      <a:r>
                        <a:rPr lang="fr-FR" sz="1100">
                          <a:effectLst/>
                        </a:rPr>
                        <a:t>2 juillet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100">
                          <a:effectLst/>
                        </a:rPr>
                        <a:t>Jeudi  </a:t>
                      </a:r>
                    </a:p>
                    <a:p>
                      <a:pPr algn="ctr">
                        <a:lnSpc>
                          <a:spcPct val="107000"/>
                        </a:lnSpc>
                        <a:spcAft>
                          <a:spcPts val="0"/>
                        </a:spcAft>
                      </a:pPr>
                      <a:r>
                        <a:rPr lang="fr-FR" sz="1100">
                          <a:effectLst/>
                        </a:rPr>
                        <a:t>3 juillet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100">
                          <a:effectLst/>
                        </a:rPr>
                        <a:t>Vendredi </a:t>
                      </a:r>
                    </a:p>
                    <a:p>
                      <a:pPr algn="ctr">
                        <a:lnSpc>
                          <a:spcPct val="107000"/>
                        </a:lnSpc>
                        <a:spcAft>
                          <a:spcPts val="0"/>
                        </a:spcAft>
                      </a:pPr>
                      <a:r>
                        <a:rPr lang="fr-FR" sz="1100">
                          <a:effectLst/>
                        </a:rPr>
                        <a:t>4 juillet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4312947"/>
                  </a:ext>
                </a:extLst>
              </a:tr>
              <a:tr h="0">
                <a:tc>
                  <a:txBody>
                    <a:bodyPr/>
                    <a:lstStyle/>
                    <a:p>
                      <a:pPr algn="ctr">
                        <a:lnSpc>
                          <a:spcPct val="107000"/>
                        </a:lnSpc>
                        <a:spcAft>
                          <a:spcPts val="0"/>
                        </a:spcAft>
                      </a:pPr>
                      <a:r>
                        <a:rPr lang="fr-FR" sz="1100" dirty="0">
                          <a:effectLst/>
                        </a:rPr>
                        <a:t>Etape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100" dirty="0">
                          <a:effectLst/>
                        </a:rPr>
                        <a:t>Créteil</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100" dirty="0">
                          <a:effectLst/>
                        </a:rPr>
                        <a:t>Paris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gridSpan="2">
                  <a:txBody>
                    <a:bodyPr/>
                    <a:lstStyle/>
                    <a:p>
                      <a:pPr algn="ctr">
                        <a:lnSpc>
                          <a:spcPct val="107000"/>
                        </a:lnSpc>
                        <a:spcAft>
                          <a:spcPts val="0"/>
                        </a:spcAft>
                      </a:pPr>
                      <a:r>
                        <a:rPr lang="fr-FR" sz="1100" dirty="0">
                          <a:effectLst/>
                        </a:rPr>
                        <a:t>Orléans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100" dirty="0">
                          <a:effectLst/>
                        </a:rPr>
                        <a:t>ICARE</a:t>
                      </a:r>
                    </a:p>
                    <a:p>
                      <a:pPr algn="ctr">
                        <a:lnSpc>
                          <a:spcPct val="107000"/>
                        </a:lnSpc>
                        <a:spcAft>
                          <a:spcPts val="0"/>
                        </a:spcAft>
                      </a:pPr>
                      <a:r>
                        <a:rPr lang="fr-FR" sz="1100" dirty="0">
                          <a:effectLst/>
                        </a:rPr>
                        <a:t>LPC2E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pP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100" dirty="0">
                          <a:effectLst/>
                        </a:rPr>
                        <a:t>Bordeaux</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5494192"/>
                  </a:ext>
                </a:extLst>
              </a:tr>
              <a:tr h="0">
                <a:tc>
                  <a:txBody>
                    <a:bodyPr/>
                    <a:lstStyle/>
                    <a:p>
                      <a:pPr algn="ctr">
                        <a:lnSpc>
                          <a:spcPct val="107000"/>
                        </a:lnSpc>
                        <a:spcAft>
                          <a:spcPts val="0"/>
                        </a:spcAft>
                      </a:pPr>
                      <a:r>
                        <a:rPr lang="fr-FR" sz="1100" dirty="0">
                          <a:effectLst/>
                        </a:rPr>
                        <a:t>Unités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LISA</a:t>
                      </a:r>
                    </a:p>
                  </a:txBody>
                  <a:tcPr marL="68580" marR="68580" marT="0" marB="0"/>
                </a:tc>
                <a:tc>
                  <a:txBody>
                    <a:bodyPr/>
                    <a:lstStyle/>
                    <a:p>
                      <a:pPr algn="ct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MONARIS</a:t>
                      </a:r>
                    </a:p>
                    <a:p>
                      <a:pPr algn="ct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LMD</a:t>
                      </a:r>
                    </a:p>
                  </a:txBody>
                  <a:tcPr marL="68580" marR="68580" marT="0" marB="0"/>
                </a:tc>
                <a:tc gridSpan="2" vMerge="1">
                  <a:txBody>
                    <a:bodyPr/>
                    <a:lstStyle/>
                    <a:p>
                      <a:pP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vMerge="1">
                  <a:txBody>
                    <a:bodyPr/>
                    <a:lstStyle/>
                    <a:p>
                      <a:pP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100" dirty="0">
                          <a:effectLst/>
                        </a:rPr>
                        <a:t>ISM</a:t>
                      </a:r>
                    </a:p>
                    <a:p>
                      <a:pPr algn="ctr">
                        <a:lnSpc>
                          <a:spcPct val="107000"/>
                        </a:lnSpc>
                        <a:spcAft>
                          <a:spcPts val="0"/>
                        </a:spcAft>
                      </a:pPr>
                      <a:r>
                        <a:rPr lang="fr-FR" sz="1100" dirty="0">
                          <a:effectLst/>
                        </a:rPr>
                        <a:t>EPOC</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887405"/>
                  </a:ext>
                </a:extLst>
              </a:tr>
            </a:tbl>
          </a:graphicData>
        </a:graphic>
      </p:graphicFrame>
      <p:sp>
        <p:nvSpPr>
          <p:cNvPr id="13" name="TextBox 111">
            <a:extLst>
              <a:ext uri="{FF2B5EF4-FFF2-40B4-BE49-F238E27FC236}">
                <a16:creationId xmlns:a16="http://schemas.microsoft.com/office/drawing/2014/main" id="{561F1344-E439-4CEE-ACEF-7FCA8DEFB29E}"/>
              </a:ext>
            </a:extLst>
          </p:cNvPr>
          <p:cNvSpPr txBox="1"/>
          <p:nvPr/>
        </p:nvSpPr>
        <p:spPr>
          <a:xfrm>
            <a:off x="111512" y="4280924"/>
            <a:ext cx="8996220" cy="469359"/>
          </a:xfrm>
          <a:prstGeom prst="rect">
            <a:avLst/>
          </a:prstGeom>
          <a:noFill/>
        </p:spPr>
        <p:txBody>
          <a:bodyPr wrap="square">
            <a:spAutoFit/>
          </a:bodyPr>
          <a:lstStyle/>
          <a:p>
            <a:pPr>
              <a:spcAft>
                <a:spcPts val="300"/>
              </a:spcAft>
            </a:pPr>
            <a:r>
              <a:rPr lang="en-US" sz="1100" dirty="0">
                <a:latin typeface="Marianne" panose="02000000000000000000" pitchFamily="50" charset="0"/>
                <a:ea typeface="Calibri" panose="020F0502020204030204" pitchFamily="34" charset="0"/>
                <a:cs typeface="Times New Roman" panose="02020603050405020304" pitchFamily="18" charset="0"/>
                <a:sym typeface="Wingdings" panose="05000000000000000000" pitchFamily="2" charset="2"/>
              </a:rPr>
              <a:t>To apply: Before </a:t>
            </a:r>
            <a:r>
              <a:rPr lang="en-US" sz="1100" b="1" dirty="0">
                <a:latin typeface="Marianne" panose="02000000000000000000" pitchFamily="50" charset="0"/>
                <a:ea typeface="Calibri" panose="020F0502020204030204" pitchFamily="34" charset="0"/>
                <a:cs typeface="Times New Roman" panose="02020603050405020304" pitchFamily="18" charset="0"/>
                <a:sym typeface="Wingdings" panose="05000000000000000000" pitchFamily="2" charset="2"/>
              </a:rPr>
              <a:t>April 04, 2025</a:t>
            </a:r>
            <a:r>
              <a:rPr lang="en-US" sz="1100" dirty="0">
                <a:latin typeface="Marianne" panose="02000000000000000000" pitchFamily="50" charset="0"/>
                <a:ea typeface="Calibri" panose="020F0502020204030204" pitchFamily="34" charset="0"/>
                <a:cs typeface="Times New Roman" panose="02020603050405020304" pitchFamily="18" charset="0"/>
                <a:sym typeface="Wingdings" panose="05000000000000000000" pitchFamily="2" charset="2"/>
              </a:rPr>
              <a:t>, send an application including a </a:t>
            </a:r>
            <a:r>
              <a:rPr lang="en-US" sz="1100" b="1" dirty="0">
                <a:latin typeface="Marianne" panose="02000000000000000000" pitchFamily="50" charset="0"/>
                <a:ea typeface="Calibri" panose="020F0502020204030204" pitchFamily="34" charset="0"/>
                <a:cs typeface="Times New Roman" panose="02020603050405020304" pitchFamily="18" charset="0"/>
                <a:sym typeface="Wingdings" panose="05000000000000000000" pitchFamily="2" charset="2"/>
              </a:rPr>
              <a:t>brief CV and a ½ page description of your thesis topic </a:t>
            </a:r>
            <a:r>
              <a:rPr lang="en-US" sz="1100" dirty="0">
                <a:latin typeface="Marianne" panose="02000000000000000000" pitchFamily="50" charset="0"/>
                <a:ea typeface="Calibri" panose="020F0502020204030204" pitchFamily="34" charset="0"/>
                <a:cs typeface="Times New Roman" panose="02020603050405020304" pitchFamily="18" charset="0"/>
                <a:sym typeface="Wingdings" panose="05000000000000000000" pitchFamily="2" charset="2"/>
              </a:rPr>
              <a:t>to:</a:t>
            </a:r>
          </a:p>
          <a:p>
            <a:pPr>
              <a:spcAft>
                <a:spcPts val="300"/>
              </a:spcAft>
            </a:pPr>
            <a:r>
              <a:rPr lang="en-US" sz="1100" dirty="0">
                <a:latin typeface="Marianne" panose="02000000000000000000" pitchFamily="50" charset="0"/>
                <a:ea typeface="Calibri" panose="020F0502020204030204" pitchFamily="34" charset="0"/>
                <a:cs typeface="Times New Roman" panose="02020603050405020304" pitchFamily="18" charset="0"/>
                <a:sym typeface="Wingdings" panose="05000000000000000000" pitchFamily="2" charset="2"/>
              </a:rPr>
              <a:t>Ha Tran (htran@lmd.ipsl.fr) and Sophie </a:t>
            </a:r>
            <a:r>
              <a:rPr lang="en-US" sz="1100" dirty="0" err="1">
                <a:latin typeface="Marianne" panose="02000000000000000000" pitchFamily="50" charset="0"/>
                <a:ea typeface="Calibri" panose="020F0502020204030204" pitchFamily="34" charset="0"/>
                <a:cs typeface="Times New Roman" panose="02020603050405020304" pitchFamily="18" charset="0"/>
                <a:sym typeface="Wingdings" panose="05000000000000000000" pitchFamily="2" charset="2"/>
              </a:rPr>
              <a:t>Sobanska</a:t>
            </a:r>
            <a:r>
              <a:rPr lang="en-US" sz="1100" dirty="0">
                <a:latin typeface="Marianne" panose="02000000000000000000" pitchFamily="50" charset="0"/>
                <a:ea typeface="Calibri" panose="020F0502020204030204" pitchFamily="34" charset="0"/>
                <a:cs typeface="Times New Roman" panose="02020603050405020304" pitchFamily="18" charset="0"/>
                <a:sym typeface="Wingdings" panose="05000000000000000000" pitchFamily="2" charset="2"/>
              </a:rPr>
              <a:t> (sophie.sobanska@u-bordeaux.fr)</a:t>
            </a:r>
          </a:p>
        </p:txBody>
      </p:sp>
    </p:spTree>
    <p:extLst>
      <p:ext uri="{BB962C8B-B14F-4D97-AF65-F5344CB8AC3E}">
        <p14:creationId xmlns:p14="http://schemas.microsoft.com/office/powerpoint/2010/main" val="816424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7" name="Groupe 98"/>
          <p:cNvGrpSpPr/>
          <p:nvPr/>
        </p:nvGrpSpPr>
        <p:grpSpPr>
          <a:xfrm>
            <a:off x="1478880" y="96120"/>
            <a:ext cx="5204520" cy="619200"/>
            <a:chOff x="1478880" y="96120"/>
            <a:chExt cx="5204520" cy="619200"/>
          </a:xfrm>
        </p:grpSpPr>
        <p:grpSp>
          <p:nvGrpSpPr>
            <p:cNvPr id="418" name="Group 26"/>
            <p:cNvGrpSpPr/>
            <p:nvPr/>
          </p:nvGrpSpPr>
          <p:grpSpPr>
            <a:xfrm>
              <a:off x="6265080" y="169920"/>
              <a:ext cx="417960" cy="545400"/>
              <a:chOff x="6265080" y="169920"/>
              <a:chExt cx="417960" cy="545400"/>
            </a:xfrm>
          </p:grpSpPr>
          <p:sp>
            <p:nvSpPr>
              <p:cNvPr id="419" name="Freeform 40"/>
              <p:cNvSpPr/>
              <p:nvPr/>
            </p:nvSpPr>
            <p:spPr>
              <a:xfrm flipH="1">
                <a:off x="6265440" y="317520"/>
                <a:ext cx="298080" cy="397800"/>
              </a:xfrm>
              <a:custGeom>
                <a:avLst/>
                <a:gdLst>
                  <a:gd name="textAreaLeft" fmla="*/ 360 w 298080"/>
                  <a:gd name="textAreaRight" fmla="*/ 298800 w 298080"/>
                  <a:gd name="textAreaTop" fmla="*/ 0 h 397800"/>
                  <a:gd name="textAreaBottom" fmla="*/ 398160 h 397800"/>
                </a:gdLst>
                <a:ahLst/>
                <a:cxnLst/>
                <a:rect l="textAreaLeft" t="textAreaTop" r="textAreaRight" b="textAreaBottom"/>
                <a:pathLst>
                  <a:path w="1414" h="1164">
                    <a:moveTo>
                      <a:pt x="1414" y="901"/>
                    </a:moveTo>
                    <a:lnTo>
                      <a:pt x="0" y="1164"/>
                    </a:lnTo>
                    <a:lnTo>
                      <a:pt x="0" y="0"/>
                    </a:lnTo>
                    <a:lnTo>
                      <a:pt x="1414" y="351"/>
                    </a:lnTo>
                    <a:lnTo>
                      <a:pt x="1414" y="901"/>
                    </a:lnTo>
                    <a:close/>
                  </a:path>
                </a:pathLst>
              </a:custGeom>
              <a:solidFill>
                <a:srgbClr val="7D7D7D"/>
              </a:solidFill>
              <a:ln w="0">
                <a:noFill/>
              </a:ln>
            </p:spPr>
            <p:style>
              <a:lnRef idx="0">
                <a:scrgbClr r="0" g="0" b="0"/>
              </a:lnRef>
              <a:fillRef idx="0">
                <a:scrgbClr r="0" g="0" b="0"/>
              </a:fillRef>
              <a:effectRef idx="0">
                <a:scrgbClr r="0" g="0" b="0"/>
              </a:effectRef>
              <a:fontRef idx="minor"/>
            </p:style>
            <p:txBody>
              <a:bodyPr numCol="1" spcCol="0" anchor="t">
                <a:noAutofit/>
              </a:bodyPr>
              <a:lstStyle/>
              <a:p>
                <a:pPr defTabSz="914400">
                  <a:lnSpc>
                    <a:spcPct val="100000"/>
                  </a:lnSpc>
                </a:pPr>
                <a:endParaRPr lang="en-US" sz="1800" b="0" strike="noStrike" spc="-1">
                  <a:solidFill>
                    <a:srgbClr val="5A5A5A"/>
                  </a:solidFill>
                  <a:latin typeface="Verdana"/>
                </a:endParaRPr>
              </a:p>
            </p:txBody>
          </p:sp>
          <p:sp>
            <p:nvSpPr>
              <p:cNvPr id="420" name="Freeform 41"/>
              <p:cNvSpPr/>
              <p:nvPr/>
            </p:nvSpPr>
            <p:spPr>
              <a:xfrm flipH="1">
                <a:off x="6264720" y="169920"/>
                <a:ext cx="417960" cy="453600"/>
              </a:xfrm>
              <a:custGeom>
                <a:avLst/>
                <a:gdLst>
                  <a:gd name="textAreaLeft" fmla="*/ -360 w 417960"/>
                  <a:gd name="textAreaRight" fmla="*/ 417960 w 417960"/>
                  <a:gd name="textAreaTop" fmla="*/ 0 h 453600"/>
                  <a:gd name="textAreaBottom" fmla="*/ 453960 h 453600"/>
                </a:gdLst>
                <a:ahLst/>
                <a:cxnLst/>
                <a:rect l="textAreaLeft" t="textAreaTop" r="textAreaRight" b="textAreaBottom"/>
                <a:pathLst>
                  <a:path w="10000" h="10181">
                    <a:moveTo>
                      <a:pt x="10000" y="10181"/>
                    </a:moveTo>
                    <a:lnTo>
                      <a:pt x="0" y="8634"/>
                    </a:lnTo>
                    <a:lnTo>
                      <a:pt x="0" y="0"/>
                    </a:lnTo>
                    <a:lnTo>
                      <a:pt x="10000" y="683"/>
                    </a:lnTo>
                    <a:lnTo>
                      <a:pt x="10000" y="10181"/>
                    </a:lnTo>
                    <a:close/>
                  </a:path>
                </a:pathLst>
              </a:custGeom>
              <a:solidFill>
                <a:schemeClr val="tx1">
                  <a:lumMod val="75000"/>
                </a:schemeClr>
              </a:solidFill>
              <a:ln w="0">
                <a:noFill/>
              </a:ln>
            </p:spPr>
            <p:style>
              <a:lnRef idx="0">
                <a:scrgbClr r="0" g="0" b="0"/>
              </a:lnRef>
              <a:fillRef idx="0">
                <a:scrgbClr r="0" g="0" b="0"/>
              </a:fillRef>
              <a:effectRef idx="0">
                <a:scrgbClr r="0" g="0" b="0"/>
              </a:effectRef>
              <a:fontRef idx="minor"/>
            </p:style>
            <p:txBody>
              <a:bodyPr numCol="1" spcCol="0" anchor="t">
                <a:noAutofit/>
              </a:bodyPr>
              <a:lstStyle/>
              <a:p>
                <a:pPr defTabSz="914400">
                  <a:lnSpc>
                    <a:spcPct val="100000"/>
                  </a:lnSpc>
                </a:pPr>
                <a:endParaRPr lang="en-US" sz="1800" b="0" strike="noStrike" spc="-1">
                  <a:solidFill>
                    <a:srgbClr val="5A5A5A"/>
                  </a:solidFill>
                  <a:latin typeface="Verdana"/>
                </a:endParaRPr>
              </a:p>
            </p:txBody>
          </p:sp>
        </p:grpSp>
        <p:sp>
          <p:nvSpPr>
            <p:cNvPr id="421" name="Rectangle 100"/>
            <p:cNvSpPr/>
            <p:nvPr/>
          </p:nvSpPr>
          <p:spPr>
            <a:xfrm>
              <a:off x="1478880" y="96120"/>
              <a:ext cx="5204520" cy="462240"/>
            </a:xfrm>
            <a:prstGeom prst="rect">
              <a:avLst/>
            </a:prstGeom>
            <a:solidFill>
              <a:srgbClr val="7D7D7D"/>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strike="noStrike" spc="-1">
                <a:solidFill>
                  <a:srgbClr val="FFFFFF"/>
                </a:solidFill>
                <a:latin typeface="Calibri"/>
              </a:endParaRPr>
            </a:p>
          </p:txBody>
        </p:sp>
      </p:grpSp>
      <p:sp>
        <p:nvSpPr>
          <p:cNvPr id="422" name="Espace réservé du texte 2"/>
          <p:cNvSpPr/>
          <p:nvPr/>
        </p:nvSpPr>
        <p:spPr>
          <a:xfrm>
            <a:off x="1478880" y="96120"/>
            <a:ext cx="5203800" cy="453960"/>
          </a:xfrm>
          <a:prstGeom prst="rect">
            <a:avLst/>
          </a:prstGeom>
          <a:noFill/>
          <a:ln w="0">
            <a:noFill/>
          </a:ln>
        </p:spPr>
        <p:style>
          <a:lnRef idx="0">
            <a:scrgbClr r="0" g="0" b="0"/>
          </a:lnRef>
          <a:fillRef idx="0">
            <a:scrgbClr r="0" g="0" b="0"/>
          </a:fillRef>
          <a:effectRef idx="0">
            <a:scrgbClr r="0" g="0" b="0"/>
          </a:effectRef>
          <a:fontRef idx="minor"/>
        </p:style>
        <p:txBody>
          <a:bodyPr lIns="0" tIns="0" rIns="72000" bIns="0" anchor="ctr">
            <a:normAutofit/>
          </a:bodyPr>
          <a:lstStyle/>
          <a:p>
            <a:pPr algn="ctr" defTabSz="685800">
              <a:lnSpc>
                <a:spcPct val="90000"/>
              </a:lnSpc>
              <a:spcBef>
                <a:spcPts val="751"/>
              </a:spcBef>
              <a:tabLst>
                <a:tab pos="0" algn="l"/>
              </a:tabLst>
            </a:pPr>
            <a:endParaRPr lang="fr-FR" sz="2400" b="0" strike="noStrike" spc="-1" dirty="0">
              <a:solidFill>
                <a:srgbClr val="000000"/>
              </a:solidFill>
              <a:latin typeface="Calibri"/>
            </a:endParaRPr>
          </a:p>
        </p:txBody>
      </p:sp>
      <p:pic>
        <p:nvPicPr>
          <p:cNvPr id="2" name="Image 1">
            <a:extLst>
              <a:ext uri="{FF2B5EF4-FFF2-40B4-BE49-F238E27FC236}">
                <a16:creationId xmlns:a16="http://schemas.microsoft.com/office/drawing/2014/main" id="{BEA2DA19-888D-44C8-8FA4-75601C746DCF}"/>
              </a:ext>
            </a:extLst>
          </p:cNvPr>
          <p:cNvPicPr>
            <a:picLocks noChangeAspect="1"/>
          </p:cNvPicPr>
          <p:nvPr/>
        </p:nvPicPr>
        <p:blipFill>
          <a:blip r:embed="rId2"/>
          <a:stretch>
            <a:fillRect/>
          </a:stretch>
        </p:blipFill>
        <p:spPr>
          <a:xfrm>
            <a:off x="1048656" y="1008271"/>
            <a:ext cx="6102161" cy="3817709"/>
          </a:xfrm>
          <a:prstGeom prst="rect">
            <a:avLst/>
          </a:prstGeom>
        </p:spPr>
      </p:pic>
    </p:spTree>
    <p:extLst>
      <p:ext uri="{BB962C8B-B14F-4D97-AF65-F5344CB8AC3E}">
        <p14:creationId xmlns:p14="http://schemas.microsoft.com/office/powerpoint/2010/main" val="1483270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7" name="Groupe 98"/>
          <p:cNvGrpSpPr/>
          <p:nvPr/>
        </p:nvGrpSpPr>
        <p:grpSpPr>
          <a:xfrm>
            <a:off x="1478880" y="96120"/>
            <a:ext cx="5204520" cy="619200"/>
            <a:chOff x="1478880" y="96120"/>
            <a:chExt cx="5204520" cy="619200"/>
          </a:xfrm>
        </p:grpSpPr>
        <p:grpSp>
          <p:nvGrpSpPr>
            <p:cNvPr id="418" name="Group 26"/>
            <p:cNvGrpSpPr/>
            <p:nvPr/>
          </p:nvGrpSpPr>
          <p:grpSpPr>
            <a:xfrm>
              <a:off x="6265080" y="169920"/>
              <a:ext cx="417960" cy="545400"/>
              <a:chOff x="6265080" y="169920"/>
              <a:chExt cx="417960" cy="545400"/>
            </a:xfrm>
          </p:grpSpPr>
          <p:sp>
            <p:nvSpPr>
              <p:cNvPr id="419" name="Freeform 40"/>
              <p:cNvSpPr/>
              <p:nvPr/>
            </p:nvSpPr>
            <p:spPr>
              <a:xfrm flipH="1">
                <a:off x="6265440" y="317520"/>
                <a:ext cx="298080" cy="397800"/>
              </a:xfrm>
              <a:custGeom>
                <a:avLst/>
                <a:gdLst>
                  <a:gd name="textAreaLeft" fmla="*/ 360 w 298080"/>
                  <a:gd name="textAreaRight" fmla="*/ 298800 w 298080"/>
                  <a:gd name="textAreaTop" fmla="*/ 0 h 397800"/>
                  <a:gd name="textAreaBottom" fmla="*/ 398160 h 397800"/>
                </a:gdLst>
                <a:ahLst/>
                <a:cxnLst/>
                <a:rect l="textAreaLeft" t="textAreaTop" r="textAreaRight" b="textAreaBottom"/>
                <a:pathLst>
                  <a:path w="1414" h="1164">
                    <a:moveTo>
                      <a:pt x="1414" y="901"/>
                    </a:moveTo>
                    <a:lnTo>
                      <a:pt x="0" y="1164"/>
                    </a:lnTo>
                    <a:lnTo>
                      <a:pt x="0" y="0"/>
                    </a:lnTo>
                    <a:lnTo>
                      <a:pt x="1414" y="351"/>
                    </a:lnTo>
                    <a:lnTo>
                      <a:pt x="1414" y="901"/>
                    </a:lnTo>
                    <a:close/>
                  </a:path>
                </a:pathLst>
              </a:custGeom>
              <a:solidFill>
                <a:srgbClr val="7D7D7D"/>
              </a:solidFill>
              <a:ln w="0">
                <a:noFill/>
              </a:ln>
            </p:spPr>
            <p:style>
              <a:lnRef idx="0">
                <a:scrgbClr r="0" g="0" b="0"/>
              </a:lnRef>
              <a:fillRef idx="0">
                <a:scrgbClr r="0" g="0" b="0"/>
              </a:fillRef>
              <a:effectRef idx="0">
                <a:scrgbClr r="0" g="0" b="0"/>
              </a:effectRef>
              <a:fontRef idx="minor"/>
            </p:style>
            <p:txBody>
              <a:bodyPr numCol="1" spcCol="0" anchor="t">
                <a:noAutofit/>
              </a:bodyPr>
              <a:lstStyle/>
              <a:p>
                <a:pPr defTabSz="914400">
                  <a:lnSpc>
                    <a:spcPct val="100000"/>
                  </a:lnSpc>
                </a:pPr>
                <a:endParaRPr lang="en-US" sz="1800" b="0" strike="noStrike" spc="-1">
                  <a:solidFill>
                    <a:srgbClr val="5A5A5A"/>
                  </a:solidFill>
                  <a:latin typeface="Verdana"/>
                </a:endParaRPr>
              </a:p>
            </p:txBody>
          </p:sp>
          <p:sp>
            <p:nvSpPr>
              <p:cNvPr id="420" name="Freeform 41"/>
              <p:cNvSpPr/>
              <p:nvPr/>
            </p:nvSpPr>
            <p:spPr>
              <a:xfrm flipH="1">
                <a:off x="6264720" y="169920"/>
                <a:ext cx="417960" cy="453600"/>
              </a:xfrm>
              <a:custGeom>
                <a:avLst/>
                <a:gdLst>
                  <a:gd name="textAreaLeft" fmla="*/ -360 w 417960"/>
                  <a:gd name="textAreaRight" fmla="*/ 417960 w 417960"/>
                  <a:gd name="textAreaTop" fmla="*/ 0 h 453600"/>
                  <a:gd name="textAreaBottom" fmla="*/ 453960 h 453600"/>
                </a:gdLst>
                <a:ahLst/>
                <a:cxnLst/>
                <a:rect l="textAreaLeft" t="textAreaTop" r="textAreaRight" b="textAreaBottom"/>
                <a:pathLst>
                  <a:path w="10000" h="10181">
                    <a:moveTo>
                      <a:pt x="10000" y="10181"/>
                    </a:moveTo>
                    <a:lnTo>
                      <a:pt x="0" y="8634"/>
                    </a:lnTo>
                    <a:lnTo>
                      <a:pt x="0" y="0"/>
                    </a:lnTo>
                    <a:lnTo>
                      <a:pt x="10000" y="683"/>
                    </a:lnTo>
                    <a:lnTo>
                      <a:pt x="10000" y="10181"/>
                    </a:lnTo>
                    <a:close/>
                  </a:path>
                </a:pathLst>
              </a:custGeom>
              <a:solidFill>
                <a:schemeClr val="tx1">
                  <a:lumMod val="75000"/>
                </a:schemeClr>
              </a:solidFill>
              <a:ln w="0">
                <a:noFill/>
              </a:ln>
            </p:spPr>
            <p:style>
              <a:lnRef idx="0">
                <a:scrgbClr r="0" g="0" b="0"/>
              </a:lnRef>
              <a:fillRef idx="0">
                <a:scrgbClr r="0" g="0" b="0"/>
              </a:fillRef>
              <a:effectRef idx="0">
                <a:scrgbClr r="0" g="0" b="0"/>
              </a:effectRef>
              <a:fontRef idx="minor"/>
            </p:style>
            <p:txBody>
              <a:bodyPr numCol="1" spcCol="0" anchor="t">
                <a:noAutofit/>
              </a:bodyPr>
              <a:lstStyle/>
              <a:p>
                <a:pPr defTabSz="914400">
                  <a:lnSpc>
                    <a:spcPct val="100000"/>
                  </a:lnSpc>
                </a:pPr>
                <a:endParaRPr lang="en-US" sz="1800" b="0" strike="noStrike" spc="-1">
                  <a:solidFill>
                    <a:srgbClr val="5A5A5A"/>
                  </a:solidFill>
                  <a:latin typeface="Verdana"/>
                </a:endParaRPr>
              </a:p>
            </p:txBody>
          </p:sp>
        </p:grpSp>
        <p:sp>
          <p:nvSpPr>
            <p:cNvPr id="421" name="Rectangle 100"/>
            <p:cNvSpPr/>
            <p:nvPr/>
          </p:nvSpPr>
          <p:spPr>
            <a:xfrm>
              <a:off x="1478880" y="96120"/>
              <a:ext cx="5204520" cy="462240"/>
            </a:xfrm>
            <a:prstGeom prst="rect">
              <a:avLst/>
            </a:prstGeom>
            <a:solidFill>
              <a:srgbClr val="7D7D7D"/>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strike="noStrike" spc="-1">
                <a:solidFill>
                  <a:srgbClr val="FFFFFF"/>
                </a:solidFill>
                <a:latin typeface="Calibri"/>
              </a:endParaRPr>
            </a:p>
          </p:txBody>
        </p:sp>
      </p:grpSp>
      <p:sp>
        <p:nvSpPr>
          <p:cNvPr id="422" name="Espace réservé du texte 2"/>
          <p:cNvSpPr/>
          <p:nvPr/>
        </p:nvSpPr>
        <p:spPr>
          <a:xfrm>
            <a:off x="1478880" y="96120"/>
            <a:ext cx="5203800" cy="453960"/>
          </a:xfrm>
          <a:prstGeom prst="rect">
            <a:avLst/>
          </a:prstGeom>
          <a:noFill/>
          <a:ln w="0">
            <a:noFill/>
          </a:ln>
        </p:spPr>
        <p:style>
          <a:lnRef idx="0">
            <a:scrgbClr r="0" g="0" b="0"/>
          </a:lnRef>
          <a:fillRef idx="0">
            <a:scrgbClr r="0" g="0" b="0"/>
          </a:fillRef>
          <a:effectRef idx="0">
            <a:scrgbClr r="0" g="0" b="0"/>
          </a:effectRef>
          <a:fontRef idx="minor"/>
        </p:style>
        <p:txBody>
          <a:bodyPr lIns="0" tIns="0" rIns="72000" bIns="0" anchor="ctr">
            <a:normAutofit/>
          </a:bodyPr>
          <a:lstStyle/>
          <a:p>
            <a:pPr algn="ctr" defTabSz="685800">
              <a:lnSpc>
                <a:spcPct val="90000"/>
              </a:lnSpc>
              <a:spcBef>
                <a:spcPts val="751"/>
              </a:spcBef>
              <a:tabLst>
                <a:tab pos="0" algn="l"/>
              </a:tabLst>
            </a:pPr>
            <a:r>
              <a:rPr lang="fr-FR" sz="2400" b="0" strike="noStrike" spc="-1" dirty="0" err="1">
                <a:solidFill>
                  <a:schemeClr val="lt1"/>
                </a:solidFill>
                <a:latin typeface="Marianne"/>
              </a:rPr>
              <a:t>Research</a:t>
            </a:r>
            <a:r>
              <a:rPr lang="fr-FR" sz="2400" b="0" strike="noStrike" spc="-1" dirty="0">
                <a:solidFill>
                  <a:schemeClr val="lt1"/>
                </a:solidFill>
                <a:latin typeface="Marianne"/>
              </a:rPr>
              <a:t> Objectives</a:t>
            </a:r>
            <a:endParaRPr lang="fr-FR" sz="2400" b="0" strike="noStrike" spc="-1" dirty="0">
              <a:solidFill>
                <a:srgbClr val="000000"/>
              </a:solidFill>
              <a:latin typeface="Calibri"/>
            </a:endParaRPr>
          </a:p>
        </p:txBody>
      </p:sp>
      <p:sp>
        <p:nvSpPr>
          <p:cNvPr id="105" name="TextBox 12">
            <a:extLst>
              <a:ext uri="{FF2B5EF4-FFF2-40B4-BE49-F238E27FC236}">
                <a16:creationId xmlns:a16="http://schemas.microsoft.com/office/drawing/2014/main" id="{C040E8B4-6544-419C-98EA-AA6C8AC8B1E6}"/>
              </a:ext>
            </a:extLst>
          </p:cNvPr>
          <p:cNvSpPr txBox="1"/>
          <p:nvPr/>
        </p:nvSpPr>
        <p:spPr>
          <a:xfrm>
            <a:off x="3591097" y="826185"/>
            <a:ext cx="2419716" cy="830997"/>
          </a:xfrm>
          <a:prstGeom prst="rect">
            <a:avLst/>
          </a:prstGeom>
          <a:noFill/>
        </p:spPr>
        <p:txBody>
          <a:bodyPr wrap="square">
            <a:spAutoFit/>
          </a:bodyPr>
          <a:lstStyle/>
          <a:p>
            <a:pPr algn="ctr"/>
            <a:r>
              <a:rPr lang="en-US" sz="1600" spc="-80" dirty="0">
                <a:solidFill>
                  <a:schemeClr val="accent2"/>
                </a:solidFill>
                <a:latin typeface="Marianne" panose="02000000000000000000" pitchFamily="50" charset="0"/>
                <a:cs typeface="Times New Roman" panose="02020603050405020304" pitchFamily="18" charset="0"/>
              </a:rPr>
              <a:t>Advance the understanding of our origins, from planet formation to the origin of life</a:t>
            </a:r>
          </a:p>
        </p:txBody>
      </p:sp>
      <p:sp>
        <p:nvSpPr>
          <p:cNvPr id="106" name="TextBox 16">
            <a:extLst>
              <a:ext uri="{FF2B5EF4-FFF2-40B4-BE49-F238E27FC236}">
                <a16:creationId xmlns:a16="http://schemas.microsoft.com/office/drawing/2014/main" id="{4603292E-F91B-4829-8EAA-A49A7E3FE2DA}"/>
              </a:ext>
            </a:extLst>
          </p:cNvPr>
          <p:cNvSpPr txBox="1"/>
          <p:nvPr/>
        </p:nvSpPr>
        <p:spPr>
          <a:xfrm>
            <a:off x="637309" y="826185"/>
            <a:ext cx="2377398" cy="830997"/>
          </a:xfrm>
          <a:prstGeom prst="rect">
            <a:avLst/>
          </a:prstGeom>
          <a:noFill/>
        </p:spPr>
        <p:txBody>
          <a:bodyPr wrap="square">
            <a:spAutoFit/>
          </a:bodyPr>
          <a:lstStyle/>
          <a:p>
            <a:pPr algn="ctr"/>
            <a:r>
              <a:rPr lang="en-US" sz="1600" spc="-80" dirty="0">
                <a:solidFill>
                  <a:schemeClr val="accent6"/>
                </a:solidFill>
                <a:latin typeface="Marianne" panose="02000000000000000000" pitchFamily="50" charset="0"/>
                <a:cs typeface="Times New Roman" panose="02020603050405020304" pitchFamily="18" charset="0"/>
              </a:rPr>
              <a:t>Mechanisms Driving the Formation and Aging of Aerosols in the Atmosphere</a:t>
            </a:r>
          </a:p>
        </p:txBody>
      </p:sp>
      <p:sp>
        <p:nvSpPr>
          <p:cNvPr id="107" name="TextBox 19">
            <a:extLst>
              <a:ext uri="{FF2B5EF4-FFF2-40B4-BE49-F238E27FC236}">
                <a16:creationId xmlns:a16="http://schemas.microsoft.com/office/drawing/2014/main" id="{52E5D134-87A6-4961-B918-4157CDF28271}"/>
              </a:ext>
            </a:extLst>
          </p:cNvPr>
          <p:cNvSpPr txBox="1"/>
          <p:nvPr/>
        </p:nvSpPr>
        <p:spPr>
          <a:xfrm>
            <a:off x="6654971" y="766713"/>
            <a:ext cx="2356033" cy="584775"/>
          </a:xfrm>
          <a:prstGeom prst="rect">
            <a:avLst/>
          </a:prstGeom>
          <a:noFill/>
        </p:spPr>
        <p:txBody>
          <a:bodyPr wrap="square">
            <a:spAutoFit/>
          </a:bodyPr>
          <a:lstStyle>
            <a:defPPr>
              <a:defRPr lang="en-US"/>
            </a:defPPr>
            <a:lvl1pPr algn="ctr">
              <a:defRPr sz="1500" spc="-80">
                <a:solidFill>
                  <a:srgbClr val="006666"/>
                </a:solidFill>
                <a:latin typeface="Marianne" panose="02000000000000000000" pitchFamily="50" charset="0"/>
                <a:cs typeface="Times New Roman" panose="02020603050405020304" pitchFamily="18" charset="0"/>
              </a:defRPr>
            </a:lvl1pPr>
          </a:lstStyle>
          <a:p>
            <a:r>
              <a:rPr lang="en-US" sz="1600" dirty="0">
                <a:solidFill>
                  <a:schemeClr val="accent1"/>
                </a:solidFill>
              </a:rPr>
              <a:t>Gas Phase Detection of Explosives and Their Taggants</a:t>
            </a:r>
          </a:p>
        </p:txBody>
      </p:sp>
      <p:sp>
        <p:nvSpPr>
          <p:cNvPr id="108" name="Rectangle 107">
            <a:extLst>
              <a:ext uri="{FF2B5EF4-FFF2-40B4-BE49-F238E27FC236}">
                <a16:creationId xmlns:a16="http://schemas.microsoft.com/office/drawing/2014/main" id="{F2305C83-ECDD-4131-B75A-F7FAB554BF7B}"/>
              </a:ext>
            </a:extLst>
          </p:cNvPr>
          <p:cNvSpPr/>
          <p:nvPr/>
        </p:nvSpPr>
        <p:spPr>
          <a:xfrm>
            <a:off x="87840" y="748024"/>
            <a:ext cx="2926867" cy="3658531"/>
          </a:xfrm>
          <a:prstGeom prst="rect">
            <a:avLst/>
          </a:prstGeom>
          <a:noFill/>
          <a:ln w="3175">
            <a:solidFill>
              <a:srgbClr val="70AD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6D2093AC-F75D-4AE1-847D-1A46B79CD7B7}"/>
              </a:ext>
            </a:extLst>
          </p:cNvPr>
          <p:cNvSpPr/>
          <p:nvPr/>
        </p:nvSpPr>
        <p:spPr>
          <a:xfrm>
            <a:off x="3088032" y="748025"/>
            <a:ext cx="2926867" cy="3658530"/>
          </a:xfrm>
          <a:prstGeom prst="rect">
            <a:avLst/>
          </a:prstGeom>
          <a:no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A934210C-A253-4743-88F1-61DCEA11043A}"/>
              </a:ext>
            </a:extLst>
          </p:cNvPr>
          <p:cNvSpPr/>
          <p:nvPr/>
        </p:nvSpPr>
        <p:spPr>
          <a:xfrm>
            <a:off x="6084138" y="748024"/>
            <a:ext cx="2926867" cy="3658530"/>
          </a:xfrm>
          <a:prstGeom prst="rect">
            <a:avLst/>
          </a:prstGeom>
          <a:noFill/>
          <a:ln w="31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3" name="Graphic 37" descr="Research">
            <a:extLst>
              <a:ext uri="{FF2B5EF4-FFF2-40B4-BE49-F238E27FC236}">
                <a16:creationId xmlns:a16="http://schemas.microsoft.com/office/drawing/2014/main" id="{E5559FE2-EB95-4419-BA38-C0D325613EAB}"/>
              </a:ext>
            </a:extLst>
          </p:cNvPr>
          <p:cNvPicPr>
            <a:picLocks noChangeAspect="1"/>
          </p:cNvPicPr>
          <p:nvPr/>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175363" y="1025520"/>
            <a:ext cx="388813" cy="388813"/>
          </a:xfrm>
          <a:prstGeom prst="rect">
            <a:avLst/>
          </a:prstGeom>
        </p:spPr>
      </p:pic>
      <p:pic>
        <p:nvPicPr>
          <p:cNvPr id="117" name="Graphic 51" descr="Research">
            <a:extLst>
              <a:ext uri="{FF2B5EF4-FFF2-40B4-BE49-F238E27FC236}">
                <a16:creationId xmlns:a16="http://schemas.microsoft.com/office/drawing/2014/main" id="{05BD91A3-3618-4DC4-B62B-2262086BDCAD}"/>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95670" y="1021463"/>
            <a:ext cx="388813" cy="388813"/>
          </a:xfrm>
          <a:prstGeom prst="rect">
            <a:avLst/>
          </a:prstGeom>
        </p:spPr>
      </p:pic>
      <p:sp>
        <p:nvSpPr>
          <p:cNvPr id="155" name="TextBox 111">
            <a:extLst>
              <a:ext uri="{FF2B5EF4-FFF2-40B4-BE49-F238E27FC236}">
                <a16:creationId xmlns:a16="http://schemas.microsoft.com/office/drawing/2014/main" id="{08B818BB-092A-4899-8282-92D94C05563F}"/>
              </a:ext>
            </a:extLst>
          </p:cNvPr>
          <p:cNvSpPr txBox="1"/>
          <p:nvPr/>
        </p:nvSpPr>
        <p:spPr>
          <a:xfrm>
            <a:off x="390077" y="1629253"/>
            <a:ext cx="2593268" cy="1685077"/>
          </a:xfrm>
          <a:prstGeom prst="rect">
            <a:avLst/>
          </a:prstGeom>
          <a:noFill/>
        </p:spPr>
        <p:txBody>
          <a:bodyPr wrap="square">
            <a:spAutoFit/>
          </a:bodyPr>
          <a:lstStyle/>
          <a:p>
            <a:pPr marL="176213" indent="-176213">
              <a:spcAft>
                <a:spcPts val="300"/>
              </a:spcAft>
              <a:buFont typeface="Wingdings" panose="05000000000000000000" pitchFamily="2" charset="2"/>
              <a:buChar char="Ø"/>
            </a:pPr>
            <a:r>
              <a:rPr lang="en-US" sz="1200" kern="0" dirty="0">
                <a:latin typeface="Marianne" panose="02000000000000000000" pitchFamily="50" charset="0"/>
                <a:ea typeface="Times New Roman" panose="02020603050405020304" pitchFamily="18" charset="0"/>
                <a:cs typeface="Courier New" panose="02070309020205020404" pitchFamily="49" charset="0"/>
              </a:rPr>
              <a:t>Structure and Reactivity of Volatile Organic Compounds (VOCs)</a:t>
            </a:r>
          </a:p>
          <a:p>
            <a:pPr marL="171450" indent="-171450">
              <a:spcAft>
                <a:spcPts val="300"/>
              </a:spcAft>
              <a:buFont typeface="Wingdings" panose="05000000000000000000" pitchFamily="2" charset="2"/>
              <a:buChar char="Ø"/>
            </a:pPr>
            <a:r>
              <a:rPr lang="en-US" sz="1200" kern="0" dirty="0">
                <a:latin typeface="Marianne" panose="02000000000000000000" pitchFamily="50" charset="0"/>
                <a:ea typeface="Times New Roman" panose="02020603050405020304" pitchFamily="18" charset="0"/>
                <a:cs typeface="Courier New" panose="02070309020205020404" pitchFamily="49" charset="0"/>
              </a:rPr>
              <a:t>Micro-Solvation of Secondary Organic Aerosol Precursors</a:t>
            </a:r>
          </a:p>
          <a:p>
            <a:pPr marL="171450" indent="-171450">
              <a:spcAft>
                <a:spcPts val="300"/>
              </a:spcAft>
              <a:buFont typeface="Wingdings" panose="05000000000000000000" pitchFamily="2" charset="2"/>
              <a:buChar char="Ø"/>
            </a:pPr>
            <a:r>
              <a:rPr lang="en-US" sz="1200" kern="0" dirty="0">
                <a:latin typeface="Marianne" panose="02000000000000000000" pitchFamily="50" charset="0"/>
                <a:ea typeface="Times New Roman" panose="02020603050405020304" pitchFamily="18" charset="0"/>
                <a:cs typeface="Courier New" panose="02070309020205020404" pitchFamily="49" charset="0"/>
              </a:rPr>
              <a:t>Hygroscopic Properties of Secondary Organic Aerosols (SOAs)</a:t>
            </a:r>
          </a:p>
          <a:p>
            <a:pPr marL="171450" indent="-171450">
              <a:spcAft>
                <a:spcPts val="300"/>
              </a:spcAft>
              <a:buFont typeface="Wingdings" panose="05000000000000000000" pitchFamily="2" charset="2"/>
              <a:buChar char="Ø"/>
            </a:pPr>
            <a:r>
              <a:rPr lang="en-US" sz="1200" kern="0" dirty="0">
                <a:latin typeface="Marianne" panose="02000000000000000000" pitchFamily="50" charset="0"/>
                <a:ea typeface="Times New Roman" panose="02020603050405020304" pitchFamily="18" charset="0"/>
                <a:cs typeface="Courier New" panose="02070309020205020404" pitchFamily="49" charset="0"/>
              </a:rPr>
              <a:t>Structure and Reactivity of </a:t>
            </a:r>
            <a:r>
              <a:rPr lang="en-US" sz="1200" kern="0" dirty="0" err="1">
                <a:latin typeface="Marianne" panose="02000000000000000000" pitchFamily="50" charset="0"/>
                <a:ea typeface="Times New Roman" panose="02020603050405020304" pitchFamily="18" charset="0"/>
                <a:cs typeface="Courier New" panose="02070309020205020404" pitchFamily="49" charset="0"/>
              </a:rPr>
              <a:t>Criegee</a:t>
            </a:r>
            <a:r>
              <a:rPr lang="en-US" sz="1200" kern="0" dirty="0">
                <a:latin typeface="Marianne" panose="02000000000000000000" pitchFamily="50" charset="0"/>
                <a:ea typeface="Times New Roman" panose="02020603050405020304" pitchFamily="18" charset="0"/>
                <a:cs typeface="Courier New" panose="02070309020205020404" pitchFamily="49" charset="0"/>
              </a:rPr>
              <a:t> Intermediates</a:t>
            </a:r>
            <a:endParaRPr lang="en-US" sz="1200" dirty="0">
              <a:latin typeface="Marianne" panose="02000000000000000000" pitchFamily="50" charset="0"/>
            </a:endParaRPr>
          </a:p>
        </p:txBody>
      </p:sp>
      <p:pic>
        <p:nvPicPr>
          <p:cNvPr id="163" name="Graphic 129" descr="Research">
            <a:extLst>
              <a:ext uri="{FF2B5EF4-FFF2-40B4-BE49-F238E27FC236}">
                <a16:creationId xmlns:a16="http://schemas.microsoft.com/office/drawing/2014/main" id="{11E280EB-4EEA-47EA-A757-6482B3C25D28}"/>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192833" y="876094"/>
            <a:ext cx="388813" cy="388813"/>
          </a:xfrm>
          <a:prstGeom prst="rect">
            <a:avLst/>
          </a:prstGeom>
        </p:spPr>
      </p:pic>
      <p:pic>
        <p:nvPicPr>
          <p:cNvPr id="175" name="Graphic 8" descr="Bullseye">
            <a:extLst>
              <a:ext uri="{FF2B5EF4-FFF2-40B4-BE49-F238E27FC236}">
                <a16:creationId xmlns:a16="http://schemas.microsoft.com/office/drawing/2014/main" id="{899FA0B6-392C-49F1-9AD9-FE4BAB9EEC26}"/>
              </a:ext>
            </a:extLst>
          </p:cNvPr>
          <p:cNvPicPr/>
          <p:nvPr/>
        </p:nvPicPr>
        <p:blipFill>
          <a:blip r:embed="rId8">
            <a:extLst>
              <a:ext uri="{96DAC541-7B7A-43D3-8B79-37D633B846F1}">
                <asvg:svgBlip xmlns:asvg="http://schemas.microsoft.com/office/drawing/2016/SVG/main" xmlns="" r:embed="rId9"/>
              </a:ext>
            </a:extLst>
          </a:blip>
          <a:stretch/>
        </p:blipFill>
        <p:spPr>
          <a:xfrm>
            <a:off x="148040" y="2276525"/>
            <a:ext cx="236520" cy="236520"/>
          </a:xfrm>
          <a:prstGeom prst="rect">
            <a:avLst/>
          </a:prstGeom>
          <a:ln w="0">
            <a:noFill/>
          </a:ln>
        </p:spPr>
      </p:pic>
      <p:sp>
        <p:nvSpPr>
          <p:cNvPr id="176" name="TextBox 111">
            <a:extLst>
              <a:ext uri="{FF2B5EF4-FFF2-40B4-BE49-F238E27FC236}">
                <a16:creationId xmlns:a16="http://schemas.microsoft.com/office/drawing/2014/main" id="{E29491DC-C067-4102-A9DC-9322A66F54E0}"/>
              </a:ext>
            </a:extLst>
          </p:cNvPr>
          <p:cNvSpPr txBox="1"/>
          <p:nvPr/>
        </p:nvSpPr>
        <p:spPr>
          <a:xfrm>
            <a:off x="3592091" y="1656331"/>
            <a:ext cx="2409486" cy="1461939"/>
          </a:xfrm>
          <a:prstGeom prst="rect">
            <a:avLst/>
          </a:prstGeom>
          <a:noFill/>
        </p:spPr>
        <p:txBody>
          <a:bodyPr wrap="square">
            <a:spAutoFit/>
          </a:bodyPr>
          <a:lstStyle/>
          <a:p>
            <a:pPr marL="176213" indent="-176213">
              <a:spcAft>
                <a:spcPts val="300"/>
              </a:spcAft>
            </a:pPr>
            <a:r>
              <a:rPr lang="en-US" sz="1200" dirty="0">
                <a:latin typeface="Marianne" panose="02000000000000000000" pitchFamily="50" charset="0"/>
                <a:ea typeface="Calibri" panose="020F0502020204030204" pitchFamily="34" charset="0"/>
                <a:cs typeface="Times New Roman" panose="02020603050405020304" pitchFamily="18" charset="0"/>
                <a:sym typeface="Wingdings" panose="05000000000000000000" pitchFamily="2" charset="2"/>
              </a:rPr>
              <a:t>Provide laboratory data:</a:t>
            </a:r>
          </a:p>
          <a:p>
            <a:pPr marL="176213" indent="-176213">
              <a:spcAft>
                <a:spcPts val="300"/>
              </a:spcAft>
              <a:buFont typeface="Wingdings" panose="05000000000000000000" pitchFamily="2" charset="2"/>
              <a:buChar char="Ø"/>
            </a:pPr>
            <a:r>
              <a:rPr lang="en-US" sz="1200" dirty="0">
                <a:latin typeface="Marianne" panose="02000000000000000000" pitchFamily="50" charset="0"/>
                <a:ea typeface="Calibri" panose="020F0502020204030204" pitchFamily="34" charset="0"/>
                <a:cs typeface="Times New Roman" panose="02020603050405020304" pitchFamily="18" charset="0"/>
                <a:sym typeface="Wingdings" panose="05000000000000000000" pitchFamily="2" charset="2"/>
              </a:rPr>
              <a:t>to identify species in the interstellar medium</a:t>
            </a:r>
          </a:p>
          <a:p>
            <a:pPr marL="176213" indent="-176213">
              <a:spcAft>
                <a:spcPts val="300"/>
              </a:spcAft>
              <a:buFont typeface="Wingdings" panose="05000000000000000000" pitchFamily="2" charset="2"/>
              <a:buChar char="Ø"/>
            </a:pPr>
            <a:r>
              <a:rPr lang="en-US" sz="1200" dirty="0">
                <a:latin typeface="Marianne" panose="02000000000000000000" pitchFamily="50" charset="0"/>
                <a:ea typeface="Calibri" panose="020F0502020204030204" pitchFamily="34" charset="0"/>
                <a:cs typeface="Times New Roman" panose="02020603050405020304" pitchFamily="18" charset="0"/>
                <a:sym typeface="Wingdings" panose="05000000000000000000" pitchFamily="2" charset="2"/>
              </a:rPr>
              <a:t>to contribute to the astrochemistry models trying to understand the </a:t>
            </a:r>
            <a:r>
              <a:rPr lang="en-US" sz="1200" dirty="0" err="1">
                <a:latin typeface="Marianne" panose="02000000000000000000" pitchFamily="50" charset="0"/>
                <a:ea typeface="Calibri" panose="020F0502020204030204" pitchFamily="34" charset="0"/>
                <a:cs typeface="Times New Roman" panose="02020603050405020304" pitchFamily="18" charset="0"/>
                <a:sym typeface="Wingdings" panose="05000000000000000000" pitchFamily="2" charset="2"/>
              </a:rPr>
              <a:t>physico</a:t>
            </a:r>
            <a:r>
              <a:rPr lang="en-US" sz="1200" dirty="0">
                <a:latin typeface="Marianne" panose="02000000000000000000" pitchFamily="50" charset="0"/>
                <a:ea typeface="Calibri" panose="020F0502020204030204" pitchFamily="34" charset="0"/>
                <a:cs typeface="Times New Roman" panose="02020603050405020304" pitchFamily="18" charset="0"/>
                <a:sym typeface="Wingdings" panose="05000000000000000000" pitchFamily="2" charset="2"/>
              </a:rPr>
              <a:t>-chemical processes occurring in space.</a:t>
            </a:r>
          </a:p>
        </p:txBody>
      </p:sp>
      <p:pic>
        <p:nvPicPr>
          <p:cNvPr id="177" name="Graphic 8" descr="Bullseye">
            <a:extLst>
              <a:ext uri="{FF2B5EF4-FFF2-40B4-BE49-F238E27FC236}">
                <a16:creationId xmlns:a16="http://schemas.microsoft.com/office/drawing/2014/main" id="{348191F6-8A14-427C-97CF-0BF383ED079C}"/>
              </a:ext>
            </a:extLst>
          </p:cNvPr>
          <p:cNvPicPr/>
          <p:nvPr/>
        </p:nvPicPr>
        <p:blipFill>
          <a:blip r:embed="rId8">
            <a:extLst>
              <a:ext uri="{96DAC541-7B7A-43D3-8B79-37D633B846F1}">
                <asvg:svgBlip xmlns:asvg="http://schemas.microsoft.com/office/drawing/2016/SVG/main" xmlns="" r:embed="rId9"/>
              </a:ext>
            </a:extLst>
          </a:blip>
          <a:stretch/>
        </p:blipFill>
        <p:spPr>
          <a:xfrm>
            <a:off x="3252360" y="2280179"/>
            <a:ext cx="236520" cy="236520"/>
          </a:xfrm>
          <a:prstGeom prst="rect">
            <a:avLst/>
          </a:prstGeom>
          <a:ln w="0">
            <a:noFill/>
          </a:ln>
        </p:spPr>
      </p:pic>
      <p:sp>
        <p:nvSpPr>
          <p:cNvPr id="178" name="TextBox 111">
            <a:extLst>
              <a:ext uri="{FF2B5EF4-FFF2-40B4-BE49-F238E27FC236}">
                <a16:creationId xmlns:a16="http://schemas.microsoft.com/office/drawing/2014/main" id="{723A62BF-6A9B-441F-ADE0-F8DF6064E828}"/>
              </a:ext>
            </a:extLst>
          </p:cNvPr>
          <p:cNvSpPr txBox="1"/>
          <p:nvPr/>
        </p:nvSpPr>
        <p:spPr>
          <a:xfrm>
            <a:off x="6513878" y="1335303"/>
            <a:ext cx="2487130" cy="2054409"/>
          </a:xfrm>
          <a:prstGeom prst="rect">
            <a:avLst/>
          </a:prstGeom>
          <a:noFill/>
        </p:spPr>
        <p:txBody>
          <a:bodyPr wrap="square">
            <a:spAutoFit/>
          </a:bodyPr>
          <a:lstStyle/>
          <a:p>
            <a:pPr>
              <a:spcAft>
                <a:spcPts val="300"/>
              </a:spcAft>
            </a:pPr>
            <a:r>
              <a:rPr lang="en-US" sz="1200" kern="0" dirty="0">
                <a:latin typeface="Marianne" panose="02000000000000000000" pitchFamily="50" charset="0"/>
                <a:ea typeface="Times New Roman" panose="02020603050405020304" pitchFamily="18" charset="0"/>
                <a:cs typeface="Courier New" panose="02070309020205020404" pitchFamily="49" charset="0"/>
              </a:rPr>
              <a:t>identify and quantify explosive substances in various realistic environments (checkpoints, etc.)</a:t>
            </a:r>
          </a:p>
          <a:p>
            <a:pPr marL="171450" indent="-171450">
              <a:spcAft>
                <a:spcPts val="300"/>
              </a:spcAft>
              <a:buFont typeface="Wingdings" panose="05000000000000000000" pitchFamily="2" charset="2"/>
              <a:buChar char="Ø"/>
            </a:pPr>
            <a:r>
              <a:rPr lang="en-US" sz="1200" kern="0" dirty="0">
                <a:latin typeface="Marianne" panose="02000000000000000000" pitchFamily="50" charset="0"/>
                <a:ea typeface="Times New Roman" panose="02020603050405020304" pitchFamily="18" charset="0"/>
                <a:cs typeface="Courier New" panose="02070309020205020404" pitchFamily="49" charset="0"/>
              </a:rPr>
              <a:t>Develop a high resolution spectrometer to detect species at traces level</a:t>
            </a:r>
          </a:p>
          <a:p>
            <a:pPr marL="171450" indent="-171450">
              <a:spcAft>
                <a:spcPts val="300"/>
              </a:spcAft>
              <a:buFont typeface="Wingdings" panose="05000000000000000000" pitchFamily="2" charset="2"/>
              <a:buChar char="Ø"/>
            </a:pPr>
            <a:r>
              <a:rPr lang="en-US" sz="1200" kern="0" dirty="0">
                <a:latin typeface="Marianne" panose="02000000000000000000" pitchFamily="50" charset="0"/>
                <a:ea typeface="Times New Roman" panose="02020603050405020304" pitchFamily="18" charset="0"/>
                <a:cs typeface="Courier New" panose="02070309020205020404" pitchFamily="49" charset="0"/>
              </a:rPr>
              <a:t>Propose an automated spectral taxonomy method for the analysis of dense spectra</a:t>
            </a:r>
          </a:p>
          <a:p>
            <a:pPr marL="171450" indent="-171450">
              <a:spcAft>
                <a:spcPts val="300"/>
              </a:spcAft>
              <a:buFont typeface="Wingdings" panose="05000000000000000000" pitchFamily="2" charset="2"/>
              <a:buChar char="Ø"/>
            </a:pPr>
            <a:r>
              <a:rPr lang="en-US" sz="1200" kern="0" dirty="0">
                <a:latin typeface="Marianne" panose="02000000000000000000" pitchFamily="50" charset="0"/>
                <a:cs typeface="Courier New" panose="02070309020205020404" pitchFamily="49" charset="0"/>
              </a:rPr>
              <a:t>Create a database </a:t>
            </a:r>
            <a:endParaRPr lang="en-US" sz="1200" dirty="0">
              <a:latin typeface="Marianne" panose="02000000000000000000" pitchFamily="50" charset="0"/>
            </a:endParaRPr>
          </a:p>
        </p:txBody>
      </p:sp>
      <p:pic>
        <p:nvPicPr>
          <p:cNvPr id="179" name="Graphic 8" descr="Bullseye">
            <a:extLst>
              <a:ext uri="{FF2B5EF4-FFF2-40B4-BE49-F238E27FC236}">
                <a16:creationId xmlns:a16="http://schemas.microsoft.com/office/drawing/2014/main" id="{32AFB0F5-7C22-43C2-9DC2-5D17DCAA8390}"/>
              </a:ext>
            </a:extLst>
          </p:cNvPr>
          <p:cNvPicPr/>
          <p:nvPr/>
        </p:nvPicPr>
        <p:blipFill>
          <a:blip r:embed="rId8">
            <a:extLst>
              <a:ext uri="{96DAC541-7B7A-43D3-8B79-37D633B846F1}">
                <asvg:svgBlip xmlns:asvg="http://schemas.microsoft.com/office/drawing/2016/SVG/main" xmlns="" r:embed="rId9"/>
              </a:ext>
            </a:extLst>
          </a:blip>
          <a:stretch/>
        </p:blipFill>
        <p:spPr>
          <a:xfrm>
            <a:off x="6251295" y="2278813"/>
            <a:ext cx="236520" cy="236520"/>
          </a:xfrm>
          <a:prstGeom prst="rect">
            <a:avLst/>
          </a:prstGeom>
          <a:ln w="0">
            <a:noFill/>
          </a:ln>
        </p:spPr>
      </p:pic>
      <p:sp>
        <p:nvSpPr>
          <p:cNvPr id="180" name="Rectangle 179">
            <a:extLst>
              <a:ext uri="{FF2B5EF4-FFF2-40B4-BE49-F238E27FC236}">
                <a16:creationId xmlns:a16="http://schemas.microsoft.com/office/drawing/2014/main" id="{F21D86F1-3BE0-4DF9-963C-D53B67B9ABED}"/>
              </a:ext>
            </a:extLst>
          </p:cNvPr>
          <p:cNvSpPr/>
          <p:nvPr/>
        </p:nvSpPr>
        <p:spPr>
          <a:xfrm>
            <a:off x="94998" y="4467729"/>
            <a:ext cx="8916007" cy="494059"/>
          </a:xfrm>
          <a:prstGeom prst="rect">
            <a:avLst/>
          </a:prstGeom>
          <a:noFill/>
          <a:ln w="3175">
            <a:solidFill>
              <a:srgbClr val="00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1" name="Graphic 10" descr="Tools">
            <a:extLst>
              <a:ext uri="{FF2B5EF4-FFF2-40B4-BE49-F238E27FC236}">
                <a16:creationId xmlns:a16="http://schemas.microsoft.com/office/drawing/2014/main" id="{97B8C0F0-6259-4D86-9231-57A5DDE8AC74}"/>
              </a:ext>
            </a:extLst>
          </p:cNvPr>
          <p:cNvPicPr>
            <a:picLocks noChangeAspect="1"/>
          </p:cNvPicPr>
          <p:nvPr/>
        </p:nvPicPr>
        <p:blipFill>
          <a:blip r:embed="rId10" cstate="email">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390077" y="4560499"/>
            <a:ext cx="367306" cy="340116"/>
          </a:xfrm>
          <a:prstGeom prst="rect">
            <a:avLst/>
          </a:prstGeom>
        </p:spPr>
      </p:pic>
      <p:sp>
        <p:nvSpPr>
          <p:cNvPr id="182" name="TextBox 35">
            <a:extLst>
              <a:ext uri="{FF2B5EF4-FFF2-40B4-BE49-F238E27FC236}">
                <a16:creationId xmlns:a16="http://schemas.microsoft.com/office/drawing/2014/main" id="{82EECD15-FC81-4BF6-A844-5C648AFD5377}"/>
              </a:ext>
            </a:extLst>
          </p:cNvPr>
          <p:cNvSpPr txBox="1"/>
          <p:nvPr/>
        </p:nvSpPr>
        <p:spPr>
          <a:xfrm>
            <a:off x="1007525" y="4495220"/>
            <a:ext cx="8003480" cy="461665"/>
          </a:xfrm>
          <a:prstGeom prst="rect">
            <a:avLst/>
          </a:prstGeom>
          <a:noFill/>
        </p:spPr>
        <p:txBody>
          <a:bodyPr wrap="square">
            <a:spAutoFit/>
          </a:bodyPr>
          <a:lstStyle/>
          <a:p>
            <a:pPr marL="171450" indent="-171450">
              <a:buFont typeface="Wingdings" panose="05000000000000000000" pitchFamily="2" charset="2"/>
              <a:buChar char="Ø"/>
            </a:pPr>
            <a:r>
              <a:rPr lang="en-US" sz="1200" dirty="0">
                <a:latin typeface="Marianne" panose="02000000000000000000" pitchFamily="50" charset="0"/>
                <a:cs typeface="Times New Roman" panose="02020603050405020304" pitchFamily="18" charset="0"/>
              </a:rPr>
              <a:t>High resolution and high sensitivity rotational spectroscopy in the cm- and (sub)mm-wave ranges (2-1500 GHz)</a:t>
            </a:r>
          </a:p>
          <a:p>
            <a:pPr marL="171450" indent="-171450">
              <a:buFont typeface="Wingdings" panose="05000000000000000000" pitchFamily="2" charset="2"/>
              <a:buChar char="Ø"/>
            </a:pPr>
            <a:r>
              <a:rPr lang="en-US" sz="1200" dirty="0">
                <a:latin typeface="Marianne" panose="02000000000000000000" pitchFamily="50" charset="0"/>
                <a:cs typeface="Times New Roman" panose="02020603050405020304" pitchFamily="18" charset="0"/>
              </a:rPr>
              <a:t>High level quantum chemistry calculations</a:t>
            </a:r>
          </a:p>
        </p:txBody>
      </p:sp>
      <p:pic>
        <p:nvPicPr>
          <p:cNvPr id="183" name="Image 28">
            <a:extLst>
              <a:ext uri="{FF2B5EF4-FFF2-40B4-BE49-F238E27FC236}">
                <a16:creationId xmlns:a16="http://schemas.microsoft.com/office/drawing/2014/main" id="{CD8FE587-0F7D-400A-95AC-F9B8E50E7D4D}"/>
              </a:ext>
            </a:extLst>
          </p:cNvPr>
          <p:cNvPicPr/>
          <p:nvPr/>
        </p:nvPicPr>
        <p:blipFill>
          <a:blip r:embed="rId12"/>
          <a:stretch/>
        </p:blipFill>
        <p:spPr>
          <a:xfrm>
            <a:off x="6781829" y="3315780"/>
            <a:ext cx="1531484" cy="1082766"/>
          </a:xfrm>
          <a:prstGeom prst="rect">
            <a:avLst/>
          </a:prstGeom>
          <a:ln w="0">
            <a:noFill/>
          </a:ln>
        </p:spPr>
      </p:pic>
      <p:pic>
        <p:nvPicPr>
          <p:cNvPr id="4" name="Image 3">
            <a:extLst>
              <a:ext uri="{FF2B5EF4-FFF2-40B4-BE49-F238E27FC236}">
                <a16:creationId xmlns:a16="http://schemas.microsoft.com/office/drawing/2014/main" id="{06E7389D-8A81-4D5C-9EB7-9BBB07DCAA4C}"/>
              </a:ext>
            </a:extLst>
          </p:cNvPr>
          <p:cNvPicPr>
            <a:picLocks noChangeAspect="1"/>
          </p:cNvPicPr>
          <p:nvPr/>
        </p:nvPicPr>
        <p:blipFill>
          <a:blip r:embed="rId13"/>
          <a:stretch>
            <a:fillRect/>
          </a:stretch>
        </p:blipFill>
        <p:spPr>
          <a:xfrm>
            <a:off x="481696" y="3331102"/>
            <a:ext cx="2143241" cy="1009215"/>
          </a:xfrm>
          <a:prstGeom prst="rect">
            <a:avLst/>
          </a:prstGeom>
        </p:spPr>
      </p:pic>
      <p:pic>
        <p:nvPicPr>
          <p:cNvPr id="29" name="Image 16">
            <a:extLst>
              <a:ext uri="{FF2B5EF4-FFF2-40B4-BE49-F238E27FC236}">
                <a16:creationId xmlns:a16="http://schemas.microsoft.com/office/drawing/2014/main" id="{F2682523-B9F5-4B17-9690-027B938757D5}"/>
              </a:ext>
            </a:extLst>
          </p:cNvPr>
          <p:cNvPicPr/>
          <p:nvPr/>
        </p:nvPicPr>
        <p:blipFill>
          <a:blip r:embed="rId14"/>
          <a:stretch/>
        </p:blipFill>
        <p:spPr>
          <a:xfrm>
            <a:off x="3780154" y="3178906"/>
            <a:ext cx="1583691" cy="1161411"/>
          </a:xfrm>
          <a:prstGeom prst="rect">
            <a:avLst/>
          </a:prstGeom>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7" name="Groupe 98"/>
          <p:cNvGrpSpPr/>
          <p:nvPr/>
        </p:nvGrpSpPr>
        <p:grpSpPr>
          <a:xfrm>
            <a:off x="1478880" y="96120"/>
            <a:ext cx="5204520" cy="619200"/>
            <a:chOff x="1478880" y="96120"/>
            <a:chExt cx="5204520" cy="619200"/>
          </a:xfrm>
        </p:grpSpPr>
        <p:grpSp>
          <p:nvGrpSpPr>
            <p:cNvPr id="418" name="Group 26"/>
            <p:cNvGrpSpPr/>
            <p:nvPr/>
          </p:nvGrpSpPr>
          <p:grpSpPr>
            <a:xfrm>
              <a:off x="6265080" y="169920"/>
              <a:ext cx="417960" cy="545400"/>
              <a:chOff x="6265080" y="169920"/>
              <a:chExt cx="417960" cy="545400"/>
            </a:xfrm>
          </p:grpSpPr>
          <p:sp>
            <p:nvSpPr>
              <p:cNvPr id="419" name="Freeform 40"/>
              <p:cNvSpPr/>
              <p:nvPr/>
            </p:nvSpPr>
            <p:spPr>
              <a:xfrm flipH="1">
                <a:off x="6265440" y="317520"/>
                <a:ext cx="298080" cy="397800"/>
              </a:xfrm>
              <a:custGeom>
                <a:avLst/>
                <a:gdLst>
                  <a:gd name="textAreaLeft" fmla="*/ 360 w 298080"/>
                  <a:gd name="textAreaRight" fmla="*/ 298800 w 298080"/>
                  <a:gd name="textAreaTop" fmla="*/ 0 h 397800"/>
                  <a:gd name="textAreaBottom" fmla="*/ 398160 h 397800"/>
                </a:gdLst>
                <a:ahLst/>
                <a:cxnLst/>
                <a:rect l="textAreaLeft" t="textAreaTop" r="textAreaRight" b="textAreaBottom"/>
                <a:pathLst>
                  <a:path w="1414" h="1164">
                    <a:moveTo>
                      <a:pt x="1414" y="901"/>
                    </a:moveTo>
                    <a:lnTo>
                      <a:pt x="0" y="1164"/>
                    </a:lnTo>
                    <a:lnTo>
                      <a:pt x="0" y="0"/>
                    </a:lnTo>
                    <a:lnTo>
                      <a:pt x="1414" y="351"/>
                    </a:lnTo>
                    <a:lnTo>
                      <a:pt x="1414" y="901"/>
                    </a:lnTo>
                    <a:close/>
                  </a:path>
                </a:pathLst>
              </a:custGeom>
              <a:solidFill>
                <a:srgbClr val="7D7D7D"/>
              </a:solidFill>
              <a:ln w="0">
                <a:noFill/>
              </a:ln>
            </p:spPr>
            <p:style>
              <a:lnRef idx="0">
                <a:scrgbClr r="0" g="0" b="0"/>
              </a:lnRef>
              <a:fillRef idx="0">
                <a:scrgbClr r="0" g="0" b="0"/>
              </a:fillRef>
              <a:effectRef idx="0">
                <a:scrgbClr r="0" g="0" b="0"/>
              </a:effectRef>
              <a:fontRef idx="minor"/>
            </p:style>
            <p:txBody>
              <a:bodyPr numCol="1" spcCol="0" anchor="t">
                <a:noAutofit/>
              </a:bodyPr>
              <a:lstStyle/>
              <a:p>
                <a:pPr defTabSz="914400">
                  <a:lnSpc>
                    <a:spcPct val="100000"/>
                  </a:lnSpc>
                </a:pPr>
                <a:endParaRPr lang="en-US" sz="1800" b="0" strike="noStrike" spc="-1">
                  <a:solidFill>
                    <a:srgbClr val="5A5A5A"/>
                  </a:solidFill>
                  <a:latin typeface="Verdana"/>
                </a:endParaRPr>
              </a:p>
            </p:txBody>
          </p:sp>
          <p:sp>
            <p:nvSpPr>
              <p:cNvPr id="420" name="Freeform 41"/>
              <p:cNvSpPr/>
              <p:nvPr/>
            </p:nvSpPr>
            <p:spPr>
              <a:xfrm flipH="1">
                <a:off x="6264720" y="169920"/>
                <a:ext cx="417960" cy="453600"/>
              </a:xfrm>
              <a:custGeom>
                <a:avLst/>
                <a:gdLst>
                  <a:gd name="textAreaLeft" fmla="*/ -360 w 417960"/>
                  <a:gd name="textAreaRight" fmla="*/ 417960 w 417960"/>
                  <a:gd name="textAreaTop" fmla="*/ 0 h 453600"/>
                  <a:gd name="textAreaBottom" fmla="*/ 453960 h 453600"/>
                </a:gdLst>
                <a:ahLst/>
                <a:cxnLst/>
                <a:rect l="textAreaLeft" t="textAreaTop" r="textAreaRight" b="textAreaBottom"/>
                <a:pathLst>
                  <a:path w="10000" h="10181">
                    <a:moveTo>
                      <a:pt x="10000" y="10181"/>
                    </a:moveTo>
                    <a:lnTo>
                      <a:pt x="0" y="8634"/>
                    </a:lnTo>
                    <a:lnTo>
                      <a:pt x="0" y="0"/>
                    </a:lnTo>
                    <a:lnTo>
                      <a:pt x="10000" y="683"/>
                    </a:lnTo>
                    <a:lnTo>
                      <a:pt x="10000" y="10181"/>
                    </a:lnTo>
                    <a:close/>
                  </a:path>
                </a:pathLst>
              </a:custGeom>
              <a:solidFill>
                <a:schemeClr val="tx1">
                  <a:lumMod val="75000"/>
                </a:schemeClr>
              </a:solidFill>
              <a:ln w="0">
                <a:noFill/>
              </a:ln>
            </p:spPr>
            <p:style>
              <a:lnRef idx="0">
                <a:scrgbClr r="0" g="0" b="0"/>
              </a:lnRef>
              <a:fillRef idx="0">
                <a:scrgbClr r="0" g="0" b="0"/>
              </a:fillRef>
              <a:effectRef idx="0">
                <a:scrgbClr r="0" g="0" b="0"/>
              </a:effectRef>
              <a:fontRef idx="minor"/>
            </p:style>
            <p:txBody>
              <a:bodyPr numCol="1" spcCol="0" anchor="t">
                <a:noAutofit/>
              </a:bodyPr>
              <a:lstStyle/>
              <a:p>
                <a:pPr defTabSz="914400">
                  <a:lnSpc>
                    <a:spcPct val="100000"/>
                  </a:lnSpc>
                </a:pPr>
                <a:endParaRPr lang="en-US" sz="1800" b="0" strike="noStrike" spc="-1">
                  <a:solidFill>
                    <a:srgbClr val="5A5A5A"/>
                  </a:solidFill>
                  <a:latin typeface="Verdana"/>
                </a:endParaRPr>
              </a:p>
            </p:txBody>
          </p:sp>
        </p:grpSp>
        <p:sp>
          <p:nvSpPr>
            <p:cNvPr id="421" name="Rectangle 100"/>
            <p:cNvSpPr/>
            <p:nvPr/>
          </p:nvSpPr>
          <p:spPr>
            <a:xfrm>
              <a:off x="1478880" y="96120"/>
              <a:ext cx="5204520" cy="462240"/>
            </a:xfrm>
            <a:prstGeom prst="rect">
              <a:avLst/>
            </a:prstGeom>
            <a:solidFill>
              <a:srgbClr val="7D7D7D"/>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strike="noStrike" spc="-1">
                <a:solidFill>
                  <a:srgbClr val="FFFFFF"/>
                </a:solidFill>
                <a:latin typeface="Calibri"/>
              </a:endParaRPr>
            </a:p>
          </p:txBody>
        </p:sp>
      </p:grpSp>
      <p:sp>
        <p:nvSpPr>
          <p:cNvPr id="422" name="Espace réservé du texte 2"/>
          <p:cNvSpPr/>
          <p:nvPr/>
        </p:nvSpPr>
        <p:spPr>
          <a:xfrm>
            <a:off x="1478880" y="96120"/>
            <a:ext cx="5203800" cy="453960"/>
          </a:xfrm>
          <a:prstGeom prst="rect">
            <a:avLst/>
          </a:prstGeom>
          <a:noFill/>
          <a:ln w="0">
            <a:noFill/>
          </a:ln>
        </p:spPr>
        <p:style>
          <a:lnRef idx="0">
            <a:scrgbClr r="0" g="0" b="0"/>
          </a:lnRef>
          <a:fillRef idx="0">
            <a:scrgbClr r="0" g="0" b="0"/>
          </a:fillRef>
          <a:effectRef idx="0">
            <a:scrgbClr r="0" g="0" b="0"/>
          </a:effectRef>
          <a:fontRef idx="minor"/>
        </p:style>
        <p:txBody>
          <a:bodyPr lIns="0" tIns="0" rIns="72000" bIns="0" anchor="ctr">
            <a:normAutofit/>
          </a:bodyPr>
          <a:lstStyle/>
          <a:p>
            <a:pPr algn="ctr" defTabSz="685800">
              <a:lnSpc>
                <a:spcPct val="90000"/>
              </a:lnSpc>
              <a:spcBef>
                <a:spcPts val="751"/>
              </a:spcBef>
              <a:tabLst>
                <a:tab pos="0" algn="l"/>
              </a:tabLst>
            </a:pPr>
            <a:endParaRPr lang="fr-FR" sz="2400" b="0" strike="noStrike" spc="-1" dirty="0">
              <a:solidFill>
                <a:srgbClr val="000000"/>
              </a:solidFill>
              <a:latin typeface="Calibri"/>
            </a:endParaRPr>
          </a:p>
        </p:txBody>
      </p:sp>
      <p:pic>
        <p:nvPicPr>
          <p:cNvPr id="3" name="Image 2">
            <a:extLst>
              <a:ext uri="{FF2B5EF4-FFF2-40B4-BE49-F238E27FC236}">
                <a16:creationId xmlns:a16="http://schemas.microsoft.com/office/drawing/2014/main" id="{54453591-3681-440F-9E00-C1E4E513D995}"/>
              </a:ext>
            </a:extLst>
          </p:cNvPr>
          <p:cNvPicPr>
            <a:picLocks noChangeAspect="1"/>
          </p:cNvPicPr>
          <p:nvPr/>
        </p:nvPicPr>
        <p:blipFill>
          <a:blip r:embed="rId2"/>
          <a:stretch>
            <a:fillRect/>
          </a:stretch>
        </p:blipFill>
        <p:spPr>
          <a:xfrm>
            <a:off x="0" y="1213099"/>
            <a:ext cx="3866959" cy="3178441"/>
          </a:xfrm>
          <a:prstGeom prst="rect">
            <a:avLst/>
          </a:prstGeom>
        </p:spPr>
      </p:pic>
      <p:grpSp>
        <p:nvGrpSpPr>
          <p:cNvPr id="10" name="Groupe 9">
            <a:extLst>
              <a:ext uri="{FF2B5EF4-FFF2-40B4-BE49-F238E27FC236}">
                <a16:creationId xmlns:a16="http://schemas.microsoft.com/office/drawing/2014/main" id="{9985387A-9A77-41C1-97D7-814CA0A30B59}"/>
              </a:ext>
            </a:extLst>
          </p:cNvPr>
          <p:cNvGrpSpPr>
            <a:grpSpLocks noChangeAspect="1"/>
          </p:cNvGrpSpPr>
          <p:nvPr/>
        </p:nvGrpSpPr>
        <p:grpSpPr>
          <a:xfrm>
            <a:off x="4572000" y="587289"/>
            <a:ext cx="3866959" cy="2161785"/>
            <a:chOff x="393934" y="1790700"/>
            <a:chExt cx="6115506" cy="3572624"/>
          </a:xfrm>
        </p:grpSpPr>
        <p:pic>
          <p:nvPicPr>
            <p:cNvPr id="11" name="Image 10">
              <a:extLst>
                <a:ext uri="{FF2B5EF4-FFF2-40B4-BE49-F238E27FC236}">
                  <a16:creationId xmlns:a16="http://schemas.microsoft.com/office/drawing/2014/main" id="{62407EFB-6969-408A-8DC0-20A8C14D6C4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7512"/>
            <a:stretch/>
          </p:blipFill>
          <p:spPr>
            <a:xfrm>
              <a:off x="393934" y="1981200"/>
              <a:ext cx="6115506" cy="3382124"/>
            </a:xfrm>
            <a:prstGeom prst="rect">
              <a:avLst/>
            </a:prstGeom>
          </p:spPr>
        </p:pic>
        <p:sp>
          <p:nvSpPr>
            <p:cNvPr id="12" name="Rectangle 11">
              <a:extLst>
                <a:ext uri="{FF2B5EF4-FFF2-40B4-BE49-F238E27FC236}">
                  <a16:creationId xmlns:a16="http://schemas.microsoft.com/office/drawing/2014/main" id="{C0EE2368-138D-4F73-A092-F7455F963F50}"/>
                </a:ext>
              </a:extLst>
            </p:cNvPr>
            <p:cNvSpPr/>
            <p:nvPr/>
          </p:nvSpPr>
          <p:spPr>
            <a:xfrm>
              <a:off x="533400" y="1790700"/>
              <a:ext cx="236220" cy="365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4" name="Image 3">
            <a:extLst>
              <a:ext uri="{FF2B5EF4-FFF2-40B4-BE49-F238E27FC236}">
                <a16:creationId xmlns:a16="http://schemas.microsoft.com/office/drawing/2014/main" id="{24467CAB-8FB0-4791-AFC6-C40AF71BD250}"/>
              </a:ext>
            </a:extLst>
          </p:cNvPr>
          <p:cNvPicPr>
            <a:picLocks noChangeAspect="1"/>
          </p:cNvPicPr>
          <p:nvPr/>
        </p:nvPicPr>
        <p:blipFill>
          <a:blip r:embed="rId4"/>
          <a:stretch>
            <a:fillRect/>
          </a:stretch>
        </p:blipFill>
        <p:spPr>
          <a:xfrm>
            <a:off x="4629274" y="2828114"/>
            <a:ext cx="3570412" cy="2119457"/>
          </a:xfrm>
          <a:prstGeom prst="rect">
            <a:avLst/>
          </a:prstGeom>
        </p:spPr>
      </p:pic>
    </p:spTree>
    <p:extLst>
      <p:ext uri="{BB962C8B-B14F-4D97-AF65-F5344CB8AC3E}">
        <p14:creationId xmlns:p14="http://schemas.microsoft.com/office/powerpoint/2010/main" val="342310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DB2E4C7-3C58-494A-80D0-7C79520764A6}"/>
              </a:ext>
            </a:extLst>
          </p:cNvPr>
          <p:cNvPicPr>
            <a:picLocks noChangeAspect="1"/>
          </p:cNvPicPr>
          <p:nvPr/>
        </p:nvPicPr>
        <p:blipFill rotWithShape="1">
          <a:blip r:embed="rId2"/>
          <a:srcRect r="11770"/>
          <a:stretch/>
        </p:blipFill>
        <p:spPr>
          <a:xfrm>
            <a:off x="5577199" y="1547368"/>
            <a:ext cx="3566801" cy="3426212"/>
          </a:xfrm>
          <a:prstGeom prst="rect">
            <a:avLst/>
          </a:prstGeom>
        </p:spPr>
      </p:pic>
      <p:grpSp>
        <p:nvGrpSpPr>
          <p:cNvPr id="417" name="Groupe 98"/>
          <p:cNvGrpSpPr/>
          <p:nvPr/>
        </p:nvGrpSpPr>
        <p:grpSpPr>
          <a:xfrm>
            <a:off x="1478880" y="96120"/>
            <a:ext cx="5204520" cy="619200"/>
            <a:chOff x="1478880" y="96120"/>
            <a:chExt cx="5204520" cy="619200"/>
          </a:xfrm>
        </p:grpSpPr>
        <p:grpSp>
          <p:nvGrpSpPr>
            <p:cNvPr id="418" name="Group 26"/>
            <p:cNvGrpSpPr/>
            <p:nvPr/>
          </p:nvGrpSpPr>
          <p:grpSpPr>
            <a:xfrm>
              <a:off x="6265080" y="169920"/>
              <a:ext cx="417960" cy="545400"/>
              <a:chOff x="6265080" y="169920"/>
              <a:chExt cx="417960" cy="545400"/>
            </a:xfrm>
          </p:grpSpPr>
          <p:sp>
            <p:nvSpPr>
              <p:cNvPr id="419" name="Freeform 40"/>
              <p:cNvSpPr/>
              <p:nvPr/>
            </p:nvSpPr>
            <p:spPr>
              <a:xfrm flipH="1">
                <a:off x="6265440" y="317520"/>
                <a:ext cx="298080" cy="397800"/>
              </a:xfrm>
              <a:custGeom>
                <a:avLst/>
                <a:gdLst>
                  <a:gd name="textAreaLeft" fmla="*/ 360 w 298080"/>
                  <a:gd name="textAreaRight" fmla="*/ 298800 w 298080"/>
                  <a:gd name="textAreaTop" fmla="*/ 0 h 397800"/>
                  <a:gd name="textAreaBottom" fmla="*/ 398160 h 397800"/>
                </a:gdLst>
                <a:ahLst/>
                <a:cxnLst/>
                <a:rect l="textAreaLeft" t="textAreaTop" r="textAreaRight" b="textAreaBottom"/>
                <a:pathLst>
                  <a:path w="1414" h="1164">
                    <a:moveTo>
                      <a:pt x="1414" y="901"/>
                    </a:moveTo>
                    <a:lnTo>
                      <a:pt x="0" y="1164"/>
                    </a:lnTo>
                    <a:lnTo>
                      <a:pt x="0" y="0"/>
                    </a:lnTo>
                    <a:lnTo>
                      <a:pt x="1414" y="351"/>
                    </a:lnTo>
                    <a:lnTo>
                      <a:pt x="1414" y="901"/>
                    </a:lnTo>
                    <a:close/>
                  </a:path>
                </a:pathLst>
              </a:custGeom>
              <a:solidFill>
                <a:srgbClr val="7D7D7D"/>
              </a:solidFill>
              <a:ln w="0">
                <a:noFill/>
              </a:ln>
            </p:spPr>
            <p:style>
              <a:lnRef idx="0">
                <a:scrgbClr r="0" g="0" b="0"/>
              </a:lnRef>
              <a:fillRef idx="0">
                <a:scrgbClr r="0" g="0" b="0"/>
              </a:fillRef>
              <a:effectRef idx="0">
                <a:scrgbClr r="0" g="0" b="0"/>
              </a:effectRef>
              <a:fontRef idx="minor"/>
            </p:style>
            <p:txBody>
              <a:bodyPr numCol="1" spcCol="0" anchor="t">
                <a:noAutofit/>
              </a:bodyPr>
              <a:lstStyle/>
              <a:p>
                <a:pPr defTabSz="914400">
                  <a:lnSpc>
                    <a:spcPct val="100000"/>
                  </a:lnSpc>
                </a:pPr>
                <a:endParaRPr lang="en-US" sz="1800" b="0" strike="noStrike" spc="-1">
                  <a:solidFill>
                    <a:srgbClr val="5A5A5A"/>
                  </a:solidFill>
                  <a:latin typeface="Verdana"/>
                </a:endParaRPr>
              </a:p>
            </p:txBody>
          </p:sp>
          <p:sp>
            <p:nvSpPr>
              <p:cNvPr id="420" name="Freeform 41"/>
              <p:cNvSpPr/>
              <p:nvPr/>
            </p:nvSpPr>
            <p:spPr>
              <a:xfrm flipH="1">
                <a:off x="6264720" y="169920"/>
                <a:ext cx="417960" cy="453600"/>
              </a:xfrm>
              <a:custGeom>
                <a:avLst/>
                <a:gdLst>
                  <a:gd name="textAreaLeft" fmla="*/ -360 w 417960"/>
                  <a:gd name="textAreaRight" fmla="*/ 417960 w 417960"/>
                  <a:gd name="textAreaTop" fmla="*/ 0 h 453600"/>
                  <a:gd name="textAreaBottom" fmla="*/ 453960 h 453600"/>
                </a:gdLst>
                <a:ahLst/>
                <a:cxnLst/>
                <a:rect l="textAreaLeft" t="textAreaTop" r="textAreaRight" b="textAreaBottom"/>
                <a:pathLst>
                  <a:path w="10000" h="10181">
                    <a:moveTo>
                      <a:pt x="10000" y="10181"/>
                    </a:moveTo>
                    <a:lnTo>
                      <a:pt x="0" y="8634"/>
                    </a:lnTo>
                    <a:lnTo>
                      <a:pt x="0" y="0"/>
                    </a:lnTo>
                    <a:lnTo>
                      <a:pt x="10000" y="683"/>
                    </a:lnTo>
                    <a:lnTo>
                      <a:pt x="10000" y="10181"/>
                    </a:lnTo>
                    <a:close/>
                  </a:path>
                </a:pathLst>
              </a:custGeom>
              <a:solidFill>
                <a:schemeClr val="tx1">
                  <a:lumMod val="75000"/>
                </a:schemeClr>
              </a:solidFill>
              <a:ln w="0">
                <a:noFill/>
              </a:ln>
            </p:spPr>
            <p:style>
              <a:lnRef idx="0">
                <a:scrgbClr r="0" g="0" b="0"/>
              </a:lnRef>
              <a:fillRef idx="0">
                <a:scrgbClr r="0" g="0" b="0"/>
              </a:fillRef>
              <a:effectRef idx="0">
                <a:scrgbClr r="0" g="0" b="0"/>
              </a:effectRef>
              <a:fontRef idx="minor"/>
            </p:style>
            <p:txBody>
              <a:bodyPr numCol="1" spcCol="0" anchor="t">
                <a:noAutofit/>
              </a:bodyPr>
              <a:lstStyle/>
              <a:p>
                <a:pPr defTabSz="914400">
                  <a:lnSpc>
                    <a:spcPct val="100000"/>
                  </a:lnSpc>
                </a:pPr>
                <a:endParaRPr lang="en-US" sz="1800" b="0" strike="noStrike" spc="-1">
                  <a:solidFill>
                    <a:srgbClr val="5A5A5A"/>
                  </a:solidFill>
                  <a:latin typeface="Verdana"/>
                </a:endParaRPr>
              </a:p>
            </p:txBody>
          </p:sp>
        </p:grpSp>
        <p:sp>
          <p:nvSpPr>
            <p:cNvPr id="421" name="Rectangle 100"/>
            <p:cNvSpPr/>
            <p:nvPr/>
          </p:nvSpPr>
          <p:spPr>
            <a:xfrm>
              <a:off x="1478880" y="96120"/>
              <a:ext cx="5204520" cy="462240"/>
            </a:xfrm>
            <a:prstGeom prst="rect">
              <a:avLst/>
            </a:prstGeom>
            <a:solidFill>
              <a:srgbClr val="7D7D7D"/>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strike="noStrike" spc="-1">
                <a:solidFill>
                  <a:srgbClr val="FFFFFF"/>
                </a:solidFill>
                <a:latin typeface="Calibri"/>
              </a:endParaRPr>
            </a:p>
          </p:txBody>
        </p:sp>
      </p:grpSp>
      <p:sp>
        <p:nvSpPr>
          <p:cNvPr id="422" name="Espace réservé du texte 2"/>
          <p:cNvSpPr/>
          <p:nvPr/>
        </p:nvSpPr>
        <p:spPr>
          <a:xfrm>
            <a:off x="1478880" y="96120"/>
            <a:ext cx="5203800" cy="453960"/>
          </a:xfrm>
          <a:prstGeom prst="rect">
            <a:avLst/>
          </a:prstGeom>
          <a:noFill/>
          <a:ln w="0">
            <a:noFill/>
          </a:ln>
        </p:spPr>
        <p:style>
          <a:lnRef idx="0">
            <a:scrgbClr r="0" g="0" b="0"/>
          </a:lnRef>
          <a:fillRef idx="0">
            <a:scrgbClr r="0" g="0" b="0"/>
          </a:fillRef>
          <a:effectRef idx="0">
            <a:scrgbClr r="0" g="0" b="0"/>
          </a:effectRef>
          <a:fontRef idx="minor"/>
        </p:style>
        <p:txBody>
          <a:bodyPr lIns="0" tIns="0" rIns="72000" bIns="0" anchor="ctr">
            <a:normAutofit/>
          </a:bodyPr>
          <a:lstStyle/>
          <a:p>
            <a:pPr algn="ctr" defTabSz="685800">
              <a:lnSpc>
                <a:spcPct val="90000"/>
              </a:lnSpc>
              <a:spcBef>
                <a:spcPts val="751"/>
              </a:spcBef>
              <a:tabLst>
                <a:tab pos="0" algn="l"/>
              </a:tabLst>
            </a:pPr>
            <a:endParaRPr lang="fr-FR" sz="2400" b="0" strike="noStrike" spc="-1" dirty="0">
              <a:solidFill>
                <a:srgbClr val="000000"/>
              </a:solidFill>
              <a:latin typeface="Calibri"/>
            </a:endParaRPr>
          </a:p>
        </p:txBody>
      </p:sp>
      <p:pic>
        <p:nvPicPr>
          <p:cNvPr id="3" name="Image 2">
            <a:extLst>
              <a:ext uri="{FF2B5EF4-FFF2-40B4-BE49-F238E27FC236}">
                <a16:creationId xmlns:a16="http://schemas.microsoft.com/office/drawing/2014/main" id="{F104A739-0E1F-41D4-AF6B-42594FEDE751}"/>
              </a:ext>
            </a:extLst>
          </p:cNvPr>
          <p:cNvPicPr>
            <a:picLocks noChangeAspect="1"/>
          </p:cNvPicPr>
          <p:nvPr/>
        </p:nvPicPr>
        <p:blipFill>
          <a:blip r:embed="rId3"/>
          <a:stretch>
            <a:fillRect/>
          </a:stretch>
        </p:blipFill>
        <p:spPr>
          <a:xfrm>
            <a:off x="-13322" y="715320"/>
            <a:ext cx="6366512" cy="3038924"/>
          </a:xfrm>
          <a:prstGeom prst="rect">
            <a:avLst/>
          </a:prstGeom>
        </p:spPr>
      </p:pic>
      <p:sp>
        <p:nvSpPr>
          <p:cNvPr id="23" name="Rectangle 22">
            <a:extLst>
              <a:ext uri="{FF2B5EF4-FFF2-40B4-BE49-F238E27FC236}">
                <a16:creationId xmlns:a16="http://schemas.microsoft.com/office/drawing/2014/main" id="{C71C4BAB-DFB4-4654-B41B-51B3BC18CABA}"/>
              </a:ext>
            </a:extLst>
          </p:cNvPr>
          <p:cNvSpPr/>
          <p:nvPr/>
        </p:nvSpPr>
        <p:spPr>
          <a:xfrm>
            <a:off x="211292" y="4163857"/>
            <a:ext cx="5365907" cy="400110"/>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marL="0" lvl="1"/>
            <a:r>
              <a:rPr lang="en-US" sz="2000" b="1" dirty="0"/>
              <a:t>Saturated absorption spectroscopy of NH</a:t>
            </a:r>
            <a:r>
              <a:rPr lang="en-US" sz="2000" b="1" baseline="-25000" dirty="0"/>
              <a:t>2</a:t>
            </a:r>
            <a:r>
              <a:rPr lang="en-US" sz="2000" b="1" dirty="0"/>
              <a:t> radical</a:t>
            </a:r>
            <a:endParaRPr lang="fr-FR" sz="2000" b="1" baseline="30000" dirty="0"/>
          </a:p>
        </p:txBody>
      </p:sp>
    </p:spTree>
    <p:extLst>
      <p:ext uri="{BB962C8B-B14F-4D97-AF65-F5344CB8AC3E}">
        <p14:creationId xmlns:p14="http://schemas.microsoft.com/office/powerpoint/2010/main" val="1252515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7" name="Groupe 98"/>
          <p:cNvGrpSpPr/>
          <p:nvPr/>
        </p:nvGrpSpPr>
        <p:grpSpPr>
          <a:xfrm>
            <a:off x="1478880" y="96120"/>
            <a:ext cx="5204520" cy="619200"/>
            <a:chOff x="1478880" y="96120"/>
            <a:chExt cx="5204520" cy="619200"/>
          </a:xfrm>
        </p:grpSpPr>
        <p:grpSp>
          <p:nvGrpSpPr>
            <p:cNvPr id="418" name="Group 26"/>
            <p:cNvGrpSpPr/>
            <p:nvPr/>
          </p:nvGrpSpPr>
          <p:grpSpPr>
            <a:xfrm>
              <a:off x="6265080" y="169920"/>
              <a:ext cx="417960" cy="545400"/>
              <a:chOff x="6265080" y="169920"/>
              <a:chExt cx="417960" cy="545400"/>
            </a:xfrm>
          </p:grpSpPr>
          <p:sp>
            <p:nvSpPr>
              <p:cNvPr id="419" name="Freeform 40"/>
              <p:cNvSpPr/>
              <p:nvPr/>
            </p:nvSpPr>
            <p:spPr>
              <a:xfrm flipH="1">
                <a:off x="6265440" y="317520"/>
                <a:ext cx="298080" cy="397800"/>
              </a:xfrm>
              <a:custGeom>
                <a:avLst/>
                <a:gdLst>
                  <a:gd name="textAreaLeft" fmla="*/ 360 w 298080"/>
                  <a:gd name="textAreaRight" fmla="*/ 298800 w 298080"/>
                  <a:gd name="textAreaTop" fmla="*/ 0 h 397800"/>
                  <a:gd name="textAreaBottom" fmla="*/ 398160 h 397800"/>
                </a:gdLst>
                <a:ahLst/>
                <a:cxnLst/>
                <a:rect l="textAreaLeft" t="textAreaTop" r="textAreaRight" b="textAreaBottom"/>
                <a:pathLst>
                  <a:path w="1414" h="1164">
                    <a:moveTo>
                      <a:pt x="1414" y="901"/>
                    </a:moveTo>
                    <a:lnTo>
                      <a:pt x="0" y="1164"/>
                    </a:lnTo>
                    <a:lnTo>
                      <a:pt x="0" y="0"/>
                    </a:lnTo>
                    <a:lnTo>
                      <a:pt x="1414" y="351"/>
                    </a:lnTo>
                    <a:lnTo>
                      <a:pt x="1414" y="901"/>
                    </a:lnTo>
                    <a:close/>
                  </a:path>
                </a:pathLst>
              </a:custGeom>
              <a:solidFill>
                <a:srgbClr val="7D7D7D"/>
              </a:solidFill>
              <a:ln w="0">
                <a:noFill/>
              </a:ln>
            </p:spPr>
            <p:style>
              <a:lnRef idx="0">
                <a:scrgbClr r="0" g="0" b="0"/>
              </a:lnRef>
              <a:fillRef idx="0">
                <a:scrgbClr r="0" g="0" b="0"/>
              </a:fillRef>
              <a:effectRef idx="0">
                <a:scrgbClr r="0" g="0" b="0"/>
              </a:effectRef>
              <a:fontRef idx="minor"/>
            </p:style>
            <p:txBody>
              <a:bodyPr numCol="1" spcCol="0" anchor="t">
                <a:noAutofit/>
              </a:bodyPr>
              <a:lstStyle/>
              <a:p>
                <a:pPr defTabSz="914400">
                  <a:lnSpc>
                    <a:spcPct val="100000"/>
                  </a:lnSpc>
                </a:pPr>
                <a:endParaRPr lang="en-US" sz="1800" b="0" strike="noStrike" spc="-1">
                  <a:solidFill>
                    <a:srgbClr val="5A5A5A"/>
                  </a:solidFill>
                  <a:latin typeface="Verdana"/>
                </a:endParaRPr>
              </a:p>
            </p:txBody>
          </p:sp>
          <p:sp>
            <p:nvSpPr>
              <p:cNvPr id="420" name="Freeform 41"/>
              <p:cNvSpPr/>
              <p:nvPr/>
            </p:nvSpPr>
            <p:spPr>
              <a:xfrm flipH="1">
                <a:off x="6264720" y="169920"/>
                <a:ext cx="417960" cy="453600"/>
              </a:xfrm>
              <a:custGeom>
                <a:avLst/>
                <a:gdLst>
                  <a:gd name="textAreaLeft" fmla="*/ -360 w 417960"/>
                  <a:gd name="textAreaRight" fmla="*/ 417960 w 417960"/>
                  <a:gd name="textAreaTop" fmla="*/ 0 h 453600"/>
                  <a:gd name="textAreaBottom" fmla="*/ 453960 h 453600"/>
                </a:gdLst>
                <a:ahLst/>
                <a:cxnLst/>
                <a:rect l="textAreaLeft" t="textAreaTop" r="textAreaRight" b="textAreaBottom"/>
                <a:pathLst>
                  <a:path w="10000" h="10181">
                    <a:moveTo>
                      <a:pt x="10000" y="10181"/>
                    </a:moveTo>
                    <a:lnTo>
                      <a:pt x="0" y="8634"/>
                    </a:lnTo>
                    <a:lnTo>
                      <a:pt x="0" y="0"/>
                    </a:lnTo>
                    <a:lnTo>
                      <a:pt x="10000" y="683"/>
                    </a:lnTo>
                    <a:lnTo>
                      <a:pt x="10000" y="10181"/>
                    </a:lnTo>
                    <a:close/>
                  </a:path>
                </a:pathLst>
              </a:custGeom>
              <a:solidFill>
                <a:schemeClr val="tx1">
                  <a:lumMod val="75000"/>
                </a:schemeClr>
              </a:solidFill>
              <a:ln w="0">
                <a:noFill/>
              </a:ln>
            </p:spPr>
            <p:style>
              <a:lnRef idx="0">
                <a:scrgbClr r="0" g="0" b="0"/>
              </a:lnRef>
              <a:fillRef idx="0">
                <a:scrgbClr r="0" g="0" b="0"/>
              </a:fillRef>
              <a:effectRef idx="0">
                <a:scrgbClr r="0" g="0" b="0"/>
              </a:effectRef>
              <a:fontRef idx="minor"/>
            </p:style>
            <p:txBody>
              <a:bodyPr numCol="1" spcCol="0" anchor="t">
                <a:noAutofit/>
              </a:bodyPr>
              <a:lstStyle/>
              <a:p>
                <a:pPr defTabSz="914400">
                  <a:lnSpc>
                    <a:spcPct val="100000"/>
                  </a:lnSpc>
                </a:pPr>
                <a:endParaRPr lang="en-US" sz="1800" b="0" strike="noStrike" spc="-1">
                  <a:solidFill>
                    <a:srgbClr val="5A5A5A"/>
                  </a:solidFill>
                  <a:latin typeface="Verdana"/>
                </a:endParaRPr>
              </a:p>
            </p:txBody>
          </p:sp>
        </p:grpSp>
        <p:sp>
          <p:nvSpPr>
            <p:cNvPr id="421" name="Rectangle 100"/>
            <p:cNvSpPr/>
            <p:nvPr/>
          </p:nvSpPr>
          <p:spPr>
            <a:xfrm>
              <a:off x="1478880" y="96120"/>
              <a:ext cx="5204520" cy="462240"/>
            </a:xfrm>
            <a:prstGeom prst="rect">
              <a:avLst/>
            </a:prstGeom>
            <a:solidFill>
              <a:srgbClr val="7D7D7D"/>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strike="noStrike" spc="-1">
                <a:solidFill>
                  <a:srgbClr val="FFFFFF"/>
                </a:solidFill>
                <a:latin typeface="Calibri"/>
              </a:endParaRPr>
            </a:p>
          </p:txBody>
        </p:sp>
      </p:grpSp>
      <p:sp>
        <p:nvSpPr>
          <p:cNvPr id="422" name="Espace réservé du texte 2"/>
          <p:cNvSpPr/>
          <p:nvPr/>
        </p:nvSpPr>
        <p:spPr>
          <a:xfrm>
            <a:off x="1478880" y="96120"/>
            <a:ext cx="5203800" cy="453960"/>
          </a:xfrm>
          <a:prstGeom prst="rect">
            <a:avLst/>
          </a:prstGeom>
          <a:noFill/>
          <a:ln w="0">
            <a:noFill/>
          </a:ln>
        </p:spPr>
        <p:style>
          <a:lnRef idx="0">
            <a:scrgbClr r="0" g="0" b="0"/>
          </a:lnRef>
          <a:fillRef idx="0">
            <a:scrgbClr r="0" g="0" b="0"/>
          </a:fillRef>
          <a:effectRef idx="0">
            <a:scrgbClr r="0" g="0" b="0"/>
          </a:effectRef>
          <a:fontRef idx="minor"/>
        </p:style>
        <p:txBody>
          <a:bodyPr lIns="0" tIns="0" rIns="72000" bIns="0" anchor="ctr">
            <a:normAutofit/>
          </a:bodyPr>
          <a:lstStyle/>
          <a:p>
            <a:pPr algn="ctr" defTabSz="685800">
              <a:lnSpc>
                <a:spcPct val="90000"/>
              </a:lnSpc>
              <a:spcBef>
                <a:spcPts val="751"/>
              </a:spcBef>
              <a:tabLst>
                <a:tab pos="0" algn="l"/>
              </a:tabLst>
            </a:pPr>
            <a:r>
              <a:rPr lang="fr-FR" sz="2400" b="0" strike="noStrike" spc="-1" dirty="0" err="1">
                <a:solidFill>
                  <a:schemeClr val="lt1"/>
                </a:solidFill>
                <a:latin typeface="Marianne"/>
              </a:rPr>
              <a:t>Laboratory</a:t>
            </a:r>
            <a:r>
              <a:rPr lang="fr-FR" sz="2400" b="0" strike="noStrike" spc="-1" dirty="0">
                <a:solidFill>
                  <a:schemeClr val="lt1"/>
                </a:solidFill>
                <a:latin typeface="Marianne"/>
              </a:rPr>
              <a:t> Method</a:t>
            </a:r>
            <a:endParaRPr lang="fr-FR" sz="2400" b="0" strike="noStrike" spc="-1" dirty="0">
              <a:solidFill>
                <a:srgbClr val="000000"/>
              </a:solidFill>
              <a:latin typeface="Calibri"/>
            </a:endParaRPr>
          </a:p>
        </p:txBody>
      </p:sp>
      <p:grpSp>
        <p:nvGrpSpPr>
          <p:cNvPr id="29" name="Groupe 28">
            <a:extLst>
              <a:ext uri="{FF2B5EF4-FFF2-40B4-BE49-F238E27FC236}">
                <a16:creationId xmlns:a16="http://schemas.microsoft.com/office/drawing/2014/main" id="{CDEF6EED-6019-4680-BC88-D0853B8D1615}"/>
              </a:ext>
            </a:extLst>
          </p:cNvPr>
          <p:cNvGrpSpPr>
            <a:grpSpLocks noChangeAspect="1"/>
          </p:cNvGrpSpPr>
          <p:nvPr/>
        </p:nvGrpSpPr>
        <p:grpSpPr>
          <a:xfrm>
            <a:off x="83830" y="734176"/>
            <a:ext cx="7415702" cy="843953"/>
            <a:chOff x="0" y="-42689"/>
            <a:chExt cx="8568531" cy="975152"/>
          </a:xfrm>
        </p:grpSpPr>
        <p:sp>
          <p:nvSpPr>
            <p:cNvPr id="30" name="Rectangle : coins arrondis 29">
              <a:extLst>
                <a:ext uri="{FF2B5EF4-FFF2-40B4-BE49-F238E27FC236}">
                  <a16:creationId xmlns:a16="http://schemas.microsoft.com/office/drawing/2014/main" id="{61ECA8A8-05D1-47CB-B7E2-6522F1EE2987}"/>
                </a:ext>
              </a:extLst>
            </p:cNvPr>
            <p:cNvSpPr/>
            <p:nvPr/>
          </p:nvSpPr>
          <p:spPr>
            <a:xfrm>
              <a:off x="0" y="-42689"/>
              <a:ext cx="8568531" cy="975152"/>
            </a:xfrm>
            <a:prstGeom prst="roundRect">
              <a:avLst>
                <a:gd name="adj" fmla="val 10000"/>
              </a:avLst>
            </a:prstGeom>
          </p:spPr>
          <p:style>
            <a:lnRef idx="3">
              <a:schemeClr val="lt1">
                <a:hueOff val="0"/>
                <a:satOff val="0"/>
                <a:lumOff val="0"/>
                <a:alphaOff val="0"/>
              </a:schemeClr>
            </a:lnRef>
            <a:fillRef idx="1">
              <a:schemeClr val="accent1">
                <a:alpha val="90000"/>
                <a:hueOff val="0"/>
                <a:satOff val="0"/>
                <a:lumOff val="0"/>
                <a:alphaOff val="0"/>
              </a:schemeClr>
            </a:fillRef>
            <a:effectRef idx="1">
              <a:schemeClr val="accent1">
                <a:alpha val="90000"/>
                <a:hueOff val="0"/>
                <a:satOff val="0"/>
                <a:lumOff val="0"/>
                <a:alphaOff val="0"/>
              </a:schemeClr>
            </a:effectRef>
            <a:fontRef idx="minor">
              <a:schemeClr val="lt1"/>
            </a:fontRef>
          </p:style>
          <p:txBody>
            <a:bodyPr/>
            <a:lstStyle/>
            <a:p>
              <a:endParaRPr lang="fr-FR" dirty="0"/>
            </a:p>
          </p:txBody>
        </p:sp>
        <p:sp>
          <p:nvSpPr>
            <p:cNvPr id="31" name="Rectangle : coins arrondis 4">
              <a:extLst>
                <a:ext uri="{FF2B5EF4-FFF2-40B4-BE49-F238E27FC236}">
                  <a16:creationId xmlns:a16="http://schemas.microsoft.com/office/drawing/2014/main" id="{8D639CA7-606B-4DDA-A756-414CF0C416C9}"/>
                </a:ext>
              </a:extLst>
            </p:cNvPr>
            <p:cNvSpPr txBox="1"/>
            <p:nvPr/>
          </p:nvSpPr>
          <p:spPr>
            <a:xfrm>
              <a:off x="25755" y="25755"/>
              <a:ext cx="2758889" cy="8278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1400" b="1" dirty="0" err="1">
                  <a:latin typeface="Marianne" panose="02000000000000000000"/>
                </a:rPr>
                <a:t>Electronic</a:t>
              </a:r>
              <a:r>
                <a:rPr lang="fr-FR" sz="1400" b="1" dirty="0">
                  <a:latin typeface="Marianne" panose="02000000000000000000"/>
                </a:rPr>
                <a:t> structure optimisation </a:t>
              </a:r>
              <a:r>
                <a:rPr lang="fr-FR" sz="1400" b="1" dirty="0" err="1">
                  <a:latin typeface="Marianne" panose="02000000000000000000"/>
                </a:rPr>
                <a:t>with</a:t>
              </a:r>
              <a:r>
                <a:rPr lang="fr-FR" sz="1400" b="1" dirty="0">
                  <a:latin typeface="Marianne" panose="02000000000000000000"/>
                </a:rPr>
                <a:t> quantum </a:t>
              </a:r>
              <a:r>
                <a:rPr lang="fr-FR" sz="1400" b="1" dirty="0" err="1">
                  <a:latin typeface="Marianne" panose="02000000000000000000"/>
                </a:rPr>
                <a:t>chemistry</a:t>
              </a:r>
              <a:r>
                <a:rPr lang="fr-FR" sz="1400" b="1" dirty="0">
                  <a:latin typeface="Marianne" panose="02000000000000000000"/>
                </a:rPr>
                <a:t> </a:t>
              </a:r>
              <a:r>
                <a:rPr lang="fr-FR" sz="1400" b="1" dirty="0" err="1">
                  <a:latin typeface="Marianne" panose="02000000000000000000"/>
                </a:rPr>
                <a:t>calculation</a:t>
              </a:r>
              <a:endParaRPr lang="fr-FR" sz="1400" b="1" kern="1200" dirty="0">
                <a:latin typeface="Marianne" panose="02000000000000000000"/>
              </a:endParaRPr>
            </a:p>
          </p:txBody>
        </p:sp>
      </p:grpSp>
      <p:sp>
        <p:nvSpPr>
          <p:cNvPr id="33" name="Rectangle : coins arrondis 32">
            <a:extLst>
              <a:ext uri="{FF2B5EF4-FFF2-40B4-BE49-F238E27FC236}">
                <a16:creationId xmlns:a16="http://schemas.microsoft.com/office/drawing/2014/main" id="{10190F2A-D7EC-451B-BFBB-8FF13C0591A4}"/>
              </a:ext>
            </a:extLst>
          </p:cNvPr>
          <p:cNvSpPr/>
          <p:nvPr/>
        </p:nvSpPr>
        <p:spPr>
          <a:xfrm>
            <a:off x="1119332" y="1752330"/>
            <a:ext cx="7821828" cy="761038"/>
          </a:xfrm>
          <a:prstGeom prst="roundRect">
            <a:avLst>
              <a:gd name="adj" fmla="val 10000"/>
            </a:avLst>
          </a:prstGeom>
        </p:spPr>
        <p:style>
          <a:lnRef idx="3">
            <a:schemeClr val="lt1">
              <a:hueOff val="0"/>
              <a:satOff val="0"/>
              <a:lumOff val="0"/>
              <a:alphaOff val="0"/>
            </a:schemeClr>
          </a:lnRef>
          <a:fillRef idx="1">
            <a:schemeClr val="accent1">
              <a:alpha val="90000"/>
              <a:hueOff val="0"/>
              <a:satOff val="0"/>
              <a:lumOff val="0"/>
              <a:alphaOff val="-10000"/>
            </a:schemeClr>
          </a:fillRef>
          <a:effectRef idx="1">
            <a:schemeClr val="accent1">
              <a:alpha val="90000"/>
              <a:hueOff val="0"/>
              <a:satOff val="0"/>
              <a:lumOff val="0"/>
              <a:alphaOff val="-10000"/>
            </a:schemeClr>
          </a:effectRef>
          <a:fontRef idx="minor">
            <a:schemeClr val="lt1"/>
          </a:fontRef>
        </p:style>
        <p:txBody>
          <a:bodyPr/>
          <a:lstStyle/>
          <a:p>
            <a:endParaRPr lang="fr-FR"/>
          </a:p>
        </p:txBody>
      </p:sp>
      <p:sp>
        <p:nvSpPr>
          <p:cNvPr id="36" name="Rectangle : coins arrondis 35">
            <a:extLst>
              <a:ext uri="{FF2B5EF4-FFF2-40B4-BE49-F238E27FC236}">
                <a16:creationId xmlns:a16="http://schemas.microsoft.com/office/drawing/2014/main" id="{B40B6FDF-7FB5-4004-A443-DD58F80F26A8}"/>
              </a:ext>
            </a:extLst>
          </p:cNvPr>
          <p:cNvSpPr/>
          <p:nvPr/>
        </p:nvSpPr>
        <p:spPr>
          <a:xfrm>
            <a:off x="2493827" y="2694147"/>
            <a:ext cx="4069693" cy="565841"/>
          </a:xfrm>
          <a:prstGeom prst="roundRect">
            <a:avLst>
              <a:gd name="adj" fmla="val 10000"/>
            </a:avLst>
          </a:prstGeom>
        </p:spPr>
        <p:style>
          <a:lnRef idx="3">
            <a:schemeClr val="lt1">
              <a:hueOff val="0"/>
              <a:satOff val="0"/>
              <a:lumOff val="0"/>
              <a:alphaOff val="0"/>
            </a:schemeClr>
          </a:lnRef>
          <a:fillRef idx="1">
            <a:schemeClr val="accent1">
              <a:alpha val="90000"/>
              <a:hueOff val="0"/>
              <a:satOff val="0"/>
              <a:lumOff val="0"/>
              <a:alphaOff val="-20000"/>
            </a:schemeClr>
          </a:fillRef>
          <a:effectRef idx="1">
            <a:schemeClr val="accent1">
              <a:alpha val="90000"/>
              <a:hueOff val="0"/>
              <a:satOff val="0"/>
              <a:lumOff val="0"/>
              <a:alphaOff val="-20000"/>
            </a:schemeClr>
          </a:effectRef>
          <a:fontRef idx="minor">
            <a:schemeClr val="lt1"/>
          </a:fontRef>
        </p:style>
        <p:txBody>
          <a:bodyPr/>
          <a:lstStyle/>
          <a:p>
            <a:endParaRPr lang="fr-FR"/>
          </a:p>
        </p:txBody>
      </p:sp>
      <p:sp>
        <p:nvSpPr>
          <p:cNvPr id="39" name="Rectangle : coins arrondis 38">
            <a:extLst>
              <a:ext uri="{FF2B5EF4-FFF2-40B4-BE49-F238E27FC236}">
                <a16:creationId xmlns:a16="http://schemas.microsoft.com/office/drawing/2014/main" id="{A20BC6EC-F057-42E1-A814-FDB47B18642D}"/>
              </a:ext>
            </a:extLst>
          </p:cNvPr>
          <p:cNvSpPr/>
          <p:nvPr/>
        </p:nvSpPr>
        <p:spPr>
          <a:xfrm>
            <a:off x="3176493" y="3389789"/>
            <a:ext cx="3387027" cy="588131"/>
          </a:xfrm>
          <a:prstGeom prst="roundRect">
            <a:avLst>
              <a:gd name="adj" fmla="val 10000"/>
            </a:avLst>
          </a:prstGeom>
        </p:spPr>
        <p:style>
          <a:lnRef idx="3">
            <a:schemeClr val="lt1">
              <a:hueOff val="0"/>
              <a:satOff val="0"/>
              <a:lumOff val="0"/>
              <a:alphaOff val="0"/>
            </a:schemeClr>
          </a:lnRef>
          <a:fillRef idx="1">
            <a:schemeClr val="accent1">
              <a:alpha val="90000"/>
              <a:hueOff val="0"/>
              <a:satOff val="0"/>
              <a:lumOff val="0"/>
              <a:alphaOff val="-30000"/>
            </a:schemeClr>
          </a:fillRef>
          <a:effectRef idx="1">
            <a:schemeClr val="accent1">
              <a:alpha val="90000"/>
              <a:hueOff val="0"/>
              <a:satOff val="0"/>
              <a:lumOff val="0"/>
              <a:alphaOff val="-30000"/>
            </a:schemeClr>
          </a:effectRef>
          <a:fontRef idx="minor">
            <a:schemeClr val="lt1"/>
          </a:fontRef>
        </p:style>
        <p:txBody>
          <a:bodyPr/>
          <a:lstStyle/>
          <a:p>
            <a:endParaRPr lang="fr-FR"/>
          </a:p>
        </p:txBody>
      </p:sp>
      <p:sp>
        <p:nvSpPr>
          <p:cNvPr id="51" name="Rectangle : coins arrondis 4">
            <a:extLst>
              <a:ext uri="{FF2B5EF4-FFF2-40B4-BE49-F238E27FC236}">
                <a16:creationId xmlns:a16="http://schemas.microsoft.com/office/drawing/2014/main" id="{03F74C3E-FA98-406B-9C53-6DD0B4B5AB83}"/>
              </a:ext>
            </a:extLst>
          </p:cNvPr>
          <p:cNvSpPr txBox="1"/>
          <p:nvPr/>
        </p:nvSpPr>
        <p:spPr>
          <a:xfrm>
            <a:off x="2715094" y="798800"/>
            <a:ext cx="4775598" cy="716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176213" lvl="0" indent="-176213" defTabSz="1022350">
              <a:lnSpc>
                <a:spcPct val="90000"/>
              </a:lnSpc>
              <a:spcBef>
                <a:spcPct val="0"/>
              </a:spcBef>
              <a:spcAft>
                <a:spcPct val="35000"/>
              </a:spcAft>
              <a:buFont typeface="+mj-lt"/>
              <a:buAutoNum type="arabicPeriod"/>
            </a:pPr>
            <a:r>
              <a:rPr lang="fr-FR" sz="1200" dirty="0" err="1">
                <a:solidFill>
                  <a:schemeClr val="bg1"/>
                </a:solidFill>
                <a:latin typeface="Marianne" panose="02000000000000000000"/>
              </a:rPr>
              <a:t>Classical</a:t>
            </a:r>
            <a:r>
              <a:rPr lang="fr-FR" sz="1200" dirty="0">
                <a:solidFill>
                  <a:schemeClr val="bg1"/>
                </a:solidFill>
                <a:latin typeface="Marianne" panose="02000000000000000000"/>
              </a:rPr>
              <a:t> </a:t>
            </a:r>
            <a:r>
              <a:rPr lang="fr-FR" sz="1200" dirty="0" err="1">
                <a:solidFill>
                  <a:schemeClr val="bg1"/>
                </a:solidFill>
                <a:latin typeface="Marianne" panose="02000000000000000000"/>
              </a:rPr>
              <a:t>molecular</a:t>
            </a:r>
            <a:r>
              <a:rPr lang="fr-FR" sz="1200" dirty="0">
                <a:solidFill>
                  <a:schemeClr val="bg1"/>
                </a:solidFill>
                <a:latin typeface="Marianne" panose="02000000000000000000"/>
              </a:rPr>
              <a:t> </a:t>
            </a:r>
            <a:r>
              <a:rPr lang="fr-FR" sz="1200" dirty="0" err="1">
                <a:solidFill>
                  <a:schemeClr val="bg1"/>
                </a:solidFill>
                <a:latin typeface="Marianne" panose="02000000000000000000"/>
              </a:rPr>
              <a:t>dynamics</a:t>
            </a:r>
            <a:r>
              <a:rPr lang="fr-FR" sz="1200" dirty="0">
                <a:solidFill>
                  <a:schemeClr val="bg1"/>
                </a:solidFill>
                <a:latin typeface="Marianne" panose="02000000000000000000"/>
              </a:rPr>
              <a:t> = fast and exhaustive exploration of the </a:t>
            </a:r>
            <a:r>
              <a:rPr lang="fr-FR" sz="1200" dirty="0" err="1">
                <a:solidFill>
                  <a:schemeClr val="bg1"/>
                </a:solidFill>
                <a:latin typeface="Marianne" panose="02000000000000000000"/>
              </a:rPr>
              <a:t>conformational</a:t>
            </a:r>
            <a:r>
              <a:rPr lang="fr-FR" sz="1200" dirty="0">
                <a:solidFill>
                  <a:schemeClr val="bg1"/>
                </a:solidFill>
                <a:latin typeface="Marianne" panose="02000000000000000000"/>
              </a:rPr>
              <a:t> </a:t>
            </a:r>
            <a:r>
              <a:rPr lang="fr-FR" sz="1200" dirty="0" err="1">
                <a:solidFill>
                  <a:schemeClr val="bg1"/>
                </a:solidFill>
                <a:latin typeface="Marianne" panose="02000000000000000000"/>
              </a:rPr>
              <a:t>landscape</a:t>
            </a:r>
            <a:endParaRPr lang="fr-FR" sz="1200" dirty="0">
              <a:solidFill>
                <a:schemeClr val="bg1"/>
              </a:solidFill>
              <a:latin typeface="Marianne" panose="02000000000000000000"/>
            </a:endParaRPr>
          </a:p>
          <a:p>
            <a:pPr marL="176213" lvl="0" indent="-176213" algn="l" defTabSz="1022350">
              <a:lnSpc>
                <a:spcPct val="90000"/>
              </a:lnSpc>
              <a:spcBef>
                <a:spcPct val="0"/>
              </a:spcBef>
              <a:spcAft>
                <a:spcPct val="35000"/>
              </a:spcAft>
              <a:buFont typeface="+mj-lt"/>
              <a:buAutoNum type="arabicPeriod"/>
            </a:pPr>
            <a:r>
              <a:rPr lang="fr-FR" sz="1200" kern="1200" dirty="0">
                <a:solidFill>
                  <a:schemeClr val="bg1"/>
                </a:solidFill>
                <a:latin typeface="Marianne" panose="02000000000000000000"/>
              </a:rPr>
              <a:t>Low </a:t>
            </a:r>
            <a:r>
              <a:rPr lang="fr-FR" sz="1200" kern="1200" dirty="0" err="1">
                <a:solidFill>
                  <a:schemeClr val="bg1"/>
                </a:solidFill>
                <a:latin typeface="Marianne" panose="02000000000000000000"/>
              </a:rPr>
              <a:t>level</a:t>
            </a:r>
            <a:r>
              <a:rPr lang="fr-FR" sz="1200" kern="1200" dirty="0">
                <a:solidFill>
                  <a:schemeClr val="bg1"/>
                </a:solidFill>
                <a:latin typeface="Marianne" panose="02000000000000000000"/>
              </a:rPr>
              <a:t> QCC = fast </a:t>
            </a:r>
            <a:r>
              <a:rPr lang="fr-FR" sz="1200" kern="1200" dirty="0" err="1">
                <a:solidFill>
                  <a:schemeClr val="bg1"/>
                </a:solidFill>
                <a:latin typeface="Marianne" panose="02000000000000000000"/>
              </a:rPr>
              <a:t>selection</a:t>
            </a:r>
            <a:r>
              <a:rPr lang="fr-FR" sz="1200" kern="1200" dirty="0">
                <a:solidFill>
                  <a:schemeClr val="bg1"/>
                </a:solidFill>
                <a:latin typeface="Marianne" panose="02000000000000000000"/>
              </a:rPr>
              <a:t> of (</a:t>
            </a:r>
            <a:r>
              <a:rPr lang="fr-FR" sz="1200" kern="1200" dirty="0" err="1">
                <a:solidFill>
                  <a:schemeClr val="bg1"/>
                </a:solidFill>
                <a:latin typeface="Marianne" panose="02000000000000000000"/>
              </a:rPr>
              <a:t>energetically</a:t>
            </a:r>
            <a:r>
              <a:rPr lang="fr-FR" sz="1200" kern="1200" dirty="0">
                <a:solidFill>
                  <a:schemeClr val="bg1"/>
                </a:solidFill>
                <a:latin typeface="Marianne" panose="02000000000000000000"/>
              </a:rPr>
              <a:t>) </a:t>
            </a:r>
            <a:r>
              <a:rPr lang="fr-FR" sz="1200" kern="1200" dirty="0" err="1">
                <a:solidFill>
                  <a:schemeClr val="bg1"/>
                </a:solidFill>
                <a:latin typeface="Marianne" panose="02000000000000000000"/>
              </a:rPr>
              <a:t>realistic</a:t>
            </a:r>
            <a:r>
              <a:rPr lang="fr-FR" sz="1200" kern="1200" dirty="0">
                <a:solidFill>
                  <a:schemeClr val="bg1"/>
                </a:solidFill>
                <a:latin typeface="Marianne" panose="02000000000000000000"/>
              </a:rPr>
              <a:t> structures</a:t>
            </a:r>
          </a:p>
          <a:p>
            <a:pPr marL="176213" lvl="0" indent="-176213" algn="l" defTabSz="1022350">
              <a:lnSpc>
                <a:spcPct val="90000"/>
              </a:lnSpc>
              <a:spcBef>
                <a:spcPct val="0"/>
              </a:spcBef>
              <a:spcAft>
                <a:spcPct val="35000"/>
              </a:spcAft>
              <a:buFont typeface="+mj-lt"/>
              <a:buAutoNum type="arabicPeriod"/>
            </a:pPr>
            <a:r>
              <a:rPr lang="fr-FR" sz="1200" dirty="0">
                <a:solidFill>
                  <a:schemeClr val="bg1"/>
                </a:solidFill>
                <a:latin typeface="Marianne" panose="02000000000000000000"/>
              </a:rPr>
              <a:t>High </a:t>
            </a:r>
            <a:r>
              <a:rPr lang="fr-FR" sz="1200" dirty="0" err="1">
                <a:solidFill>
                  <a:schemeClr val="bg1"/>
                </a:solidFill>
                <a:latin typeface="Marianne" panose="02000000000000000000"/>
              </a:rPr>
              <a:t>level</a:t>
            </a:r>
            <a:r>
              <a:rPr lang="fr-FR" sz="1200" dirty="0">
                <a:solidFill>
                  <a:schemeClr val="bg1"/>
                </a:solidFill>
                <a:latin typeface="Marianne" panose="02000000000000000000"/>
              </a:rPr>
              <a:t> QCC = </a:t>
            </a:r>
            <a:r>
              <a:rPr lang="fr-FR" sz="1200" dirty="0" err="1">
                <a:solidFill>
                  <a:schemeClr val="bg1"/>
                </a:solidFill>
                <a:latin typeface="Marianne" panose="02000000000000000000"/>
              </a:rPr>
              <a:t>most</a:t>
            </a:r>
            <a:r>
              <a:rPr lang="fr-FR" sz="1200" dirty="0">
                <a:solidFill>
                  <a:schemeClr val="bg1"/>
                </a:solidFill>
                <a:latin typeface="Marianne" panose="02000000000000000000"/>
              </a:rPr>
              <a:t> </a:t>
            </a:r>
            <a:r>
              <a:rPr lang="fr-FR" sz="1200" dirty="0" err="1">
                <a:solidFill>
                  <a:schemeClr val="bg1"/>
                </a:solidFill>
                <a:latin typeface="Marianne" panose="02000000000000000000"/>
              </a:rPr>
              <a:t>accurate</a:t>
            </a:r>
            <a:r>
              <a:rPr lang="fr-FR" sz="1200" dirty="0">
                <a:solidFill>
                  <a:schemeClr val="bg1"/>
                </a:solidFill>
                <a:latin typeface="Marianne" panose="02000000000000000000"/>
              </a:rPr>
              <a:t> estimation of the </a:t>
            </a:r>
            <a:r>
              <a:rPr lang="fr-FR" sz="1200" dirty="0" err="1">
                <a:solidFill>
                  <a:schemeClr val="bg1"/>
                </a:solidFill>
                <a:latin typeface="Marianne" panose="02000000000000000000"/>
              </a:rPr>
              <a:t>molecular</a:t>
            </a:r>
            <a:r>
              <a:rPr lang="fr-FR" sz="1200" dirty="0">
                <a:solidFill>
                  <a:schemeClr val="bg1"/>
                </a:solidFill>
                <a:latin typeface="Marianne" panose="02000000000000000000"/>
              </a:rPr>
              <a:t> </a:t>
            </a:r>
            <a:r>
              <a:rPr lang="fr-FR" sz="1200" dirty="0" err="1">
                <a:solidFill>
                  <a:schemeClr val="bg1"/>
                </a:solidFill>
                <a:latin typeface="Marianne" panose="02000000000000000000"/>
              </a:rPr>
              <a:t>parameters</a:t>
            </a:r>
            <a:endParaRPr lang="fr-FR" sz="1200" kern="1200" dirty="0">
              <a:solidFill>
                <a:schemeClr val="bg1"/>
              </a:solidFill>
              <a:latin typeface="Marianne" panose="02000000000000000000"/>
            </a:endParaRPr>
          </a:p>
        </p:txBody>
      </p:sp>
      <p:sp>
        <p:nvSpPr>
          <p:cNvPr id="53" name="Rectangle : coins arrondis 4">
            <a:extLst>
              <a:ext uri="{FF2B5EF4-FFF2-40B4-BE49-F238E27FC236}">
                <a16:creationId xmlns:a16="http://schemas.microsoft.com/office/drawing/2014/main" id="{CD28710C-34C7-4F41-A8AA-ACD55488608C}"/>
              </a:ext>
            </a:extLst>
          </p:cNvPr>
          <p:cNvSpPr txBox="1"/>
          <p:nvPr/>
        </p:nvSpPr>
        <p:spPr>
          <a:xfrm>
            <a:off x="1119332" y="1769121"/>
            <a:ext cx="2387702" cy="716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1400" b="1" dirty="0" err="1">
                <a:latin typeface="Marianne" panose="02000000000000000000"/>
              </a:rPr>
              <a:t>Prediction</a:t>
            </a:r>
            <a:r>
              <a:rPr lang="fr-FR" sz="1400" b="1" dirty="0">
                <a:latin typeface="Marianne" panose="02000000000000000000"/>
              </a:rPr>
              <a:t> of the </a:t>
            </a:r>
            <a:r>
              <a:rPr lang="fr-FR" sz="1400" b="1" dirty="0" err="1">
                <a:latin typeface="Marianne" panose="02000000000000000000"/>
              </a:rPr>
              <a:t>spectrum</a:t>
            </a:r>
            <a:endParaRPr lang="fr-FR" sz="1400" b="1" kern="1200" dirty="0">
              <a:latin typeface="Marianne" panose="02000000000000000000"/>
            </a:endParaRPr>
          </a:p>
        </p:txBody>
      </p:sp>
      <p:sp>
        <p:nvSpPr>
          <p:cNvPr id="54" name="Rectangle : coins arrondis 4">
            <a:extLst>
              <a:ext uri="{FF2B5EF4-FFF2-40B4-BE49-F238E27FC236}">
                <a16:creationId xmlns:a16="http://schemas.microsoft.com/office/drawing/2014/main" id="{B52616E2-5E87-45D1-BE72-32D134EC6313}"/>
              </a:ext>
            </a:extLst>
          </p:cNvPr>
          <p:cNvSpPr txBox="1"/>
          <p:nvPr/>
        </p:nvSpPr>
        <p:spPr>
          <a:xfrm>
            <a:off x="3597519" y="1773780"/>
            <a:ext cx="5334401" cy="716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176213" lvl="0" indent="-176213" defTabSz="1022350">
              <a:lnSpc>
                <a:spcPct val="90000"/>
              </a:lnSpc>
              <a:spcBef>
                <a:spcPct val="0"/>
              </a:spcBef>
              <a:spcAft>
                <a:spcPct val="35000"/>
              </a:spcAft>
              <a:buFont typeface="Wingdings" panose="05000000000000000000" pitchFamily="2" charset="2"/>
              <a:buChar char="Ø"/>
            </a:pPr>
            <a:r>
              <a:rPr lang="fr-FR" sz="1200" dirty="0" err="1">
                <a:solidFill>
                  <a:schemeClr val="bg1"/>
                </a:solidFill>
                <a:latin typeface="Marianne" panose="02000000000000000000"/>
              </a:rPr>
              <a:t>Semi-rigid</a:t>
            </a:r>
            <a:r>
              <a:rPr lang="fr-FR" sz="1200" dirty="0">
                <a:solidFill>
                  <a:schemeClr val="bg1"/>
                </a:solidFill>
                <a:latin typeface="Marianne" panose="02000000000000000000"/>
              </a:rPr>
              <a:t> rotor Watson-type </a:t>
            </a:r>
            <a:r>
              <a:rPr lang="fr-FR" sz="1200" dirty="0" err="1">
                <a:solidFill>
                  <a:schemeClr val="bg1"/>
                </a:solidFill>
                <a:latin typeface="Marianne" panose="02000000000000000000"/>
              </a:rPr>
              <a:t>Hamiltonian</a:t>
            </a:r>
            <a:r>
              <a:rPr lang="fr-FR" sz="1200" dirty="0">
                <a:solidFill>
                  <a:schemeClr val="bg1"/>
                </a:solidFill>
                <a:latin typeface="Marianne" panose="02000000000000000000"/>
              </a:rPr>
              <a:t> </a:t>
            </a:r>
            <a:r>
              <a:rPr lang="fr-FR" sz="1200" dirty="0" err="1">
                <a:solidFill>
                  <a:schemeClr val="bg1"/>
                </a:solidFill>
                <a:latin typeface="Marianne" panose="02000000000000000000"/>
              </a:rPr>
              <a:t>often</a:t>
            </a:r>
            <a:r>
              <a:rPr lang="fr-FR" sz="1200" dirty="0">
                <a:solidFill>
                  <a:schemeClr val="bg1"/>
                </a:solidFill>
                <a:latin typeface="Marianne" panose="02000000000000000000"/>
              </a:rPr>
              <a:t> </a:t>
            </a:r>
            <a:r>
              <a:rPr lang="fr-FR" sz="1200" dirty="0" err="1">
                <a:solidFill>
                  <a:schemeClr val="bg1"/>
                </a:solidFill>
                <a:latin typeface="Marianne" panose="02000000000000000000"/>
              </a:rPr>
              <a:t>sufficient</a:t>
            </a:r>
            <a:r>
              <a:rPr lang="fr-FR" sz="1200" dirty="0">
                <a:solidFill>
                  <a:schemeClr val="bg1"/>
                </a:solidFill>
                <a:latin typeface="Marianne" panose="02000000000000000000"/>
              </a:rPr>
              <a:t> at first stage</a:t>
            </a:r>
          </a:p>
          <a:p>
            <a:pPr marL="176213" lvl="0" indent="-176213" algn="l" defTabSz="1022350">
              <a:lnSpc>
                <a:spcPct val="90000"/>
              </a:lnSpc>
              <a:spcBef>
                <a:spcPct val="0"/>
              </a:spcBef>
              <a:spcAft>
                <a:spcPct val="35000"/>
              </a:spcAft>
              <a:buFont typeface="Wingdings" panose="05000000000000000000" pitchFamily="2" charset="2"/>
              <a:buChar char="Ø"/>
            </a:pPr>
            <a:r>
              <a:rPr lang="fr-FR" sz="1200" kern="1200" dirty="0">
                <a:solidFill>
                  <a:schemeClr val="bg1"/>
                </a:solidFill>
                <a:latin typeface="Marianne" panose="02000000000000000000"/>
              </a:rPr>
              <a:t>Efficient </a:t>
            </a:r>
            <a:r>
              <a:rPr lang="fr-FR" sz="1200" kern="1200" dirty="0" err="1">
                <a:solidFill>
                  <a:schemeClr val="bg1"/>
                </a:solidFill>
                <a:latin typeface="Marianne" panose="02000000000000000000"/>
              </a:rPr>
              <a:t>academic</a:t>
            </a:r>
            <a:r>
              <a:rPr lang="fr-FR" sz="1200" kern="1200" dirty="0">
                <a:solidFill>
                  <a:schemeClr val="bg1"/>
                </a:solidFill>
                <a:latin typeface="Marianne" panose="02000000000000000000"/>
              </a:rPr>
              <a:t> software </a:t>
            </a:r>
            <a:r>
              <a:rPr lang="fr-FR" sz="1200" kern="1200" dirty="0" err="1">
                <a:solidFill>
                  <a:schemeClr val="bg1"/>
                </a:solidFill>
                <a:latin typeface="Marianne" panose="02000000000000000000"/>
              </a:rPr>
              <a:t>exist</a:t>
            </a:r>
            <a:r>
              <a:rPr lang="fr-FR" sz="1200" kern="1200" dirty="0">
                <a:solidFill>
                  <a:schemeClr val="bg1"/>
                </a:solidFill>
                <a:latin typeface="Marianne" panose="02000000000000000000"/>
              </a:rPr>
              <a:t>: </a:t>
            </a:r>
            <a:r>
              <a:rPr lang="fr-FR" sz="1200" kern="1200" dirty="0" err="1">
                <a:solidFill>
                  <a:schemeClr val="bg1"/>
                </a:solidFill>
                <a:latin typeface="Marianne" panose="02000000000000000000"/>
              </a:rPr>
              <a:t>Pickett’s</a:t>
            </a:r>
            <a:r>
              <a:rPr lang="fr-FR" sz="1200" kern="1200" dirty="0">
                <a:solidFill>
                  <a:schemeClr val="bg1"/>
                </a:solidFill>
                <a:latin typeface="Marianne" panose="02000000000000000000"/>
              </a:rPr>
              <a:t> suite, JB95, AABS, </a:t>
            </a:r>
            <a:r>
              <a:rPr lang="fr-FR" sz="1200" kern="1200" dirty="0" err="1">
                <a:solidFill>
                  <a:schemeClr val="bg1"/>
                </a:solidFill>
                <a:latin typeface="Marianne" panose="02000000000000000000"/>
              </a:rPr>
              <a:t>Pgopher</a:t>
            </a:r>
            <a:r>
              <a:rPr lang="fr-FR" sz="1200" kern="1200" dirty="0">
                <a:solidFill>
                  <a:schemeClr val="bg1"/>
                </a:solidFill>
                <a:latin typeface="Marianne" panose="02000000000000000000"/>
              </a:rPr>
              <a:t>, LLWP, etc.</a:t>
            </a:r>
          </a:p>
          <a:p>
            <a:pPr marL="176213" lvl="0" indent="-176213" algn="l" defTabSz="1022350">
              <a:lnSpc>
                <a:spcPct val="90000"/>
              </a:lnSpc>
              <a:spcBef>
                <a:spcPct val="0"/>
              </a:spcBef>
              <a:spcAft>
                <a:spcPct val="35000"/>
              </a:spcAft>
              <a:buFont typeface="Wingdings" panose="05000000000000000000" pitchFamily="2" charset="2"/>
              <a:buChar char="Ø"/>
            </a:pPr>
            <a:r>
              <a:rPr lang="fr-FR" sz="1200" dirty="0" err="1">
                <a:solidFill>
                  <a:srgbClr val="FFC000"/>
                </a:solidFill>
                <a:latin typeface="Marianne" panose="02000000000000000000"/>
              </a:rPr>
              <a:t>Specific</a:t>
            </a:r>
            <a:r>
              <a:rPr lang="fr-FR" sz="1200" dirty="0">
                <a:solidFill>
                  <a:srgbClr val="FFC000"/>
                </a:solidFill>
                <a:latin typeface="Marianne" panose="02000000000000000000"/>
              </a:rPr>
              <a:t> model (or collaboration) if </a:t>
            </a:r>
            <a:r>
              <a:rPr lang="fr-FR" sz="1200" dirty="0" err="1">
                <a:solidFill>
                  <a:srgbClr val="FFC000"/>
                </a:solidFill>
                <a:latin typeface="Marianne" panose="02000000000000000000"/>
              </a:rPr>
              <a:t>required</a:t>
            </a:r>
            <a:r>
              <a:rPr lang="fr-FR" sz="1200" dirty="0">
                <a:solidFill>
                  <a:srgbClr val="FFC000"/>
                </a:solidFill>
                <a:latin typeface="Marianne" panose="02000000000000000000"/>
              </a:rPr>
              <a:t> </a:t>
            </a:r>
            <a:endParaRPr lang="fr-FR" sz="1200" kern="1200" dirty="0">
              <a:solidFill>
                <a:srgbClr val="FFC000"/>
              </a:solidFill>
              <a:latin typeface="Marianne" panose="02000000000000000000"/>
            </a:endParaRPr>
          </a:p>
        </p:txBody>
      </p:sp>
      <p:sp>
        <p:nvSpPr>
          <p:cNvPr id="55" name="Rectangle : coins arrondis 4">
            <a:extLst>
              <a:ext uri="{FF2B5EF4-FFF2-40B4-BE49-F238E27FC236}">
                <a16:creationId xmlns:a16="http://schemas.microsoft.com/office/drawing/2014/main" id="{F22B0959-A715-4B55-A8D7-997F909CDC53}"/>
              </a:ext>
            </a:extLst>
          </p:cNvPr>
          <p:cNvSpPr txBox="1"/>
          <p:nvPr/>
        </p:nvSpPr>
        <p:spPr>
          <a:xfrm>
            <a:off x="2493825" y="2738727"/>
            <a:ext cx="4069695" cy="4989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pPr>
            <a:r>
              <a:rPr lang="en-US" sz="1400" b="1" dirty="0">
                <a:latin typeface="Marianne" panose="02000000000000000000"/>
              </a:rPr>
              <a:t>Spectroscopic measurement of the spectrum</a:t>
            </a:r>
          </a:p>
          <a:p>
            <a:pPr algn="ctr" defTabSz="1022350">
              <a:lnSpc>
                <a:spcPct val="90000"/>
              </a:lnSpc>
              <a:spcBef>
                <a:spcPct val="0"/>
              </a:spcBef>
              <a:spcAft>
                <a:spcPct val="35000"/>
              </a:spcAft>
            </a:pPr>
            <a:r>
              <a:rPr lang="en-US" sz="1200" dirty="0">
                <a:latin typeface="Marianne" panose="02000000000000000000"/>
              </a:rPr>
              <a:t>(</a:t>
            </a:r>
            <a:r>
              <a:rPr lang="fr-FR" sz="1200" dirty="0">
                <a:solidFill>
                  <a:schemeClr val="bg1"/>
                </a:solidFill>
                <a:latin typeface="Marianne" panose="02000000000000000000"/>
              </a:rPr>
              <a:t>Most intense transitions </a:t>
            </a:r>
            <a:r>
              <a:rPr lang="fr-FR" sz="1200" dirty="0" err="1">
                <a:solidFill>
                  <a:schemeClr val="bg1"/>
                </a:solidFill>
                <a:latin typeface="Marianne" panose="02000000000000000000"/>
              </a:rPr>
              <a:t>involving</a:t>
            </a:r>
            <a:r>
              <a:rPr lang="fr-FR" sz="1200" dirty="0">
                <a:solidFill>
                  <a:schemeClr val="bg1"/>
                </a:solidFill>
                <a:latin typeface="Marianne" panose="02000000000000000000"/>
              </a:rPr>
              <a:t> </a:t>
            </a:r>
            <a:r>
              <a:rPr lang="fr-FR" sz="1200" dirty="0" err="1">
                <a:solidFill>
                  <a:schemeClr val="bg1"/>
                </a:solidFill>
                <a:latin typeface="Marianne" panose="02000000000000000000"/>
              </a:rPr>
              <a:t>lowest</a:t>
            </a:r>
            <a:r>
              <a:rPr lang="fr-FR" sz="1200" dirty="0">
                <a:solidFill>
                  <a:schemeClr val="bg1"/>
                </a:solidFill>
                <a:latin typeface="Marianne" panose="02000000000000000000"/>
              </a:rPr>
              <a:t> </a:t>
            </a:r>
            <a:r>
              <a:rPr lang="fr-FR" sz="1200" dirty="0" err="1">
                <a:solidFill>
                  <a:schemeClr val="bg1"/>
                </a:solidFill>
                <a:latin typeface="Marianne" panose="02000000000000000000"/>
              </a:rPr>
              <a:t>energy</a:t>
            </a:r>
            <a:r>
              <a:rPr lang="fr-FR" sz="1200" dirty="0">
                <a:solidFill>
                  <a:schemeClr val="bg1"/>
                </a:solidFill>
                <a:latin typeface="Marianne" panose="02000000000000000000"/>
              </a:rPr>
              <a:t> </a:t>
            </a:r>
            <a:r>
              <a:rPr lang="fr-FR" sz="1200" dirty="0" err="1">
                <a:solidFill>
                  <a:schemeClr val="bg1"/>
                </a:solidFill>
                <a:latin typeface="Marianne" panose="02000000000000000000"/>
              </a:rPr>
              <a:t>levels</a:t>
            </a:r>
            <a:r>
              <a:rPr lang="fr-FR" sz="1200" dirty="0">
                <a:solidFill>
                  <a:schemeClr val="bg1"/>
                </a:solidFill>
                <a:latin typeface="Marianne" panose="02000000000000000000"/>
              </a:rPr>
              <a:t> at first)</a:t>
            </a:r>
          </a:p>
        </p:txBody>
      </p:sp>
      <p:sp>
        <p:nvSpPr>
          <p:cNvPr id="57" name="Rectangle : coins arrondis 4">
            <a:extLst>
              <a:ext uri="{FF2B5EF4-FFF2-40B4-BE49-F238E27FC236}">
                <a16:creationId xmlns:a16="http://schemas.microsoft.com/office/drawing/2014/main" id="{33204BAE-12BE-4A5E-A7C1-0C6D43D23CBF}"/>
              </a:ext>
            </a:extLst>
          </p:cNvPr>
          <p:cNvSpPr txBox="1"/>
          <p:nvPr/>
        </p:nvSpPr>
        <p:spPr>
          <a:xfrm>
            <a:off x="3176492" y="3412079"/>
            <a:ext cx="3387027" cy="5658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pPr>
            <a:r>
              <a:rPr lang="en-US" sz="1400" b="1" dirty="0">
                <a:latin typeface="Marianne" panose="02000000000000000000"/>
              </a:rPr>
              <a:t>Correction of the prediction from the simulation of so far observed signals</a:t>
            </a:r>
            <a:endParaRPr lang="fr-FR" sz="1400" dirty="0">
              <a:solidFill>
                <a:schemeClr val="bg1"/>
              </a:solidFill>
              <a:latin typeface="Marianne" panose="02000000000000000000"/>
            </a:endParaRPr>
          </a:p>
        </p:txBody>
      </p:sp>
      <p:sp>
        <p:nvSpPr>
          <p:cNvPr id="58" name="Rectangle : coins arrondis 57">
            <a:extLst>
              <a:ext uri="{FF2B5EF4-FFF2-40B4-BE49-F238E27FC236}">
                <a16:creationId xmlns:a16="http://schemas.microsoft.com/office/drawing/2014/main" id="{4819ECBD-4D5D-4A3E-B9F7-323314068483}"/>
              </a:ext>
            </a:extLst>
          </p:cNvPr>
          <p:cNvSpPr/>
          <p:nvPr/>
        </p:nvSpPr>
        <p:spPr>
          <a:xfrm>
            <a:off x="6973051" y="3071747"/>
            <a:ext cx="1913828" cy="565841"/>
          </a:xfrm>
          <a:prstGeom prst="roundRect">
            <a:avLst>
              <a:gd name="adj" fmla="val 10000"/>
            </a:avLst>
          </a:prstGeom>
        </p:spPr>
        <p:style>
          <a:lnRef idx="3">
            <a:schemeClr val="lt1">
              <a:hueOff val="0"/>
              <a:satOff val="0"/>
              <a:lumOff val="0"/>
              <a:alphaOff val="0"/>
            </a:schemeClr>
          </a:lnRef>
          <a:fillRef idx="1">
            <a:schemeClr val="accent1">
              <a:alpha val="90000"/>
              <a:hueOff val="0"/>
              <a:satOff val="0"/>
              <a:lumOff val="0"/>
              <a:alphaOff val="-30000"/>
            </a:schemeClr>
          </a:fillRef>
          <a:effectRef idx="1">
            <a:schemeClr val="accent1">
              <a:alpha val="90000"/>
              <a:hueOff val="0"/>
              <a:satOff val="0"/>
              <a:lumOff val="0"/>
              <a:alphaOff val="-30000"/>
            </a:schemeClr>
          </a:effectRef>
          <a:fontRef idx="minor">
            <a:schemeClr val="lt1"/>
          </a:fontRef>
        </p:style>
        <p:txBody>
          <a:bodyPr/>
          <a:lstStyle/>
          <a:p>
            <a:endParaRPr lang="fr-FR"/>
          </a:p>
        </p:txBody>
      </p:sp>
      <p:sp>
        <p:nvSpPr>
          <p:cNvPr id="59" name="Rectangle : coins arrondis 4">
            <a:extLst>
              <a:ext uri="{FF2B5EF4-FFF2-40B4-BE49-F238E27FC236}">
                <a16:creationId xmlns:a16="http://schemas.microsoft.com/office/drawing/2014/main" id="{C4FC3FCD-EB59-4B5A-98B2-F5ED54AB238C}"/>
              </a:ext>
            </a:extLst>
          </p:cNvPr>
          <p:cNvSpPr txBox="1"/>
          <p:nvPr/>
        </p:nvSpPr>
        <p:spPr>
          <a:xfrm>
            <a:off x="6973050" y="3094037"/>
            <a:ext cx="1913828" cy="5439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pPr>
            <a:r>
              <a:rPr lang="en-US" sz="1400" b="1" dirty="0">
                <a:latin typeface="Marianne" panose="02000000000000000000"/>
              </a:rPr>
              <a:t>Loop until instrumental accuracy is reached</a:t>
            </a:r>
            <a:endParaRPr lang="fr-FR" sz="1400" dirty="0">
              <a:solidFill>
                <a:schemeClr val="bg1"/>
              </a:solidFill>
              <a:latin typeface="Marianne" panose="02000000000000000000"/>
            </a:endParaRPr>
          </a:p>
        </p:txBody>
      </p:sp>
      <p:sp>
        <p:nvSpPr>
          <p:cNvPr id="60" name="Rectangle : coins arrondis 59">
            <a:extLst>
              <a:ext uri="{FF2B5EF4-FFF2-40B4-BE49-F238E27FC236}">
                <a16:creationId xmlns:a16="http://schemas.microsoft.com/office/drawing/2014/main" id="{935D89C9-44A2-43F5-B90A-FAFE582B7E25}"/>
              </a:ext>
            </a:extLst>
          </p:cNvPr>
          <p:cNvSpPr/>
          <p:nvPr/>
        </p:nvSpPr>
        <p:spPr>
          <a:xfrm>
            <a:off x="102410" y="3062706"/>
            <a:ext cx="1913828" cy="573618"/>
          </a:xfrm>
          <a:prstGeom prst="roundRect">
            <a:avLst>
              <a:gd name="adj" fmla="val 10000"/>
            </a:avLst>
          </a:prstGeom>
        </p:spPr>
        <p:style>
          <a:lnRef idx="3">
            <a:schemeClr val="lt1">
              <a:hueOff val="0"/>
              <a:satOff val="0"/>
              <a:lumOff val="0"/>
              <a:alphaOff val="0"/>
            </a:schemeClr>
          </a:lnRef>
          <a:fillRef idx="1">
            <a:schemeClr val="accent1">
              <a:alpha val="90000"/>
              <a:hueOff val="0"/>
              <a:satOff val="0"/>
              <a:lumOff val="0"/>
              <a:alphaOff val="-30000"/>
            </a:schemeClr>
          </a:fillRef>
          <a:effectRef idx="1">
            <a:schemeClr val="accent1">
              <a:alpha val="90000"/>
              <a:hueOff val="0"/>
              <a:satOff val="0"/>
              <a:lumOff val="0"/>
              <a:alphaOff val="-30000"/>
            </a:schemeClr>
          </a:effectRef>
          <a:fontRef idx="minor">
            <a:schemeClr val="lt1"/>
          </a:fontRef>
        </p:style>
        <p:txBody>
          <a:bodyPr/>
          <a:lstStyle/>
          <a:p>
            <a:endParaRPr lang="fr-FR"/>
          </a:p>
        </p:txBody>
      </p:sp>
      <p:sp>
        <p:nvSpPr>
          <p:cNvPr id="61" name="Rectangle : coins arrondis 4">
            <a:extLst>
              <a:ext uri="{FF2B5EF4-FFF2-40B4-BE49-F238E27FC236}">
                <a16:creationId xmlns:a16="http://schemas.microsoft.com/office/drawing/2014/main" id="{F00C4C9B-2BA5-456B-862A-8285D66144EB}"/>
              </a:ext>
            </a:extLst>
          </p:cNvPr>
          <p:cNvSpPr txBox="1"/>
          <p:nvPr/>
        </p:nvSpPr>
        <p:spPr>
          <a:xfrm>
            <a:off x="102409" y="3084996"/>
            <a:ext cx="1913828" cy="5513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pPr>
            <a:r>
              <a:rPr lang="en-US" sz="1400" b="1" dirty="0">
                <a:solidFill>
                  <a:srgbClr val="FFC000"/>
                </a:solidFill>
                <a:latin typeface="Marianne" panose="02000000000000000000"/>
              </a:rPr>
              <a:t>Back to QCC if required</a:t>
            </a:r>
          </a:p>
          <a:p>
            <a:pPr algn="ctr" defTabSz="1022350">
              <a:lnSpc>
                <a:spcPct val="90000"/>
              </a:lnSpc>
              <a:spcBef>
                <a:spcPct val="0"/>
              </a:spcBef>
              <a:spcAft>
                <a:spcPct val="35000"/>
              </a:spcAft>
            </a:pPr>
            <a:r>
              <a:rPr lang="en-US" sz="1400" dirty="0">
                <a:solidFill>
                  <a:srgbClr val="FFC000"/>
                </a:solidFill>
                <a:latin typeface="Marianne" panose="02000000000000000000"/>
              </a:rPr>
              <a:t>(LAM, ES, etc.)</a:t>
            </a:r>
            <a:endParaRPr lang="fr-FR" sz="1400" dirty="0">
              <a:solidFill>
                <a:srgbClr val="FFC000"/>
              </a:solidFill>
              <a:latin typeface="Marianne" panose="02000000000000000000"/>
            </a:endParaRPr>
          </a:p>
        </p:txBody>
      </p:sp>
      <p:sp>
        <p:nvSpPr>
          <p:cNvPr id="63" name="Rectangle : coins arrondis 62">
            <a:extLst>
              <a:ext uri="{FF2B5EF4-FFF2-40B4-BE49-F238E27FC236}">
                <a16:creationId xmlns:a16="http://schemas.microsoft.com/office/drawing/2014/main" id="{11BA18AF-059A-4698-BDC0-8D2284F4FC4B}"/>
              </a:ext>
            </a:extLst>
          </p:cNvPr>
          <p:cNvSpPr/>
          <p:nvPr/>
        </p:nvSpPr>
        <p:spPr>
          <a:xfrm>
            <a:off x="2016237" y="4329814"/>
            <a:ext cx="5146903" cy="573618"/>
          </a:xfrm>
          <a:prstGeom prst="roundRect">
            <a:avLst>
              <a:gd name="adj" fmla="val 10000"/>
            </a:avLst>
          </a:prstGeom>
          <a:solidFill>
            <a:srgbClr val="002060">
              <a:alpha val="60000"/>
            </a:srgbClr>
          </a:solidFill>
        </p:spPr>
        <p:style>
          <a:lnRef idx="3">
            <a:schemeClr val="lt1">
              <a:hueOff val="0"/>
              <a:satOff val="0"/>
              <a:lumOff val="0"/>
              <a:alphaOff val="0"/>
            </a:schemeClr>
          </a:lnRef>
          <a:fillRef idx="1">
            <a:schemeClr val="accent1">
              <a:alpha val="90000"/>
              <a:hueOff val="0"/>
              <a:satOff val="0"/>
              <a:lumOff val="0"/>
              <a:alphaOff val="-30000"/>
            </a:schemeClr>
          </a:fillRef>
          <a:effectRef idx="1">
            <a:schemeClr val="accent1">
              <a:alpha val="90000"/>
              <a:hueOff val="0"/>
              <a:satOff val="0"/>
              <a:lumOff val="0"/>
              <a:alphaOff val="-30000"/>
            </a:schemeClr>
          </a:effectRef>
          <a:fontRef idx="minor">
            <a:schemeClr val="lt1"/>
          </a:fontRef>
        </p:style>
        <p:txBody>
          <a:bodyPr/>
          <a:lstStyle/>
          <a:p>
            <a:endParaRPr lang="fr-FR"/>
          </a:p>
        </p:txBody>
      </p:sp>
      <p:sp>
        <p:nvSpPr>
          <p:cNvPr id="64" name="Rectangle : coins arrondis 4">
            <a:extLst>
              <a:ext uri="{FF2B5EF4-FFF2-40B4-BE49-F238E27FC236}">
                <a16:creationId xmlns:a16="http://schemas.microsoft.com/office/drawing/2014/main" id="{96AC1D90-EC15-4F4B-A8E3-A22ACBF0FE2C}"/>
              </a:ext>
            </a:extLst>
          </p:cNvPr>
          <p:cNvSpPr txBox="1"/>
          <p:nvPr/>
        </p:nvSpPr>
        <p:spPr>
          <a:xfrm>
            <a:off x="2016237" y="4354255"/>
            <a:ext cx="5146903" cy="5513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pPr>
            <a:r>
              <a:rPr lang="en-US" sz="1400" b="1" dirty="0">
                <a:solidFill>
                  <a:srgbClr val="FFC000"/>
                </a:solidFill>
                <a:latin typeface="Marianne" panose="02000000000000000000"/>
              </a:rPr>
              <a:t>Coherent set of experimental and theoretical molecular parameters</a:t>
            </a:r>
          </a:p>
          <a:p>
            <a:pPr algn="ctr" defTabSz="1022350">
              <a:lnSpc>
                <a:spcPct val="90000"/>
              </a:lnSpc>
              <a:spcBef>
                <a:spcPct val="0"/>
              </a:spcBef>
              <a:spcAft>
                <a:spcPct val="35000"/>
              </a:spcAft>
            </a:pPr>
            <a:r>
              <a:rPr lang="en-US" sz="1400" dirty="0">
                <a:solidFill>
                  <a:srgbClr val="FFC000"/>
                </a:solidFill>
                <a:latin typeface="Marianne" panose="02000000000000000000"/>
              </a:rPr>
              <a:t>(structural, electrical, energetic, dynamic, etc.)</a:t>
            </a:r>
            <a:endParaRPr lang="fr-FR" sz="1400" dirty="0">
              <a:solidFill>
                <a:srgbClr val="FFC000"/>
              </a:solidFill>
              <a:latin typeface="Marianne" panose="02000000000000000000"/>
            </a:endParaRPr>
          </a:p>
        </p:txBody>
      </p:sp>
      <p:sp>
        <p:nvSpPr>
          <p:cNvPr id="3" name="Flèche : virage 2">
            <a:extLst>
              <a:ext uri="{FF2B5EF4-FFF2-40B4-BE49-F238E27FC236}">
                <a16:creationId xmlns:a16="http://schemas.microsoft.com/office/drawing/2014/main" id="{6EDA6EFD-4D0E-4F98-B018-BE548BF0605A}"/>
              </a:ext>
            </a:extLst>
          </p:cNvPr>
          <p:cNvSpPr/>
          <p:nvPr/>
        </p:nvSpPr>
        <p:spPr>
          <a:xfrm flipV="1">
            <a:off x="633836" y="1571550"/>
            <a:ext cx="485496" cy="573616"/>
          </a:xfrm>
          <a:prstGeom prst="bentArrow">
            <a:avLst>
              <a:gd name="adj1" fmla="val 19801"/>
              <a:gd name="adj2" fmla="val 24120"/>
              <a:gd name="adj3" fmla="val 39754"/>
              <a:gd name="adj4" fmla="val 23321"/>
            </a:avLst>
          </a:prstGeom>
          <a:solidFill>
            <a:srgbClr val="5680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6" name="Flèche : virage 65">
            <a:extLst>
              <a:ext uri="{FF2B5EF4-FFF2-40B4-BE49-F238E27FC236}">
                <a16:creationId xmlns:a16="http://schemas.microsoft.com/office/drawing/2014/main" id="{B2E420CC-24C1-4A05-ACB6-C132AC09501C}"/>
              </a:ext>
            </a:extLst>
          </p:cNvPr>
          <p:cNvSpPr/>
          <p:nvPr/>
        </p:nvSpPr>
        <p:spPr>
          <a:xfrm flipV="1">
            <a:off x="2008331" y="2490238"/>
            <a:ext cx="485496" cy="573616"/>
          </a:xfrm>
          <a:prstGeom prst="bentArrow">
            <a:avLst>
              <a:gd name="adj1" fmla="val 19801"/>
              <a:gd name="adj2" fmla="val 24120"/>
              <a:gd name="adj3" fmla="val 39754"/>
              <a:gd name="adj4" fmla="val 23321"/>
            </a:avLst>
          </a:prstGeom>
          <a:solidFill>
            <a:srgbClr val="698E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7" name="Flèche : virage 66">
            <a:extLst>
              <a:ext uri="{FF2B5EF4-FFF2-40B4-BE49-F238E27FC236}">
                <a16:creationId xmlns:a16="http://schemas.microsoft.com/office/drawing/2014/main" id="{7FDD630B-D538-4758-9E2B-ECDC26752C72}"/>
              </a:ext>
            </a:extLst>
          </p:cNvPr>
          <p:cNvSpPr/>
          <p:nvPr/>
        </p:nvSpPr>
        <p:spPr>
          <a:xfrm flipV="1">
            <a:off x="2690995" y="3251461"/>
            <a:ext cx="485496" cy="498971"/>
          </a:xfrm>
          <a:prstGeom prst="bentArrow">
            <a:avLst>
              <a:gd name="adj1" fmla="val 19801"/>
              <a:gd name="adj2" fmla="val 24120"/>
              <a:gd name="adj3" fmla="val 39754"/>
              <a:gd name="adj4" fmla="val 23321"/>
            </a:avLst>
          </a:prstGeom>
          <a:solidFill>
            <a:srgbClr val="7C9C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8" name="Flèche : virage 67">
            <a:extLst>
              <a:ext uri="{FF2B5EF4-FFF2-40B4-BE49-F238E27FC236}">
                <a16:creationId xmlns:a16="http://schemas.microsoft.com/office/drawing/2014/main" id="{B2BE34CF-CFE7-42FD-A977-E6FB7E5B2056}"/>
              </a:ext>
            </a:extLst>
          </p:cNvPr>
          <p:cNvSpPr/>
          <p:nvPr/>
        </p:nvSpPr>
        <p:spPr>
          <a:xfrm rot="16200000" flipV="1">
            <a:off x="7192837" y="3008269"/>
            <a:ext cx="259662" cy="1518299"/>
          </a:xfrm>
          <a:prstGeom prst="bentArrow">
            <a:avLst>
              <a:gd name="adj1" fmla="val 19801"/>
              <a:gd name="adj2" fmla="val 24120"/>
              <a:gd name="adj3" fmla="val 39754"/>
              <a:gd name="adj4" fmla="val 23321"/>
            </a:avLst>
          </a:prstGeom>
          <a:solidFill>
            <a:srgbClr val="8FAA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9" name="Flèche : virage 68">
            <a:extLst>
              <a:ext uri="{FF2B5EF4-FFF2-40B4-BE49-F238E27FC236}">
                <a16:creationId xmlns:a16="http://schemas.microsoft.com/office/drawing/2014/main" id="{918C0A90-2417-4660-A614-BCCE806805C5}"/>
              </a:ext>
            </a:extLst>
          </p:cNvPr>
          <p:cNvSpPr/>
          <p:nvPr/>
        </p:nvSpPr>
        <p:spPr>
          <a:xfrm rot="10800000" flipV="1">
            <a:off x="6563518" y="2834744"/>
            <a:ext cx="1477670" cy="250415"/>
          </a:xfrm>
          <a:prstGeom prst="bentArrow">
            <a:avLst>
              <a:gd name="adj1" fmla="val 19801"/>
              <a:gd name="adj2" fmla="val 24120"/>
              <a:gd name="adj3" fmla="val 39754"/>
              <a:gd name="adj4" fmla="val 23321"/>
            </a:avLst>
          </a:prstGeom>
          <a:solidFill>
            <a:srgbClr val="8FAA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0" name="Flèche : virage 69">
            <a:extLst>
              <a:ext uri="{FF2B5EF4-FFF2-40B4-BE49-F238E27FC236}">
                <a16:creationId xmlns:a16="http://schemas.microsoft.com/office/drawing/2014/main" id="{85A62689-07E3-41EE-BB36-21612CFEDCBE}"/>
              </a:ext>
            </a:extLst>
          </p:cNvPr>
          <p:cNvSpPr/>
          <p:nvPr/>
        </p:nvSpPr>
        <p:spPr>
          <a:xfrm rot="16200000">
            <a:off x="2027045" y="2671463"/>
            <a:ext cx="254137" cy="2183858"/>
          </a:xfrm>
          <a:prstGeom prst="bentArrow">
            <a:avLst>
              <a:gd name="adj1" fmla="val 19801"/>
              <a:gd name="adj2" fmla="val 24120"/>
              <a:gd name="adj3" fmla="val 39754"/>
              <a:gd name="adj4" fmla="val 23321"/>
            </a:avLst>
          </a:prstGeom>
          <a:solidFill>
            <a:srgbClr val="8FAA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Flèche : haut 4">
            <a:extLst>
              <a:ext uri="{FF2B5EF4-FFF2-40B4-BE49-F238E27FC236}">
                <a16:creationId xmlns:a16="http://schemas.microsoft.com/office/drawing/2014/main" id="{CEE6932F-3125-465F-B00A-5F205100111D}"/>
              </a:ext>
            </a:extLst>
          </p:cNvPr>
          <p:cNvSpPr/>
          <p:nvPr/>
        </p:nvSpPr>
        <p:spPr>
          <a:xfrm>
            <a:off x="273640" y="1569104"/>
            <a:ext cx="185339" cy="1498365"/>
          </a:xfrm>
          <a:prstGeom prst="upArrow">
            <a:avLst>
              <a:gd name="adj1" fmla="val 40086"/>
              <a:gd name="adj2" fmla="val 67153"/>
            </a:avLst>
          </a:prstGeom>
          <a:solidFill>
            <a:srgbClr val="8FAA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86096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7" name="Groupe 98"/>
          <p:cNvGrpSpPr/>
          <p:nvPr/>
        </p:nvGrpSpPr>
        <p:grpSpPr>
          <a:xfrm>
            <a:off x="1478880" y="96120"/>
            <a:ext cx="5204520" cy="619200"/>
            <a:chOff x="1478880" y="96120"/>
            <a:chExt cx="5204520" cy="619200"/>
          </a:xfrm>
        </p:grpSpPr>
        <p:grpSp>
          <p:nvGrpSpPr>
            <p:cNvPr id="418" name="Group 26"/>
            <p:cNvGrpSpPr/>
            <p:nvPr/>
          </p:nvGrpSpPr>
          <p:grpSpPr>
            <a:xfrm>
              <a:off x="6265080" y="169920"/>
              <a:ext cx="417960" cy="545400"/>
              <a:chOff x="6265080" y="169920"/>
              <a:chExt cx="417960" cy="545400"/>
            </a:xfrm>
          </p:grpSpPr>
          <p:sp>
            <p:nvSpPr>
              <p:cNvPr id="419" name="Freeform 40"/>
              <p:cNvSpPr/>
              <p:nvPr/>
            </p:nvSpPr>
            <p:spPr>
              <a:xfrm flipH="1">
                <a:off x="6265440" y="317520"/>
                <a:ext cx="298080" cy="397800"/>
              </a:xfrm>
              <a:custGeom>
                <a:avLst/>
                <a:gdLst>
                  <a:gd name="textAreaLeft" fmla="*/ 360 w 298080"/>
                  <a:gd name="textAreaRight" fmla="*/ 298800 w 298080"/>
                  <a:gd name="textAreaTop" fmla="*/ 0 h 397800"/>
                  <a:gd name="textAreaBottom" fmla="*/ 398160 h 397800"/>
                </a:gdLst>
                <a:ahLst/>
                <a:cxnLst/>
                <a:rect l="textAreaLeft" t="textAreaTop" r="textAreaRight" b="textAreaBottom"/>
                <a:pathLst>
                  <a:path w="1414" h="1164">
                    <a:moveTo>
                      <a:pt x="1414" y="901"/>
                    </a:moveTo>
                    <a:lnTo>
                      <a:pt x="0" y="1164"/>
                    </a:lnTo>
                    <a:lnTo>
                      <a:pt x="0" y="0"/>
                    </a:lnTo>
                    <a:lnTo>
                      <a:pt x="1414" y="351"/>
                    </a:lnTo>
                    <a:lnTo>
                      <a:pt x="1414" y="901"/>
                    </a:lnTo>
                    <a:close/>
                  </a:path>
                </a:pathLst>
              </a:custGeom>
              <a:solidFill>
                <a:srgbClr val="7D7D7D"/>
              </a:solidFill>
              <a:ln w="0">
                <a:noFill/>
              </a:ln>
            </p:spPr>
            <p:style>
              <a:lnRef idx="0">
                <a:scrgbClr r="0" g="0" b="0"/>
              </a:lnRef>
              <a:fillRef idx="0">
                <a:scrgbClr r="0" g="0" b="0"/>
              </a:fillRef>
              <a:effectRef idx="0">
                <a:scrgbClr r="0" g="0" b="0"/>
              </a:effectRef>
              <a:fontRef idx="minor"/>
            </p:style>
            <p:txBody>
              <a:bodyPr numCol="1" spcCol="0" anchor="t">
                <a:noAutofit/>
              </a:bodyPr>
              <a:lstStyle/>
              <a:p>
                <a:pPr defTabSz="914400">
                  <a:lnSpc>
                    <a:spcPct val="100000"/>
                  </a:lnSpc>
                </a:pPr>
                <a:endParaRPr lang="en-US" sz="1800" b="0" strike="noStrike" spc="-1">
                  <a:solidFill>
                    <a:srgbClr val="5A5A5A"/>
                  </a:solidFill>
                  <a:latin typeface="Verdana"/>
                </a:endParaRPr>
              </a:p>
            </p:txBody>
          </p:sp>
          <p:sp>
            <p:nvSpPr>
              <p:cNvPr id="420" name="Freeform 41"/>
              <p:cNvSpPr/>
              <p:nvPr/>
            </p:nvSpPr>
            <p:spPr>
              <a:xfrm flipH="1">
                <a:off x="6264720" y="169920"/>
                <a:ext cx="417960" cy="453600"/>
              </a:xfrm>
              <a:custGeom>
                <a:avLst/>
                <a:gdLst>
                  <a:gd name="textAreaLeft" fmla="*/ -360 w 417960"/>
                  <a:gd name="textAreaRight" fmla="*/ 417960 w 417960"/>
                  <a:gd name="textAreaTop" fmla="*/ 0 h 453600"/>
                  <a:gd name="textAreaBottom" fmla="*/ 453960 h 453600"/>
                </a:gdLst>
                <a:ahLst/>
                <a:cxnLst/>
                <a:rect l="textAreaLeft" t="textAreaTop" r="textAreaRight" b="textAreaBottom"/>
                <a:pathLst>
                  <a:path w="10000" h="10181">
                    <a:moveTo>
                      <a:pt x="10000" y="10181"/>
                    </a:moveTo>
                    <a:lnTo>
                      <a:pt x="0" y="8634"/>
                    </a:lnTo>
                    <a:lnTo>
                      <a:pt x="0" y="0"/>
                    </a:lnTo>
                    <a:lnTo>
                      <a:pt x="10000" y="683"/>
                    </a:lnTo>
                    <a:lnTo>
                      <a:pt x="10000" y="10181"/>
                    </a:lnTo>
                    <a:close/>
                  </a:path>
                </a:pathLst>
              </a:custGeom>
              <a:solidFill>
                <a:schemeClr val="tx1">
                  <a:lumMod val="75000"/>
                </a:schemeClr>
              </a:solidFill>
              <a:ln w="0">
                <a:noFill/>
              </a:ln>
            </p:spPr>
            <p:style>
              <a:lnRef idx="0">
                <a:scrgbClr r="0" g="0" b="0"/>
              </a:lnRef>
              <a:fillRef idx="0">
                <a:scrgbClr r="0" g="0" b="0"/>
              </a:fillRef>
              <a:effectRef idx="0">
                <a:scrgbClr r="0" g="0" b="0"/>
              </a:effectRef>
              <a:fontRef idx="minor"/>
            </p:style>
            <p:txBody>
              <a:bodyPr numCol="1" spcCol="0" anchor="t">
                <a:noAutofit/>
              </a:bodyPr>
              <a:lstStyle/>
              <a:p>
                <a:pPr defTabSz="914400">
                  <a:lnSpc>
                    <a:spcPct val="100000"/>
                  </a:lnSpc>
                </a:pPr>
                <a:endParaRPr lang="en-US" sz="1800" b="0" strike="noStrike" spc="-1">
                  <a:solidFill>
                    <a:srgbClr val="5A5A5A"/>
                  </a:solidFill>
                  <a:latin typeface="Verdana"/>
                </a:endParaRPr>
              </a:p>
            </p:txBody>
          </p:sp>
        </p:grpSp>
        <p:sp>
          <p:nvSpPr>
            <p:cNvPr id="421" name="Rectangle 100"/>
            <p:cNvSpPr/>
            <p:nvPr/>
          </p:nvSpPr>
          <p:spPr>
            <a:xfrm>
              <a:off x="1478880" y="96120"/>
              <a:ext cx="5204520" cy="462240"/>
            </a:xfrm>
            <a:prstGeom prst="rect">
              <a:avLst/>
            </a:prstGeom>
            <a:solidFill>
              <a:srgbClr val="7D7D7D"/>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strike="noStrike" spc="-1">
                <a:solidFill>
                  <a:srgbClr val="FFFFFF"/>
                </a:solidFill>
                <a:latin typeface="Calibri"/>
              </a:endParaRPr>
            </a:p>
          </p:txBody>
        </p:sp>
      </p:grpSp>
      <p:sp>
        <p:nvSpPr>
          <p:cNvPr id="422" name="Espace réservé du texte 2"/>
          <p:cNvSpPr/>
          <p:nvPr/>
        </p:nvSpPr>
        <p:spPr>
          <a:xfrm>
            <a:off x="1478880" y="96120"/>
            <a:ext cx="5203800" cy="453960"/>
          </a:xfrm>
          <a:prstGeom prst="rect">
            <a:avLst/>
          </a:prstGeom>
          <a:noFill/>
          <a:ln w="0">
            <a:noFill/>
          </a:ln>
        </p:spPr>
        <p:style>
          <a:lnRef idx="0">
            <a:scrgbClr r="0" g="0" b="0"/>
          </a:lnRef>
          <a:fillRef idx="0">
            <a:scrgbClr r="0" g="0" b="0"/>
          </a:fillRef>
          <a:effectRef idx="0">
            <a:scrgbClr r="0" g="0" b="0"/>
          </a:effectRef>
          <a:fontRef idx="minor"/>
        </p:style>
        <p:txBody>
          <a:bodyPr lIns="0" tIns="0" rIns="72000" bIns="0" anchor="ctr">
            <a:normAutofit/>
          </a:bodyPr>
          <a:lstStyle/>
          <a:p>
            <a:pPr algn="ctr" defTabSz="685800">
              <a:lnSpc>
                <a:spcPct val="90000"/>
              </a:lnSpc>
              <a:spcBef>
                <a:spcPts val="751"/>
              </a:spcBef>
              <a:tabLst>
                <a:tab pos="0" algn="l"/>
              </a:tabLst>
            </a:pPr>
            <a:r>
              <a:rPr lang="fr-FR" sz="2400" b="0" strike="noStrike" spc="-1" dirty="0">
                <a:solidFill>
                  <a:schemeClr val="lt1"/>
                </a:solidFill>
                <a:latin typeface="Marianne"/>
              </a:rPr>
              <a:t>FTMW (</a:t>
            </a:r>
            <a:r>
              <a:rPr lang="fr-FR" sz="2400" b="0" strike="noStrike" spc="-1" dirty="0" err="1">
                <a:solidFill>
                  <a:schemeClr val="lt1"/>
                </a:solidFill>
                <a:latin typeface="Marianne"/>
              </a:rPr>
              <a:t>cmW</a:t>
            </a:r>
            <a:r>
              <a:rPr lang="fr-FR" sz="2400" b="0" strike="noStrike" spc="-1" dirty="0">
                <a:solidFill>
                  <a:schemeClr val="lt1"/>
                </a:solidFill>
                <a:latin typeface="Marianne"/>
              </a:rPr>
              <a:t>) </a:t>
            </a:r>
            <a:r>
              <a:rPr lang="fr-FR" sz="2400" b="0" strike="noStrike" spc="-1" dirty="0" err="1">
                <a:solidFill>
                  <a:schemeClr val="lt1"/>
                </a:solidFill>
                <a:latin typeface="Marianne"/>
              </a:rPr>
              <a:t>experiments</a:t>
            </a:r>
            <a:endParaRPr lang="fr-FR" sz="2400" b="0" strike="noStrike" spc="-1" dirty="0">
              <a:solidFill>
                <a:srgbClr val="000000"/>
              </a:solidFill>
              <a:latin typeface="Calibri"/>
            </a:endParaRPr>
          </a:p>
        </p:txBody>
      </p:sp>
      <p:pic>
        <p:nvPicPr>
          <p:cNvPr id="3" name="Image 2">
            <a:extLst>
              <a:ext uri="{FF2B5EF4-FFF2-40B4-BE49-F238E27FC236}">
                <a16:creationId xmlns:a16="http://schemas.microsoft.com/office/drawing/2014/main" id="{6E431BF2-A96D-45C3-AB65-23F3DBDC046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6254" y="963144"/>
            <a:ext cx="8654474" cy="2497739"/>
          </a:xfrm>
          <a:prstGeom prst="rect">
            <a:avLst/>
          </a:prstGeom>
        </p:spPr>
      </p:pic>
      <p:sp>
        <p:nvSpPr>
          <p:cNvPr id="31" name="TextBox 111">
            <a:extLst>
              <a:ext uri="{FF2B5EF4-FFF2-40B4-BE49-F238E27FC236}">
                <a16:creationId xmlns:a16="http://schemas.microsoft.com/office/drawing/2014/main" id="{642B3EFA-CC9E-474B-90E0-2A1A2C1F1201}"/>
              </a:ext>
            </a:extLst>
          </p:cNvPr>
          <p:cNvSpPr txBox="1"/>
          <p:nvPr/>
        </p:nvSpPr>
        <p:spPr>
          <a:xfrm>
            <a:off x="665018" y="3756456"/>
            <a:ext cx="7693891" cy="1069524"/>
          </a:xfrm>
          <a:prstGeom prst="rect">
            <a:avLst/>
          </a:prstGeom>
          <a:noFill/>
        </p:spPr>
        <p:txBody>
          <a:bodyPr wrap="square">
            <a:spAutoFit/>
          </a:bodyPr>
          <a:lstStyle/>
          <a:p>
            <a:pPr marL="176213" indent="-176213">
              <a:spcAft>
                <a:spcPts val="300"/>
              </a:spcAft>
              <a:buFont typeface="Wingdings" panose="05000000000000000000" pitchFamily="2" charset="2"/>
              <a:buChar char="C"/>
            </a:pPr>
            <a:r>
              <a:rPr lang="en-US" sz="1400" kern="0" dirty="0">
                <a:latin typeface="Marianne" panose="02000000000000000000" pitchFamily="50" charset="0"/>
                <a:ea typeface="Times New Roman" panose="02020603050405020304" pitchFamily="18" charset="0"/>
                <a:cs typeface="Courier New" panose="02070309020205020404" pitchFamily="49" charset="0"/>
              </a:rPr>
              <a:t>Emission spectroscopy (dark background): </a:t>
            </a:r>
            <a:r>
              <a:rPr lang="en-US" sz="1400" b="1" kern="0" dirty="0">
                <a:latin typeface="Marianne" panose="02000000000000000000" pitchFamily="50" charset="0"/>
                <a:ea typeface="Times New Roman" panose="02020603050405020304" pitchFamily="18" charset="0"/>
                <a:cs typeface="Courier New" panose="02070309020205020404" pitchFamily="49" charset="0"/>
              </a:rPr>
              <a:t>high sensitivity </a:t>
            </a:r>
            <a:r>
              <a:rPr lang="en-US" sz="1400" kern="0" dirty="0">
                <a:latin typeface="Symbol" panose="05050102010706020507" pitchFamily="18" charset="2"/>
                <a:ea typeface="Times New Roman" panose="02020603050405020304" pitchFamily="18" charset="0"/>
                <a:cs typeface="Courier New" panose="02070309020205020404" pitchFamily="49" charset="0"/>
              </a:rPr>
              <a:t>a</a:t>
            </a:r>
            <a:r>
              <a:rPr lang="en-US" sz="1400" kern="0" dirty="0">
                <a:latin typeface="Marianne" panose="02000000000000000000" pitchFamily="50" charset="0"/>
                <a:ea typeface="Times New Roman" panose="02020603050405020304" pitchFamily="18" charset="0"/>
                <a:cs typeface="Courier New" panose="02070309020205020404" pitchFamily="49" charset="0"/>
              </a:rPr>
              <a:t> ≈ 10</a:t>
            </a:r>
            <a:r>
              <a:rPr lang="en-US" sz="1400" kern="0" baseline="30000" dirty="0">
                <a:latin typeface="Marianne" panose="02000000000000000000" pitchFamily="50" charset="0"/>
                <a:ea typeface="Times New Roman" panose="02020603050405020304" pitchFamily="18" charset="0"/>
                <a:cs typeface="Courier New" panose="02070309020205020404" pitchFamily="49" charset="0"/>
              </a:rPr>
              <a:t>-8</a:t>
            </a:r>
            <a:r>
              <a:rPr lang="en-US" sz="1400" kern="0" dirty="0">
                <a:latin typeface="Marianne" panose="02000000000000000000" pitchFamily="50" charset="0"/>
                <a:ea typeface="Times New Roman" panose="02020603050405020304" pitchFamily="18" charset="0"/>
                <a:cs typeface="Courier New" panose="02070309020205020404" pitchFamily="49" charset="0"/>
              </a:rPr>
              <a:t> cm</a:t>
            </a:r>
            <a:r>
              <a:rPr lang="en-US" sz="1400" kern="0" baseline="30000" dirty="0">
                <a:latin typeface="Marianne" panose="02000000000000000000" pitchFamily="50" charset="0"/>
                <a:ea typeface="Times New Roman" panose="02020603050405020304" pitchFamily="18" charset="0"/>
                <a:cs typeface="Courier New" panose="02070309020205020404" pitchFamily="49" charset="0"/>
              </a:rPr>
              <a:t>-1</a:t>
            </a:r>
          </a:p>
          <a:p>
            <a:pPr marL="171450" indent="-171450">
              <a:spcAft>
                <a:spcPts val="300"/>
              </a:spcAft>
              <a:buFont typeface="Wingdings" panose="05000000000000000000" pitchFamily="2" charset="2"/>
              <a:buChar char="C"/>
            </a:pPr>
            <a:r>
              <a:rPr lang="en-US" sz="1400" kern="0" dirty="0">
                <a:latin typeface="Marianne" panose="02000000000000000000" pitchFamily="50" charset="0"/>
                <a:ea typeface="Times New Roman" panose="02020603050405020304" pitchFamily="18" charset="0"/>
                <a:cs typeface="Courier New" panose="02070309020205020404" pitchFamily="49" charset="0"/>
              </a:rPr>
              <a:t>Adiabatically relaxed sample (jet-cooled @ few K): </a:t>
            </a:r>
            <a:r>
              <a:rPr lang="en-US" sz="1400" b="1" kern="0" dirty="0">
                <a:latin typeface="Marianne" panose="02000000000000000000" pitchFamily="50" charset="0"/>
                <a:ea typeface="Times New Roman" panose="02020603050405020304" pitchFamily="18" charset="0"/>
                <a:cs typeface="Courier New" panose="02070309020205020404" pitchFamily="49" charset="0"/>
              </a:rPr>
              <a:t>intense low energy levels </a:t>
            </a:r>
            <a:r>
              <a:rPr lang="en-US" sz="1400" kern="0" dirty="0">
                <a:latin typeface="Marianne" panose="02000000000000000000" pitchFamily="50" charset="0"/>
                <a:ea typeface="Times New Roman" panose="02020603050405020304" pitchFamily="18" charset="0"/>
                <a:cs typeface="Courier New" panose="02070309020205020404" pitchFamily="49" charset="0"/>
              </a:rPr>
              <a:t>transitions</a:t>
            </a:r>
          </a:p>
          <a:p>
            <a:pPr marL="171450" indent="-171450">
              <a:spcAft>
                <a:spcPts val="300"/>
              </a:spcAft>
              <a:buFont typeface="Wingdings" panose="05000000000000000000" pitchFamily="2" charset="2"/>
              <a:buChar char="C"/>
            </a:pPr>
            <a:r>
              <a:rPr lang="en-US" sz="1400" kern="0" dirty="0">
                <a:latin typeface="Marianne" panose="02000000000000000000" pitchFamily="50" charset="0"/>
                <a:ea typeface="Times New Roman" panose="02020603050405020304" pitchFamily="18" charset="0"/>
                <a:cs typeface="Courier New" panose="02070309020205020404" pitchFamily="49" charset="0"/>
              </a:rPr>
              <a:t>Very low frequency transitions (&lt; 30 GHz) @ very low temp: </a:t>
            </a:r>
            <a:r>
              <a:rPr lang="en-US" sz="1400" b="1" kern="0" dirty="0">
                <a:latin typeface="Marianne" panose="02000000000000000000" pitchFamily="50" charset="0"/>
                <a:ea typeface="Times New Roman" panose="02020603050405020304" pitchFamily="18" charset="0"/>
                <a:cs typeface="Courier New" panose="02070309020205020404" pitchFamily="49" charset="0"/>
              </a:rPr>
              <a:t>high resolution </a:t>
            </a:r>
            <a:r>
              <a:rPr lang="en-US" sz="1400" kern="0" dirty="0">
                <a:latin typeface="Marianne" panose="02000000000000000000" pitchFamily="50" charset="0"/>
                <a:ea typeface="Times New Roman" panose="02020603050405020304" pitchFamily="18" charset="0"/>
                <a:cs typeface="Courier New" panose="02070309020205020404" pitchFamily="49" charset="0"/>
              </a:rPr>
              <a:t>(Doppler width &lt; 10 kHz)</a:t>
            </a:r>
          </a:p>
          <a:p>
            <a:pPr marL="171450" indent="-171450">
              <a:spcAft>
                <a:spcPts val="300"/>
              </a:spcAft>
              <a:buFont typeface="Wingdings" panose="05000000000000000000" pitchFamily="2" charset="2"/>
              <a:buChar char="D"/>
            </a:pPr>
            <a:r>
              <a:rPr lang="en-US" sz="1400" kern="0" dirty="0">
                <a:latin typeface="Marianne" panose="02000000000000000000" pitchFamily="50" charset="0"/>
                <a:ea typeface="Times New Roman" panose="02020603050405020304" pitchFamily="18" charset="0"/>
                <a:cs typeface="Courier New" panose="02070309020205020404" pitchFamily="49" charset="0"/>
              </a:rPr>
              <a:t>Low energy levels only: limited number of accessible molecular parameters</a:t>
            </a:r>
            <a:endParaRPr lang="en-US" sz="1400" dirty="0">
              <a:latin typeface="Marianne" panose="02000000000000000000" pitchFamily="50" charset="0"/>
            </a:endParaRPr>
          </a:p>
        </p:txBody>
      </p:sp>
    </p:spTree>
    <p:extLst>
      <p:ext uri="{BB962C8B-B14F-4D97-AF65-F5344CB8AC3E}">
        <p14:creationId xmlns:p14="http://schemas.microsoft.com/office/powerpoint/2010/main" val="4238998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7" name="Groupe 98"/>
          <p:cNvGrpSpPr/>
          <p:nvPr/>
        </p:nvGrpSpPr>
        <p:grpSpPr>
          <a:xfrm>
            <a:off x="1478880" y="96120"/>
            <a:ext cx="5204520" cy="619200"/>
            <a:chOff x="1478880" y="96120"/>
            <a:chExt cx="5204520" cy="619200"/>
          </a:xfrm>
        </p:grpSpPr>
        <p:grpSp>
          <p:nvGrpSpPr>
            <p:cNvPr id="418" name="Group 26"/>
            <p:cNvGrpSpPr/>
            <p:nvPr/>
          </p:nvGrpSpPr>
          <p:grpSpPr>
            <a:xfrm>
              <a:off x="6265080" y="169920"/>
              <a:ext cx="417960" cy="545400"/>
              <a:chOff x="6265080" y="169920"/>
              <a:chExt cx="417960" cy="545400"/>
            </a:xfrm>
          </p:grpSpPr>
          <p:sp>
            <p:nvSpPr>
              <p:cNvPr id="419" name="Freeform 40"/>
              <p:cNvSpPr/>
              <p:nvPr/>
            </p:nvSpPr>
            <p:spPr>
              <a:xfrm flipH="1">
                <a:off x="6265440" y="317520"/>
                <a:ext cx="298080" cy="397800"/>
              </a:xfrm>
              <a:custGeom>
                <a:avLst/>
                <a:gdLst>
                  <a:gd name="textAreaLeft" fmla="*/ 360 w 298080"/>
                  <a:gd name="textAreaRight" fmla="*/ 298800 w 298080"/>
                  <a:gd name="textAreaTop" fmla="*/ 0 h 397800"/>
                  <a:gd name="textAreaBottom" fmla="*/ 398160 h 397800"/>
                </a:gdLst>
                <a:ahLst/>
                <a:cxnLst/>
                <a:rect l="textAreaLeft" t="textAreaTop" r="textAreaRight" b="textAreaBottom"/>
                <a:pathLst>
                  <a:path w="1414" h="1164">
                    <a:moveTo>
                      <a:pt x="1414" y="901"/>
                    </a:moveTo>
                    <a:lnTo>
                      <a:pt x="0" y="1164"/>
                    </a:lnTo>
                    <a:lnTo>
                      <a:pt x="0" y="0"/>
                    </a:lnTo>
                    <a:lnTo>
                      <a:pt x="1414" y="351"/>
                    </a:lnTo>
                    <a:lnTo>
                      <a:pt x="1414" y="901"/>
                    </a:lnTo>
                    <a:close/>
                  </a:path>
                </a:pathLst>
              </a:custGeom>
              <a:solidFill>
                <a:srgbClr val="7D7D7D"/>
              </a:solidFill>
              <a:ln w="0">
                <a:noFill/>
              </a:ln>
            </p:spPr>
            <p:style>
              <a:lnRef idx="0">
                <a:scrgbClr r="0" g="0" b="0"/>
              </a:lnRef>
              <a:fillRef idx="0">
                <a:scrgbClr r="0" g="0" b="0"/>
              </a:fillRef>
              <a:effectRef idx="0">
                <a:scrgbClr r="0" g="0" b="0"/>
              </a:effectRef>
              <a:fontRef idx="minor"/>
            </p:style>
            <p:txBody>
              <a:bodyPr numCol="1" spcCol="0" anchor="t">
                <a:noAutofit/>
              </a:bodyPr>
              <a:lstStyle/>
              <a:p>
                <a:pPr defTabSz="914400">
                  <a:lnSpc>
                    <a:spcPct val="100000"/>
                  </a:lnSpc>
                </a:pPr>
                <a:endParaRPr lang="en-US" sz="1800" b="0" strike="noStrike" spc="-1">
                  <a:solidFill>
                    <a:srgbClr val="5A5A5A"/>
                  </a:solidFill>
                  <a:latin typeface="Verdana"/>
                </a:endParaRPr>
              </a:p>
            </p:txBody>
          </p:sp>
          <p:sp>
            <p:nvSpPr>
              <p:cNvPr id="420" name="Freeform 41"/>
              <p:cNvSpPr/>
              <p:nvPr/>
            </p:nvSpPr>
            <p:spPr>
              <a:xfrm flipH="1">
                <a:off x="6264720" y="169920"/>
                <a:ext cx="417960" cy="453600"/>
              </a:xfrm>
              <a:custGeom>
                <a:avLst/>
                <a:gdLst>
                  <a:gd name="textAreaLeft" fmla="*/ -360 w 417960"/>
                  <a:gd name="textAreaRight" fmla="*/ 417960 w 417960"/>
                  <a:gd name="textAreaTop" fmla="*/ 0 h 453600"/>
                  <a:gd name="textAreaBottom" fmla="*/ 453960 h 453600"/>
                </a:gdLst>
                <a:ahLst/>
                <a:cxnLst/>
                <a:rect l="textAreaLeft" t="textAreaTop" r="textAreaRight" b="textAreaBottom"/>
                <a:pathLst>
                  <a:path w="10000" h="10181">
                    <a:moveTo>
                      <a:pt x="10000" y="10181"/>
                    </a:moveTo>
                    <a:lnTo>
                      <a:pt x="0" y="8634"/>
                    </a:lnTo>
                    <a:lnTo>
                      <a:pt x="0" y="0"/>
                    </a:lnTo>
                    <a:lnTo>
                      <a:pt x="10000" y="683"/>
                    </a:lnTo>
                    <a:lnTo>
                      <a:pt x="10000" y="10181"/>
                    </a:lnTo>
                    <a:close/>
                  </a:path>
                </a:pathLst>
              </a:custGeom>
              <a:solidFill>
                <a:schemeClr val="tx1">
                  <a:lumMod val="75000"/>
                </a:schemeClr>
              </a:solidFill>
              <a:ln w="0">
                <a:noFill/>
              </a:ln>
            </p:spPr>
            <p:style>
              <a:lnRef idx="0">
                <a:scrgbClr r="0" g="0" b="0"/>
              </a:lnRef>
              <a:fillRef idx="0">
                <a:scrgbClr r="0" g="0" b="0"/>
              </a:fillRef>
              <a:effectRef idx="0">
                <a:scrgbClr r="0" g="0" b="0"/>
              </a:effectRef>
              <a:fontRef idx="minor"/>
            </p:style>
            <p:txBody>
              <a:bodyPr numCol="1" spcCol="0" anchor="t">
                <a:noAutofit/>
              </a:bodyPr>
              <a:lstStyle/>
              <a:p>
                <a:pPr defTabSz="914400">
                  <a:lnSpc>
                    <a:spcPct val="100000"/>
                  </a:lnSpc>
                </a:pPr>
                <a:endParaRPr lang="en-US" sz="1800" b="0" strike="noStrike" spc="-1">
                  <a:solidFill>
                    <a:srgbClr val="5A5A5A"/>
                  </a:solidFill>
                  <a:latin typeface="Verdana"/>
                </a:endParaRPr>
              </a:p>
            </p:txBody>
          </p:sp>
        </p:grpSp>
        <p:sp>
          <p:nvSpPr>
            <p:cNvPr id="421" name="Rectangle 100"/>
            <p:cNvSpPr/>
            <p:nvPr/>
          </p:nvSpPr>
          <p:spPr>
            <a:xfrm>
              <a:off x="1478880" y="96120"/>
              <a:ext cx="5204520" cy="462240"/>
            </a:xfrm>
            <a:prstGeom prst="rect">
              <a:avLst/>
            </a:prstGeom>
            <a:solidFill>
              <a:srgbClr val="7D7D7D"/>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strike="noStrike" spc="-1">
                <a:solidFill>
                  <a:srgbClr val="FFFFFF"/>
                </a:solidFill>
                <a:latin typeface="Calibri"/>
              </a:endParaRPr>
            </a:p>
          </p:txBody>
        </p:sp>
      </p:grpSp>
      <p:sp>
        <p:nvSpPr>
          <p:cNvPr id="422" name="Espace réservé du texte 2"/>
          <p:cNvSpPr/>
          <p:nvPr/>
        </p:nvSpPr>
        <p:spPr>
          <a:xfrm>
            <a:off x="1478880" y="96120"/>
            <a:ext cx="5203800" cy="453960"/>
          </a:xfrm>
          <a:prstGeom prst="rect">
            <a:avLst/>
          </a:prstGeom>
          <a:noFill/>
          <a:ln w="0">
            <a:noFill/>
          </a:ln>
        </p:spPr>
        <p:style>
          <a:lnRef idx="0">
            <a:scrgbClr r="0" g="0" b="0"/>
          </a:lnRef>
          <a:fillRef idx="0">
            <a:scrgbClr r="0" g="0" b="0"/>
          </a:fillRef>
          <a:effectRef idx="0">
            <a:scrgbClr r="0" g="0" b="0"/>
          </a:effectRef>
          <a:fontRef idx="minor"/>
        </p:style>
        <p:txBody>
          <a:bodyPr lIns="0" tIns="0" rIns="72000" bIns="0" anchor="ctr">
            <a:normAutofit/>
          </a:bodyPr>
          <a:lstStyle/>
          <a:p>
            <a:pPr algn="ctr" defTabSz="685800">
              <a:lnSpc>
                <a:spcPct val="90000"/>
              </a:lnSpc>
              <a:spcBef>
                <a:spcPts val="751"/>
              </a:spcBef>
              <a:tabLst>
                <a:tab pos="0" algn="l"/>
              </a:tabLst>
            </a:pPr>
            <a:r>
              <a:rPr lang="fr-FR" sz="2400" b="0" strike="noStrike" spc="-1" dirty="0">
                <a:solidFill>
                  <a:schemeClr val="lt1"/>
                </a:solidFill>
                <a:latin typeface="Marianne"/>
              </a:rPr>
              <a:t>FTMW (</a:t>
            </a:r>
            <a:r>
              <a:rPr lang="fr-FR" sz="2400" b="0" strike="noStrike" spc="-1" dirty="0" err="1">
                <a:solidFill>
                  <a:schemeClr val="lt1"/>
                </a:solidFill>
                <a:latin typeface="Marianne"/>
              </a:rPr>
              <a:t>cmW</a:t>
            </a:r>
            <a:r>
              <a:rPr lang="fr-FR" sz="2400" b="0" strike="noStrike" spc="-1" dirty="0">
                <a:solidFill>
                  <a:schemeClr val="lt1"/>
                </a:solidFill>
                <a:latin typeface="Marianne"/>
              </a:rPr>
              <a:t>) </a:t>
            </a:r>
            <a:r>
              <a:rPr lang="fr-FR" sz="2400" b="0" strike="noStrike" spc="-1" dirty="0" err="1">
                <a:solidFill>
                  <a:schemeClr val="lt1"/>
                </a:solidFill>
                <a:latin typeface="Marianne"/>
              </a:rPr>
              <a:t>experiments</a:t>
            </a:r>
            <a:endParaRPr lang="fr-FR" sz="2400" b="0" strike="noStrike" spc="-1" dirty="0">
              <a:solidFill>
                <a:srgbClr val="000000"/>
              </a:solidFill>
              <a:latin typeface="Calibri"/>
            </a:endParaRPr>
          </a:p>
        </p:txBody>
      </p:sp>
      <p:sp>
        <p:nvSpPr>
          <p:cNvPr id="10" name="Rectangle 9">
            <a:extLst>
              <a:ext uri="{FF2B5EF4-FFF2-40B4-BE49-F238E27FC236}">
                <a16:creationId xmlns:a16="http://schemas.microsoft.com/office/drawing/2014/main" id="{D66E0123-5991-4085-9F95-4E8AD3C37545}"/>
              </a:ext>
            </a:extLst>
          </p:cNvPr>
          <p:cNvSpPr/>
          <p:nvPr/>
        </p:nvSpPr>
        <p:spPr>
          <a:xfrm>
            <a:off x="101601" y="1601465"/>
            <a:ext cx="4201242" cy="3065256"/>
          </a:xfrm>
          <a:prstGeom prst="rect">
            <a:avLst/>
          </a:prstGeom>
          <a:noFill/>
          <a:ln w="3175">
            <a:solidFill>
              <a:srgbClr val="00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A5DF2FE-9A36-4687-AA41-2E9884E24E91}"/>
              </a:ext>
            </a:extLst>
          </p:cNvPr>
          <p:cNvSpPr/>
          <p:nvPr/>
        </p:nvSpPr>
        <p:spPr>
          <a:xfrm>
            <a:off x="4443321" y="1601465"/>
            <a:ext cx="4599080" cy="3065256"/>
          </a:xfrm>
          <a:prstGeom prst="rect">
            <a:avLst/>
          </a:prstGeom>
          <a:noFill/>
          <a:ln w="3175">
            <a:solidFill>
              <a:srgbClr val="00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1">
            <a:extLst>
              <a:ext uri="{FF2B5EF4-FFF2-40B4-BE49-F238E27FC236}">
                <a16:creationId xmlns:a16="http://schemas.microsoft.com/office/drawing/2014/main" id="{860B20A4-B9D9-46CA-8D9D-2F55B4E76216}"/>
              </a:ext>
            </a:extLst>
          </p:cNvPr>
          <p:cNvPicPr>
            <a:picLocks noChangeAspect="1"/>
          </p:cNvPicPr>
          <p:nvPr/>
        </p:nvPicPr>
        <p:blipFill>
          <a:blip r:embed="rId2"/>
          <a:stretch>
            <a:fillRect/>
          </a:stretch>
        </p:blipFill>
        <p:spPr>
          <a:xfrm>
            <a:off x="223824" y="1840158"/>
            <a:ext cx="3909561" cy="1598770"/>
          </a:xfrm>
          <a:prstGeom prst="rect">
            <a:avLst/>
          </a:prstGeom>
        </p:spPr>
      </p:pic>
      <p:pic>
        <p:nvPicPr>
          <p:cNvPr id="4" name="Image 3">
            <a:extLst>
              <a:ext uri="{FF2B5EF4-FFF2-40B4-BE49-F238E27FC236}">
                <a16:creationId xmlns:a16="http://schemas.microsoft.com/office/drawing/2014/main" id="{C458512A-2264-4EB1-8E72-5BB0AA89E8DD}"/>
              </a:ext>
            </a:extLst>
          </p:cNvPr>
          <p:cNvPicPr>
            <a:picLocks noChangeAspect="1"/>
          </p:cNvPicPr>
          <p:nvPr/>
        </p:nvPicPr>
        <p:blipFill>
          <a:blip r:embed="rId3"/>
          <a:stretch>
            <a:fillRect/>
          </a:stretch>
        </p:blipFill>
        <p:spPr>
          <a:xfrm>
            <a:off x="5049605" y="1852000"/>
            <a:ext cx="3386508" cy="1645170"/>
          </a:xfrm>
          <a:prstGeom prst="rect">
            <a:avLst/>
          </a:prstGeom>
        </p:spPr>
      </p:pic>
      <p:sp>
        <p:nvSpPr>
          <p:cNvPr id="14" name="TextBox 111">
            <a:extLst>
              <a:ext uri="{FF2B5EF4-FFF2-40B4-BE49-F238E27FC236}">
                <a16:creationId xmlns:a16="http://schemas.microsoft.com/office/drawing/2014/main" id="{1477AB39-AFDC-43B0-B42E-8C59227C27B7}"/>
              </a:ext>
            </a:extLst>
          </p:cNvPr>
          <p:cNvSpPr txBox="1"/>
          <p:nvPr/>
        </p:nvSpPr>
        <p:spPr>
          <a:xfrm>
            <a:off x="101599" y="3497170"/>
            <a:ext cx="4400162" cy="1169551"/>
          </a:xfrm>
          <a:prstGeom prst="rect">
            <a:avLst/>
          </a:prstGeom>
          <a:noFill/>
        </p:spPr>
        <p:txBody>
          <a:bodyPr wrap="square">
            <a:spAutoFit/>
          </a:bodyPr>
          <a:lstStyle/>
          <a:p>
            <a:pPr marL="176213" indent="-176213">
              <a:spcAft>
                <a:spcPts val="300"/>
              </a:spcAft>
              <a:buFont typeface="Wingdings" panose="05000000000000000000" pitchFamily="2" charset="2"/>
              <a:buChar char="Ø"/>
            </a:pPr>
            <a:r>
              <a:rPr lang="en-US" sz="1200" kern="0" dirty="0">
                <a:solidFill>
                  <a:schemeClr val="accent6">
                    <a:lumMod val="75000"/>
                  </a:schemeClr>
                </a:solidFill>
                <a:latin typeface="Marianne" panose="02000000000000000000" pitchFamily="50" charset="0"/>
                <a:ea typeface="Times New Roman" panose="02020603050405020304" pitchFamily="18" charset="0"/>
                <a:cs typeface="Courier New" panose="02070309020205020404" pitchFamily="49" charset="0"/>
              </a:rPr>
              <a:t>“Standard” RF components; sub-</a:t>
            </a:r>
            <a:r>
              <a:rPr lang="en-US" sz="1200" kern="0" dirty="0" err="1">
                <a:solidFill>
                  <a:schemeClr val="accent6">
                    <a:lumMod val="75000"/>
                  </a:schemeClr>
                </a:solidFill>
                <a:latin typeface="Marianne" panose="02000000000000000000" pitchFamily="50" charset="0"/>
                <a:ea typeface="Times New Roman" panose="02020603050405020304" pitchFamily="18" charset="0"/>
                <a:cs typeface="Courier New" panose="02070309020205020404" pitchFamily="49" charset="0"/>
              </a:rPr>
              <a:t>mW</a:t>
            </a:r>
            <a:r>
              <a:rPr lang="en-US" sz="1200" kern="0" dirty="0">
                <a:solidFill>
                  <a:schemeClr val="accent6">
                    <a:lumMod val="75000"/>
                  </a:schemeClr>
                </a:solidFill>
                <a:latin typeface="Marianne" panose="02000000000000000000" pitchFamily="50" charset="0"/>
                <a:ea typeface="Times New Roman" panose="02020603050405020304" pitchFamily="18" charset="0"/>
                <a:cs typeface="Courier New" panose="02070309020205020404" pitchFamily="49" charset="0"/>
              </a:rPr>
              <a:t> power; L-shape antenna</a:t>
            </a:r>
          </a:p>
          <a:p>
            <a:pPr marL="171450" indent="-171450">
              <a:spcAft>
                <a:spcPts val="300"/>
              </a:spcAft>
              <a:buFont typeface="Wingdings" panose="05000000000000000000" pitchFamily="2" charset="2"/>
              <a:buChar char="Ø"/>
            </a:pPr>
            <a:r>
              <a:rPr lang="en-US" sz="1200" kern="0" dirty="0">
                <a:solidFill>
                  <a:srgbClr val="C00000"/>
                </a:solidFill>
                <a:latin typeface="Marianne" panose="02000000000000000000" pitchFamily="50" charset="0"/>
                <a:ea typeface="Times New Roman" panose="02020603050405020304" pitchFamily="18" charset="0"/>
                <a:cs typeface="Courier New" panose="02070309020205020404" pitchFamily="49" charset="0"/>
              </a:rPr>
              <a:t>Non linear cavity response: line position only</a:t>
            </a:r>
          </a:p>
          <a:p>
            <a:pPr marL="171450" indent="-171450">
              <a:spcAft>
                <a:spcPts val="300"/>
              </a:spcAft>
              <a:buFont typeface="Wingdings" panose="05000000000000000000" pitchFamily="2" charset="2"/>
              <a:buChar char="Ø"/>
            </a:pPr>
            <a:r>
              <a:rPr lang="en-US" sz="1200" kern="0" dirty="0">
                <a:solidFill>
                  <a:schemeClr val="accent6">
                    <a:lumMod val="75000"/>
                  </a:schemeClr>
                </a:solidFill>
                <a:latin typeface="Marianne" panose="02000000000000000000" pitchFamily="50" charset="0"/>
                <a:ea typeface="Times New Roman" panose="02020603050405020304" pitchFamily="18" charset="0"/>
                <a:cs typeface="Courier New" panose="02070309020205020404" pitchFamily="49" charset="0"/>
              </a:rPr>
              <a:t>Ultra high instrumental accuracy (kHz): </a:t>
            </a:r>
            <a:r>
              <a:rPr lang="en-US" sz="1200" kern="0" dirty="0" err="1">
                <a:solidFill>
                  <a:schemeClr val="accent6">
                    <a:lumMod val="75000"/>
                  </a:schemeClr>
                </a:solidFill>
                <a:latin typeface="Marianne" panose="02000000000000000000" pitchFamily="50" charset="0"/>
                <a:ea typeface="Times New Roman" panose="02020603050405020304" pitchFamily="18" charset="0"/>
                <a:cs typeface="Courier New" panose="02070309020205020404" pitchFamily="49" charset="0"/>
              </a:rPr>
              <a:t>hyperfin</a:t>
            </a:r>
            <a:r>
              <a:rPr lang="en-US" sz="1200" kern="0" dirty="0">
                <a:solidFill>
                  <a:schemeClr val="accent6">
                    <a:lumMod val="75000"/>
                  </a:schemeClr>
                </a:solidFill>
                <a:latin typeface="Marianne" panose="02000000000000000000" pitchFamily="50" charset="0"/>
                <a:ea typeface="Times New Roman" panose="02020603050405020304" pitchFamily="18" charset="0"/>
                <a:cs typeface="Courier New" panose="02070309020205020404" pitchFamily="49" charset="0"/>
              </a:rPr>
              <a:t> effects</a:t>
            </a:r>
          </a:p>
          <a:p>
            <a:pPr marL="171450" indent="-171450">
              <a:spcAft>
                <a:spcPts val="300"/>
              </a:spcAft>
              <a:buFont typeface="Wingdings" panose="05000000000000000000" pitchFamily="2" charset="2"/>
              <a:buChar char="Ø"/>
            </a:pPr>
            <a:r>
              <a:rPr lang="en-US" sz="1200" kern="0" dirty="0">
                <a:solidFill>
                  <a:schemeClr val="accent2"/>
                </a:solidFill>
                <a:latin typeface="Marianne" panose="02000000000000000000" pitchFamily="50" charset="0"/>
                <a:ea typeface="Times New Roman" panose="02020603050405020304" pitchFamily="18" charset="0"/>
                <a:cs typeface="Courier New" panose="02070309020205020404" pitchFamily="49" charset="0"/>
              </a:rPr>
              <a:t>Efficient polarization: low dipole moment systems observable</a:t>
            </a:r>
          </a:p>
          <a:p>
            <a:pPr marL="171450" indent="-171450">
              <a:spcAft>
                <a:spcPts val="300"/>
              </a:spcAft>
              <a:buFont typeface="Wingdings" panose="05000000000000000000" pitchFamily="2" charset="2"/>
              <a:buChar char="Ø"/>
            </a:pPr>
            <a:r>
              <a:rPr lang="en-US" sz="1200" kern="0" dirty="0">
                <a:solidFill>
                  <a:srgbClr val="C00000"/>
                </a:solidFill>
                <a:latin typeface="Marianne" panose="02000000000000000000" pitchFamily="50" charset="0"/>
                <a:ea typeface="Times New Roman" panose="02020603050405020304" pitchFamily="18" charset="0"/>
                <a:cs typeface="Courier New" panose="02070309020205020404" pitchFamily="49" charset="0"/>
              </a:rPr>
              <a:t>Very slow step-by-step scanning (several </a:t>
            </a:r>
            <a:r>
              <a:rPr lang="en-US" sz="1200" kern="0" dirty="0" err="1">
                <a:solidFill>
                  <a:srgbClr val="C00000"/>
                </a:solidFill>
                <a:latin typeface="Marianne" panose="02000000000000000000" pitchFamily="50" charset="0"/>
                <a:ea typeface="Times New Roman" panose="02020603050405020304" pitchFamily="18" charset="0"/>
                <a:cs typeface="Courier New" panose="02070309020205020404" pitchFamily="49" charset="0"/>
              </a:rPr>
              <a:t>hrs</a:t>
            </a:r>
            <a:r>
              <a:rPr lang="en-US" sz="1200" kern="0" dirty="0">
                <a:solidFill>
                  <a:srgbClr val="C00000"/>
                </a:solidFill>
                <a:latin typeface="Marianne" panose="02000000000000000000" pitchFamily="50" charset="0"/>
                <a:ea typeface="Times New Roman" panose="02020603050405020304" pitchFamily="18" charset="0"/>
                <a:cs typeface="Courier New" panose="02070309020205020404" pitchFamily="49" charset="0"/>
              </a:rPr>
              <a:t> / GHz)</a:t>
            </a:r>
            <a:endParaRPr lang="en-US" sz="1200" dirty="0">
              <a:solidFill>
                <a:srgbClr val="C00000"/>
              </a:solidFill>
              <a:latin typeface="Marianne" panose="02000000000000000000" pitchFamily="50" charset="0"/>
            </a:endParaRPr>
          </a:p>
        </p:txBody>
      </p:sp>
      <p:sp>
        <p:nvSpPr>
          <p:cNvPr id="15" name="TextBox 111">
            <a:extLst>
              <a:ext uri="{FF2B5EF4-FFF2-40B4-BE49-F238E27FC236}">
                <a16:creationId xmlns:a16="http://schemas.microsoft.com/office/drawing/2014/main" id="{9E5EB132-78FB-4DD8-8C99-6B6789F4B7ED}"/>
              </a:ext>
            </a:extLst>
          </p:cNvPr>
          <p:cNvSpPr txBox="1"/>
          <p:nvPr/>
        </p:nvSpPr>
        <p:spPr>
          <a:xfrm>
            <a:off x="4443321" y="3497170"/>
            <a:ext cx="4599076" cy="1169551"/>
          </a:xfrm>
          <a:prstGeom prst="rect">
            <a:avLst/>
          </a:prstGeom>
          <a:noFill/>
        </p:spPr>
        <p:txBody>
          <a:bodyPr wrap="square">
            <a:spAutoFit/>
          </a:bodyPr>
          <a:lstStyle/>
          <a:p>
            <a:pPr marL="176213" indent="-176213">
              <a:spcAft>
                <a:spcPts val="300"/>
              </a:spcAft>
              <a:buFont typeface="Wingdings" panose="05000000000000000000" pitchFamily="2" charset="2"/>
              <a:buChar char="Ø"/>
            </a:pPr>
            <a:r>
              <a:rPr lang="en-US" sz="1200" kern="0" dirty="0">
                <a:solidFill>
                  <a:srgbClr val="C00000"/>
                </a:solidFill>
                <a:latin typeface="Marianne" panose="02000000000000000000" pitchFamily="50" charset="0"/>
                <a:ea typeface="Times New Roman" panose="02020603050405020304" pitchFamily="18" charset="0"/>
                <a:cs typeface="Courier New" panose="02070309020205020404" pitchFamily="49" charset="0"/>
              </a:rPr>
              <a:t>100s W </a:t>
            </a:r>
            <a:r>
              <a:rPr lang="en-US" sz="1200" kern="0" dirty="0" err="1">
                <a:solidFill>
                  <a:srgbClr val="C00000"/>
                </a:solidFill>
                <a:latin typeface="Marianne" panose="02000000000000000000" pitchFamily="50" charset="0"/>
                <a:ea typeface="Times New Roman" panose="02020603050405020304" pitchFamily="18" charset="0"/>
                <a:cs typeface="Courier New" panose="02070309020205020404" pitchFamily="49" charset="0"/>
              </a:rPr>
              <a:t>ampli</a:t>
            </a:r>
            <a:r>
              <a:rPr lang="en-US" sz="1200" kern="0" dirty="0">
                <a:solidFill>
                  <a:srgbClr val="C00000"/>
                </a:solidFill>
                <a:latin typeface="Marianne" panose="02000000000000000000" pitchFamily="50" charset="0"/>
                <a:ea typeface="Times New Roman" panose="02020603050405020304" pitchFamily="18" charset="0"/>
                <a:cs typeface="Courier New" panose="02070309020205020404" pitchFamily="49" charset="0"/>
              </a:rPr>
              <a:t>; high </a:t>
            </a:r>
            <a:r>
              <a:rPr lang="en-US" sz="1200" kern="0" dirty="0" err="1">
                <a:solidFill>
                  <a:srgbClr val="C00000"/>
                </a:solidFill>
                <a:latin typeface="Marianne" panose="02000000000000000000" pitchFamily="50" charset="0"/>
                <a:ea typeface="Times New Roman" panose="02020603050405020304" pitchFamily="18" charset="0"/>
                <a:cs typeface="Courier New" panose="02070309020205020404" pitchFamily="49" charset="0"/>
              </a:rPr>
              <a:t>GSa</a:t>
            </a:r>
            <a:r>
              <a:rPr lang="en-US" sz="1200" kern="0" dirty="0">
                <a:solidFill>
                  <a:srgbClr val="C00000"/>
                </a:solidFill>
                <a:latin typeface="Marianne" panose="02000000000000000000" pitchFamily="50" charset="0"/>
                <a:ea typeface="Times New Roman" panose="02020603050405020304" pitchFamily="18" charset="0"/>
                <a:cs typeface="Courier New" panose="02070309020205020404" pitchFamily="49" charset="0"/>
              </a:rPr>
              <a:t>/s &amp; High P components; large horn antenna</a:t>
            </a:r>
          </a:p>
          <a:p>
            <a:pPr marL="171450" indent="-171450">
              <a:spcAft>
                <a:spcPts val="300"/>
              </a:spcAft>
              <a:buFont typeface="Wingdings" panose="05000000000000000000" pitchFamily="2" charset="2"/>
              <a:buChar char="Ø"/>
            </a:pPr>
            <a:r>
              <a:rPr lang="en-US" sz="1200" kern="0" dirty="0">
                <a:solidFill>
                  <a:schemeClr val="accent6">
                    <a:lumMod val="75000"/>
                  </a:schemeClr>
                </a:solidFill>
                <a:latin typeface="Marianne" panose="02000000000000000000" pitchFamily="50" charset="0"/>
                <a:ea typeface="Times New Roman" panose="02020603050405020304" pitchFamily="18" charset="0"/>
                <a:cs typeface="Courier New" panose="02070309020205020404" pitchFamily="49" charset="0"/>
              </a:rPr>
              <a:t>Reliable relative intensities over full range</a:t>
            </a:r>
          </a:p>
          <a:p>
            <a:pPr marL="171450" indent="-171450">
              <a:spcAft>
                <a:spcPts val="300"/>
              </a:spcAft>
              <a:buFont typeface="Wingdings" panose="05000000000000000000" pitchFamily="2" charset="2"/>
              <a:buChar char="Ø"/>
            </a:pPr>
            <a:r>
              <a:rPr lang="en-US" sz="1200" kern="0" dirty="0">
                <a:solidFill>
                  <a:srgbClr val="C00000"/>
                </a:solidFill>
                <a:latin typeface="Marianne" panose="02000000000000000000" pitchFamily="50" charset="0"/>
                <a:ea typeface="Times New Roman" panose="02020603050405020304" pitchFamily="18" charset="0"/>
                <a:cs typeface="Courier New" panose="02070309020205020404" pitchFamily="49" charset="0"/>
              </a:rPr>
              <a:t>Resolution limited to few tens of kHz</a:t>
            </a:r>
          </a:p>
          <a:p>
            <a:pPr marL="171450" indent="-171450">
              <a:spcAft>
                <a:spcPts val="300"/>
              </a:spcAft>
              <a:buFont typeface="Wingdings" panose="05000000000000000000" pitchFamily="2" charset="2"/>
              <a:buChar char="Ø"/>
            </a:pPr>
            <a:r>
              <a:rPr lang="en-US" sz="1200" kern="0" dirty="0">
                <a:solidFill>
                  <a:schemeClr val="accent2"/>
                </a:solidFill>
                <a:latin typeface="Marianne" panose="02000000000000000000" pitchFamily="50" charset="0"/>
                <a:ea typeface="Times New Roman" panose="02020603050405020304" pitchFamily="18" charset="0"/>
                <a:cs typeface="Courier New" panose="02070309020205020404" pitchFamily="49" charset="0"/>
              </a:rPr>
              <a:t>Power dependent polarization (</a:t>
            </a:r>
            <a:r>
              <a:rPr lang="en-US" sz="1200" kern="0" dirty="0">
                <a:solidFill>
                  <a:schemeClr val="accent2"/>
                </a:solidFill>
                <a:latin typeface="Symbol" panose="05050102010706020507" pitchFamily="18" charset="2"/>
                <a:ea typeface="Times New Roman" panose="02020603050405020304" pitchFamily="18" charset="0"/>
                <a:cs typeface="Courier New" panose="02070309020205020404" pitchFamily="49" charset="0"/>
              </a:rPr>
              <a:t>m</a:t>
            </a:r>
            <a:r>
              <a:rPr lang="en-US" sz="1200" kern="0" dirty="0">
                <a:solidFill>
                  <a:schemeClr val="accent2"/>
                </a:solidFill>
                <a:latin typeface="Marianne" panose="02000000000000000000" pitchFamily="50" charset="0"/>
                <a:ea typeface="Times New Roman" panose="02020603050405020304" pitchFamily="18" charset="0"/>
                <a:cs typeface="Courier New" panose="02070309020205020404" pitchFamily="49" charset="0"/>
              </a:rPr>
              <a:t> &gt; 0,5 D @ 300 W)</a:t>
            </a:r>
          </a:p>
          <a:p>
            <a:pPr marL="171450" indent="-171450">
              <a:spcAft>
                <a:spcPts val="300"/>
              </a:spcAft>
              <a:buFont typeface="Wingdings" panose="05000000000000000000" pitchFamily="2" charset="2"/>
              <a:buChar char="Ø"/>
            </a:pPr>
            <a:r>
              <a:rPr lang="en-US" sz="1200" kern="0" dirty="0">
                <a:solidFill>
                  <a:schemeClr val="accent6">
                    <a:lumMod val="75000"/>
                  </a:schemeClr>
                </a:solidFill>
                <a:latin typeface="Marianne" panose="02000000000000000000" pitchFamily="50" charset="0"/>
                <a:ea typeface="Times New Roman" panose="02020603050405020304" pitchFamily="18" charset="0"/>
                <a:cs typeface="Courier New" panose="02070309020205020404" pitchFamily="49" charset="0"/>
              </a:rPr>
              <a:t>Full range in less than 1 </a:t>
            </a:r>
            <a:r>
              <a:rPr lang="en-US" sz="1200" kern="0" dirty="0" err="1">
                <a:solidFill>
                  <a:schemeClr val="accent6">
                    <a:lumMod val="75000"/>
                  </a:schemeClr>
                </a:solidFill>
                <a:latin typeface="Marianne" panose="02000000000000000000" pitchFamily="50" charset="0"/>
                <a:ea typeface="Times New Roman" panose="02020603050405020304" pitchFamily="18" charset="0"/>
                <a:cs typeface="Courier New" panose="02070309020205020404" pitchFamily="49" charset="0"/>
              </a:rPr>
              <a:t>hr</a:t>
            </a:r>
            <a:endParaRPr lang="en-US" sz="1200" dirty="0">
              <a:solidFill>
                <a:schemeClr val="accent6">
                  <a:lumMod val="75000"/>
                </a:schemeClr>
              </a:solidFill>
              <a:latin typeface="Marianne" panose="02000000000000000000" pitchFamily="50" charset="0"/>
            </a:endParaRPr>
          </a:p>
        </p:txBody>
      </p:sp>
      <p:sp>
        <p:nvSpPr>
          <p:cNvPr id="16" name="Rectangle 15">
            <a:extLst>
              <a:ext uri="{FF2B5EF4-FFF2-40B4-BE49-F238E27FC236}">
                <a16:creationId xmlns:a16="http://schemas.microsoft.com/office/drawing/2014/main" id="{6F3467F8-43EA-4287-8D14-FB5DEE880FFD}"/>
              </a:ext>
            </a:extLst>
          </p:cNvPr>
          <p:cNvSpPr/>
          <p:nvPr/>
        </p:nvSpPr>
        <p:spPr>
          <a:xfrm>
            <a:off x="1075891" y="4701502"/>
            <a:ext cx="6987454" cy="282588"/>
          </a:xfrm>
          <a:prstGeom prst="rect">
            <a:avLst/>
          </a:prstGeom>
          <a:noFill/>
          <a:ln w="3175">
            <a:solidFill>
              <a:srgbClr val="00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35">
            <a:extLst>
              <a:ext uri="{FF2B5EF4-FFF2-40B4-BE49-F238E27FC236}">
                <a16:creationId xmlns:a16="http://schemas.microsoft.com/office/drawing/2014/main" id="{4BF21071-BBB0-48E9-BFE8-47774F7B25CF}"/>
              </a:ext>
            </a:extLst>
          </p:cNvPr>
          <p:cNvSpPr txBox="1"/>
          <p:nvPr/>
        </p:nvSpPr>
        <p:spPr>
          <a:xfrm>
            <a:off x="1075891" y="4709782"/>
            <a:ext cx="6987454" cy="276999"/>
          </a:xfrm>
          <a:prstGeom prst="rect">
            <a:avLst/>
          </a:prstGeom>
          <a:noFill/>
        </p:spPr>
        <p:txBody>
          <a:bodyPr wrap="square">
            <a:spAutoFit/>
          </a:bodyPr>
          <a:lstStyle/>
          <a:p>
            <a:r>
              <a:rPr lang="en-US" sz="1200" b="1" dirty="0">
                <a:latin typeface="Marianne" panose="02000000000000000000" pitchFamily="50" charset="0"/>
                <a:cs typeface="Times New Roman" panose="02020603050405020304" pitchFamily="18" charset="0"/>
              </a:rPr>
              <a:t>Complementary techniques </a:t>
            </a:r>
            <a:r>
              <a:rPr lang="en-US" sz="1200" dirty="0">
                <a:latin typeface="Marianne" panose="02000000000000000000" pitchFamily="50" charset="0"/>
                <a:cs typeface="Times New Roman" panose="02020603050405020304" pitchFamily="18" charset="0"/>
              </a:rPr>
              <a:t>to use together, independently (here) or 2-in-1 (LISA’s PARIS or McCarthy’s group)</a:t>
            </a:r>
          </a:p>
        </p:txBody>
      </p:sp>
      <p:pic>
        <p:nvPicPr>
          <p:cNvPr id="19" name="Image 18">
            <a:extLst>
              <a:ext uri="{FF2B5EF4-FFF2-40B4-BE49-F238E27FC236}">
                <a16:creationId xmlns:a16="http://schemas.microsoft.com/office/drawing/2014/main" id="{453EE9FE-542B-40DC-9E44-780120A43AD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78880" y="651338"/>
            <a:ext cx="573716" cy="878731"/>
          </a:xfrm>
          <a:prstGeom prst="rect">
            <a:avLst/>
          </a:prstGeom>
        </p:spPr>
      </p:pic>
      <p:pic>
        <p:nvPicPr>
          <p:cNvPr id="20" name="Image 19">
            <a:extLst>
              <a:ext uri="{FF2B5EF4-FFF2-40B4-BE49-F238E27FC236}">
                <a16:creationId xmlns:a16="http://schemas.microsoft.com/office/drawing/2014/main" id="{7E11030C-CC4E-491B-9502-9A94A7E76D8F}"/>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318848" y="653896"/>
            <a:ext cx="573716" cy="881228"/>
          </a:xfrm>
          <a:prstGeom prst="rect">
            <a:avLst/>
          </a:prstGeom>
        </p:spPr>
      </p:pic>
      <p:pic>
        <p:nvPicPr>
          <p:cNvPr id="1026" name="Picture 2" descr="Simon COLLIGNON | Catholic University of Louvain, Louvain-la-Neuve |  UCLouvain | Institute of Mechanics, Materials and Civil Engineering |  Research profile">
            <a:extLst>
              <a:ext uri="{FF2B5EF4-FFF2-40B4-BE49-F238E27FC236}">
                <a16:creationId xmlns:a16="http://schemas.microsoft.com/office/drawing/2014/main" id="{3123EDCE-55C5-4019-AA3F-6DEFE5A0DA33}"/>
              </a:ext>
            </a:extLst>
          </p:cNvPr>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l="20263" t="12748" r="27464" b="4573"/>
          <a:stretch/>
        </p:blipFill>
        <p:spPr bwMode="auto">
          <a:xfrm>
            <a:off x="7096095" y="671879"/>
            <a:ext cx="557145" cy="88122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111">
            <a:extLst>
              <a:ext uri="{FF2B5EF4-FFF2-40B4-BE49-F238E27FC236}">
                <a16:creationId xmlns:a16="http://schemas.microsoft.com/office/drawing/2014/main" id="{8A6110A0-E2C6-4F07-A781-0FA2F8560848}"/>
              </a:ext>
            </a:extLst>
          </p:cNvPr>
          <p:cNvSpPr txBox="1"/>
          <p:nvPr/>
        </p:nvSpPr>
        <p:spPr>
          <a:xfrm>
            <a:off x="1027150" y="917744"/>
            <a:ext cx="1762237" cy="307777"/>
          </a:xfrm>
          <a:prstGeom prst="rect">
            <a:avLst/>
          </a:prstGeom>
          <a:noFill/>
        </p:spPr>
        <p:txBody>
          <a:bodyPr wrap="square">
            <a:spAutoFit/>
          </a:bodyPr>
          <a:lstStyle/>
          <a:p>
            <a:pPr>
              <a:spcAft>
                <a:spcPts val="300"/>
              </a:spcAft>
            </a:pPr>
            <a:r>
              <a:rPr lang="en-US" sz="1400" i="1" kern="0" dirty="0">
                <a:solidFill>
                  <a:schemeClr val="bg1">
                    <a:lumMod val="50000"/>
                  </a:schemeClr>
                </a:solidFill>
                <a:latin typeface="Marianne" panose="02000000000000000000" pitchFamily="50" charset="0"/>
                <a:ea typeface="Times New Roman" panose="02020603050405020304" pitchFamily="18" charset="0"/>
                <a:cs typeface="Courier New" panose="02070309020205020404" pitchFamily="49" charset="0"/>
              </a:rPr>
              <a:t>Elias                </a:t>
            </a:r>
            <a:r>
              <a:rPr lang="en-US" sz="1400" i="1" kern="0" dirty="0" err="1">
                <a:solidFill>
                  <a:schemeClr val="bg1">
                    <a:lumMod val="50000"/>
                  </a:schemeClr>
                </a:solidFill>
                <a:latin typeface="Marianne" panose="02000000000000000000" pitchFamily="50" charset="0"/>
                <a:ea typeface="Times New Roman" panose="02020603050405020304" pitchFamily="18" charset="0"/>
                <a:cs typeface="Courier New" panose="02070309020205020404" pitchFamily="49" charset="0"/>
              </a:rPr>
              <a:t>Neeman</a:t>
            </a:r>
            <a:endParaRPr lang="en-US" sz="1400" i="1" dirty="0">
              <a:solidFill>
                <a:schemeClr val="bg1">
                  <a:lumMod val="50000"/>
                </a:schemeClr>
              </a:solidFill>
              <a:latin typeface="Marianne" panose="02000000000000000000" pitchFamily="50" charset="0"/>
            </a:endParaRPr>
          </a:p>
        </p:txBody>
      </p:sp>
      <p:sp>
        <p:nvSpPr>
          <p:cNvPr id="22" name="TextBox 111">
            <a:extLst>
              <a:ext uri="{FF2B5EF4-FFF2-40B4-BE49-F238E27FC236}">
                <a16:creationId xmlns:a16="http://schemas.microsoft.com/office/drawing/2014/main" id="{91693AE5-FEB3-4CFD-BA1B-FBAA627EBBF9}"/>
              </a:ext>
            </a:extLst>
          </p:cNvPr>
          <p:cNvSpPr txBox="1"/>
          <p:nvPr/>
        </p:nvSpPr>
        <p:spPr>
          <a:xfrm>
            <a:off x="3443411" y="934304"/>
            <a:ext cx="2236953" cy="307777"/>
          </a:xfrm>
          <a:prstGeom prst="rect">
            <a:avLst/>
          </a:prstGeom>
          <a:noFill/>
        </p:spPr>
        <p:txBody>
          <a:bodyPr wrap="square">
            <a:spAutoFit/>
          </a:bodyPr>
          <a:lstStyle/>
          <a:p>
            <a:pPr>
              <a:spcAft>
                <a:spcPts val="300"/>
              </a:spcAft>
            </a:pPr>
            <a:r>
              <a:rPr lang="en-US" sz="1400" i="1" kern="0" dirty="0" err="1">
                <a:solidFill>
                  <a:schemeClr val="bg1">
                    <a:lumMod val="50000"/>
                  </a:schemeClr>
                </a:solidFill>
                <a:latin typeface="Marianne" panose="02000000000000000000" pitchFamily="50" charset="0"/>
                <a:ea typeface="Times New Roman" panose="02020603050405020304" pitchFamily="18" charset="0"/>
                <a:cs typeface="Courier New" panose="02070309020205020404" pitchFamily="49" charset="0"/>
              </a:rPr>
              <a:t>Noureddin</a:t>
            </a:r>
            <a:r>
              <a:rPr lang="en-US" sz="1400" i="1" kern="0" dirty="0">
                <a:solidFill>
                  <a:schemeClr val="bg1">
                    <a:lumMod val="50000"/>
                  </a:schemeClr>
                </a:solidFill>
                <a:latin typeface="Marianne" panose="02000000000000000000" pitchFamily="50" charset="0"/>
                <a:ea typeface="Times New Roman" panose="02020603050405020304" pitchFamily="18" charset="0"/>
                <a:cs typeface="Courier New" panose="02070309020205020404" pitchFamily="49" charset="0"/>
              </a:rPr>
              <a:t>                </a:t>
            </a:r>
            <a:r>
              <a:rPr lang="en-US" sz="1400" i="1" kern="0" dirty="0" err="1">
                <a:solidFill>
                  <a:schemeClr val="bg1">
                    <a:lumMod val="50000"/>
                  </a:schemeClr>
                </a:solidFill>
                <a:latin typeface="Marianne" panose="02000000000000000000" pitchFamily="50" charset="0"/>
                <a:ea typeface="Times New Roman" panose="02020603050405020304" pitchFamily="18" charset="0"/>
                <a:cs typeface="Courier New" panose="02070309020205020404" pitchFamily="49" charset="0"/>
              </a:rPr>
              <a:t>Osseiran</a:t>
            </a:r>
            <a:endParaRPr lang="en-US" sz="1400" i="1" dirty="0">
              <a:solidFill>
                <a:schemeClr val="bg1">
                  <a:lumMod val="50000"/>
                </a:schemeClr>
              </a:solidFill>
              <a:latin typeface="Marianne" panose="02000000000000000000" pitchFamily="50" charset="0"/>
            </a:endParaRPr>
          </a:p>
        </p:txBody>
      </p:sp>
      <p:sp>
        <p:nvSpPr>
          <p:cNvPr id="23" name="TextBox 111">
            <a:extLst>
              <a:ext uri="{FF2B5EF4-FFF2-40B4-BE49-F238E27FC236}">
                <a16:creationId xmlns:a16="http://schemas.microsoft.com/office/drawing/2014/main" id="{FFE6448E-D081-40D6-88FF-EE564A9A2023}"/>
              </a:ext>
            </a:extLst>
          </p:cNvPr>
          <p:cNvSpPr txBox="1"/>
          <p:nvPr/>
        </p:nvSpPr>
        <p:spPr>
          <a:xfrm>
            <a:off x="6521715" y="941834"/>
            <a:ext cx="1957268" cy="307777"/>
          </a:xfrm>
          <a:prstGeom prst="rect">
            <a:avLst/>
          </a:prstGeom>
          <a:noFill/>
        </p:spPr>
        <p:txBody>
          <a:bodyPr wrap="square">
            <a:spAutoFit/>
          </a:bodyPr>
          <a:lstStyle/>
          <a:p>
            <a:pPr>
              <a:spcAft>
                <a:spcPts val="300"/>
              </a:spcAft>
            </a:pPr>
            <a:r>
              <a:rPr lang="en-US" sz="1400" i="1" kern="0" dirty="0">
                <a:solidFill>
                  <a:schemeClr val="bg1">
                    <a:lumMod val="50000"/>
                  </a:schemeClr>
                </a:solidFill>
                <a:latin typeface="Marianne" panose="02000000000000000000" pitchFamily="50" charset="0"/>
                <a:ea typeface="Times New Roman" panose="02020603050405020304" pitchFamily="18" charset="0"/>
                <a:cs typeface="Courier New" panose="02070309020205020404" pitchFamily="49" charset="0"/>
              </a:rPr>
              <a:t>Simon                Collignon</a:t>
            </a:r>
            <a:endParaRPr lang="en-US" sz="1400" i="1" dirty="0">
              <a:solidFill>
                <a:schemeClr val="bg1">
                  <a:lumMod val="50000"/>
                </a:schemeClr>
              </a:solidFill>
              <a:latin typeface="Marianne" panose="02000000000000000000" pitchFamily="50" charset="0"/>
            </a:endParaRPr>
          </a:p>
        </p:txBody>
      </p:sp>
      <p:sp>
        <p:nvSpPr>
          <p:cNvPr id="3" name="Rectangle 2">
            <a:extLst>
              <a:ext uri="{FF2B5EF4-FFF2-40B4-BE49-F238E27FC236}">
                <a16:creationId xmlns:a16="http://schemas.microsoft.com/office/drawing/2014/main" id="{BB2976FE-BBEA-491F-9EC2-C2D4EEB9ADAD}"/>
              </a:ext>
            </a:extLst>
          </p:cNvPr>
          <p:cNvSpPr/>
          <p:nvPr/>
        </p:nvSpPr>
        <p:spPr>
          <a:xfrm>
            <a:off x="4642235" y="1594093"/>
            <a:ext cx="4400162" cy="276999"/>
          </a:xfrm>
          <a:prstGeom prst="rect">
            <a:avLst/>
          </a:prstGeom>
        </p:spPr>
        <p:txBody>
          <a:bodyPr wrap="square">
            <a:spAutoFit/>
          </a:bodyPr>
          <a:lstStyle/>
          <a:p>
            <a:pPr lvl="0" algn="ctr">
              <a:spcBef>
                <a:spcPts val="241"/>
              </a:spcBef>
              <a:tabLst>
                <a:tab pos="1790700" algn="l"/>
              </a:tabLst>
            </a:pPr>
            <a:r>
              <a:rPr lang="en-US" sz="1200" i="1" spc="-1" dirty="0">
                <a:solidFill>
                  <a:srgbClr val="5A5A5A"/>
                </a:solidFill>
                <a:latin typeface="Marianne" panose="02000000000000000000"/>
                <a:cs typeface="Calibri" panose="020F0502020204030204" pitchFamily="34" charset="0"/>
              </a:rPr>
              <a:t>Brown et al., Rev. Sci. </a:t>
            </a:r>
            <a:r>
              <a:rPr lang="en-US" sz="1200" i="1" spc="-1" dirty="0" err="1">
                <a:solidFill>
                  <a:srgbClr val="5A5A5A"/>
                </a:solidFill>
                <a:latin typeface="Marianne" panose="02000000000000000000"/>
                <a:cs typeface="Calibri" panose="020F0502020204030204" pitchFamily="34" charset="0"/>
              </a:rPr>
              <a:t>Instrum</a:t>
            </a:r>
            <a:r>
              <a:rPr lang="en-US" sz="1200" i="1" spc="-1" dirty="0">
                <a:solidFill>
                  <a:srgbClr val="5A5A5A"/>
                </a:solidFill>
                <a:latin typeface="Marianne" panose="02000000000000000000"/>
                <a:cs typeface="Calibri" panose="020F0502020204030204" pitchFamily="34" charset="0"/>
              </a:rPr>
              <a:t>. 79, 053103 (2008)</a:t>
            </a:r>
            <a:endParaRPr lang="fr-FR" sz="1200" i="1" spc="-1" dirty="0">
              <a:solidFill>
                <a:srgbClr val="5A5A5A"/>
              </a:solidFill>
              <a:latin typeface="Marianne" panose="02000000000000000000"/>
              <a:cs typeface="Calibri" panose="020F0502020204030204" pitchFamily="34" charset="0"/>
            </a:endParaRPr>
          </a:p>
        </p:txBody>
      </p:sp>
      <p:sp>
        <p:nvSpPr>
          <p:cNvPr id="24" name="Rectangle 23">
            <a:extLst>
              <a:ext uri="{FF2B5EF4-FFF2-40B4-BE49-F238E27FC236}">
                <a16:creationId xmlns:a16="http://schemas.microsoft.com/office/drawing/2014/main" id="{C146DD50-2D25-4B38-8D32-5E973D79E760}"/>
              </a:ext>
            </a:extLst>
          </p:cNvPr>
          <p:cNvSpPr/>
          <p:nvPr/>
        </p:nvSpPr>
        <p:spPr>
          <a:xfrm>
            <a:off x="103948" y="1600418"/>
            <a:ext cx="4400162" cy="276999"/>
          </a:xfrm>
          <a:prstGeom prst="rect">
            <a:avLst/>
          </a:prstGeom>
        </p:spPr>
        <p:txBody>
          <a:bodyPr wrap="square">
            <a:spAutoFit/>
          </a:bodyPr>
          <a:lstStyle/>
          <a:p>
            <a:pPr lvl="0" algn="ctr">
              <a:spcBef>
                <a:spcPts val="241"/>
              </a:spcBef>
              <a:tabLst>
                <a:tab pos="1790700" algn="l"/>
              </a:tabLst>
            </a:pPr>
            <a:r>
              <a:rPr lang="en-US" sz="1200" i="1" spc="-1" dirty="0" err="1">
                <a:solidFill>
                  <a:srgbClr val="5A5A5A"/>
                </a:solidFill>
                <a:latin typeface="Marianne" panose="02000000000000000000"/>
                <a:cs typeface="Calibri" panose="020F0502020204030204" pitchFamily="34" charset="0"/>
              </a:rPr>
              <a:t>Balle</a:t>
            </a:r>
            <a:r>
              <a:rPr lang="en-US" sz="1200" i="1" spc="-1" dirty="0">
                <a:solidFill>
                  <a:srgbClr val="5A5A5A"/>
                </a:solidFill>
                <a:latin typeface="Marianne" panose="02000000000000000000"/>
                <a:cs typeface="Calibri" panose="020F0502020204030204" pitchFamily="34" charset="0"/>
              </a:rPr>
              <a:t> &amp; </a:t>
            </a:r>
            <a:r>
              <a:rPr lang="en-US" sz="1200" i="1" spc="-1" dirty="0" err="1">
                <a:solidFill>
                  <a:srgbClr val="5A5A5A"/>
                </a:solidFill>
                <a:latin typeface="Marianne" panose="02000000000000000000"/>
                <a:cs typeface="Calibri" panose="020F0502020204030204" pitchFamily="34" charset="0"/>
              </a:rPr>
              <a:t>Flygare</a:t>
            </a:r>
            <a:r>
              <a:rPr lang="en-US" sz="1200" i="1" spc="-1" dirty="0">
                <a:solidFill>
                  <a:srgbClr val="5A5A5A"/>
                </a:solidFill>
                <a:latin typeface="Marianne" panose="02000000000000000000"/>
                <a:cs typeface="Calibri" panose="020F0502020204030204" pitchFamily="34" charset="0"/>
              </a:rPr>
              <a:t>, Rev. Sci. </a:t>
            </a:r>
            <a:r>
              <a:rPr lang="en-US" sz="1200" i="1" spc="-1" dirty="0" err="1">
                <a:solidFill>
                  <a:srgbClr val="5A5A5A"/>
                </a:solidFill>
                <a:latin typeface="Marianne" panose="02000000000000000000"/>
                <a:cs typeface="Calibri" panose="020F0502020204030204" pitchFamily="34" charset="0"/>
              </a:rPr>
              <a:t>Instrum</a:t>
            </a:r>
            <a:r>
              <a:rPr lang="en-US" sz="1200" i="1" spc="-1" dirty="0">
                <a:solidFill>
                  <a:srgbClr val="5A5A5A"/>
                </a:solidFill>
                <a:latin typeface="Marianne" panose="02000000000000000000"/>
                <a:cs typeface="Calibri" panose="020F0502020204030204" pitchFamily="34" charset="0"/>
              </a:rPr>
              <a:t>. 52, 33 (1981)</a:t>
            </a:r>
            <a:endParaRPr lang="fr-FR" sz="1200" i="1" spc="-1" dirty="0">
              <a:solidFill>
                <a:srgbClr val="5A5A5A"/>
              </a:solidFill>
              <a:latin typeface="Marianne" panose="02000000000000000000"/>
              <a:cs typeface="Calibri" panose="020F0502020204030204" pitchFamily="34" charset="0"/>
            </a:endParaRPr>
          </a:p>
        </p:txBody>
      </p:sp>
    </p:spTree>
    <p:extLst>
      <p:ext uri="{BB962C8B-B14F-4D97-AF65-F5344CB8AC3E}">
        <p14:creationId xmlns:p14="http://schemas.microsoft.com/office/powerpoint/2010/main" val="242987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7" name="Groupe 98"/>
          <p:cNvGrpSpPr/>
          <p:nvPr/>
        </p:nvGrpSpPr>
        <p:grpSpPr>
          <a:xfrm>
            <a:off x="1478880" y="96120"/>
            <a:ext cx="5204520" cy="619200"/>
            <a:chOff x="1478880" y="96120"/>
            <a:chExt cx="5204520" cy="619200"/>
          </a:xfrm>
        </p:grpSpPr>
        <p:grpSp>
          <p:nvGrpSpPr>
            <p:cNvPr id="418" name="Group 26"/>
            <p:cNvGrpSpPr/>
            <p:nvPr/>
          </p:nvGrpSpPr>
          <p:grpSpPr>
            <a:xfrm>
              <a:off x="6265080" y="169920"/>
              <a:ext cx="417960" cy="545400"/>
              <a:chOff x="6265080" y="169920"/>
              <a:chExt cx="417960" cy="545400"/>
            </a:xfrm>
          </p:grpSpPr>
          <p:sp>
            <p:nvSpPr>
              <p:cNvPr id="419" name="Freeform 40"/>
              <p:cNvSpPr/>
              <p:nvPr/>
            </p:nvSpPr>
            <p:spPr>
              <a:xfrm flipH="1">
                <a:off x="6265440" y="317520"/>
                <a:ext cx="298080" cy="397800"/>
              </a:xfrm>
              <a:custGeom>
                <a:avLst/>
                <a:gdLst>
                  <a:gd name="textAreaLeft" fmla="*/ 360 w 298080"/>
                  <a:gd name="textAreaRight" fmla="*/ 298800 w 298080"/>
                  <a:gd name="textAreaTop" fmla="*/ 0 h 397800"/>
                  <a:gd name="textAreaBottom" fmla="*/ 398160 h 397800"/>
                </a:gdLst>
                <a:ahLst/>
                <a:cxnLst/>
                <a:rect l="textAreaLeft" t="textAreaTop" r="textAreaRight" b="textAreaBottom"/>
                <a:pathLst>
                  <a:path w="1414" h="1164">
                    <a:moveTo>
                      <a:pt x="1414" y="901"/>
                    </a:moveTo>
                    <a:lnTo>
                      <a:pt x="0" y="1164"/>
                    </a:lnTo>
                    <a:lnTo>
                      <a:pt x="0" y="0"/>
                    </a:lnTo>
                    <a:lnTo>
                      <a:pt x="1414" y="351"/>
                    </a:lnTo>
                    <a:lnTo>
                      <a:pt x="1414" y="901"/>
                    </a:lnTo>
                    <a:close/>
                  </a:path>
                </a:pathLst>
              </a:custGeom>
              <a:solidFill>
                <a:srgbClr val="7D7D7D"/>
              </a:solidFill>
              <a:ln w="0">
                <a:noFill/>
              </a:ln>
            </p:spPr>
            <p:style>
              <a:lnRef idx="0">
                <a:scrgbClr r="0" g="0" b="0"/>
              </a:lnRef>
              <a:fillRef idx="0">
                <a:scrgbClr r="0" g="0" b="0"/>
              </a:fillRef>
              <a:effectRef idx="0">
                <a:scrgbClr r="0" g="0" b="0"/>
              </a:effectRef>
              <a:fontRef idx="minor"/>
            </p:style>
            <p:txBody>
              <a:bodyPr numCol="1" spcCol="0" anchor="t">
                <a:noAutofit/>
              </a:bodyPr>
              <a:lstStyle/>
              <a:p>
                <a:pPr defTabSz="914400">
                  <a:lnSpc>
                    <a:spcPct val="100000"/>
                  </a:lnSpc>
                </a:pPr>
                <a:endParaRPr lang="en-US" sz="1800" b="0" strike="noStrike" spc="-1">
                  <a:solidFill>
                    <a:srgbClr val="5A5A5A"/>
                  </a:solidFill>
                  <a:latin typeface="Verdana"/>
                </a:endParaRPr>
              </a:p>
            </p:txBody>
          </p:sp>
          <p:sp>
            <p:nvSpPr>
              <p:cNvPr id="420" name="Freeform 41"/>
              <p:cNvSpPr/>
              <p:nvPr/>
            </p:nvSpPr>
            <p:spPr>
              <a:xfrm flipH="1">
                <a:off x="6264720" y="169920"/>
                <a:ext cx="417960" cy="453600"/>
              </a:xfrm>
              <a:custGeom>
                <a:avLst/>
                <a:gdLst>
                  <a:gd name="textAreaLeft" fmla="*/ -360 w 417960"/>
                  <a:gd name="textAreaRight" fmla="*/ 417960 w 417960"/>
                  <a:gd name="textAreaTop" fmla="*/ 0 h 453600"/>
                  <a:gd name="textAreaBottom" fmla="*/ 453960 h 453600"/>
                </a:gdLst>
                <a:ahLst/>
                <a:cxnLst/>
                <a:rect l="textAreaLeft" t="textAreaTop" r="textAreaRight" b="textAreaBottom"/>
                <a:pathLst>
                  <a:path w="10000" h="10181">
                    <a:moveTo>
                      <a:pt x="10000" y="10181"/>
                    </a:moveTo>
                    <a:lnTo>
                      <a:pt x="0" y="8634"/>
                    </a:lnTo>
                    <a:lnTo>
                      <a:pt x="0" y="0"/>
                    </a:lnTo>
                    <a:lnTo>
                      <a:pt x="10000" y="683"/>
                    </a:lnTo>
                    <a:lnTo>
                      <a:pt x="10000" y="10181"/>
                    </a:lnTo>
                    <a:close/>
                  </a:path>
                </a:pathLst>
              </a:custGeom>
              <a:solidFill>
                <a:schemeClr val="tx1">
                  <a:lumMod val="75000"/>
                </a:schemeClr>
              </a:solidFill>
              <a:ln w="0">
                <a:noFill/>
              </a:ln>
            </p:spPr>
            <p:style>
              <a:lnRef idx="0">
                <a:scrgbClr r="0" g="0" b="0"/>
              </a:lnRef>
              <a:fillRef idx="0">
                <a:scrgbClr r="0" g="0" b="0"/>
              </a:fillRef>
              <a:effectRef idx="0">
                <a:scrgbClr r="0" g="0" b="0"/>
              </a:effectRef>
              <a:fontRef idx="minor"/>
            </p:style>
            <p:txBody>
              <a:bodyPr numCol="1" spcCol="0" anchor="t">
                <a:noAutofit/>
              </a:bodyPr>
              <a:lstStyle/>
              <a:p>
                <a:pPr defTabSz="914400">
                  <a:lnSpc>
                    <a:spcPct val="100000"/>
                  </a:lnSpc>
                </a:pPr>
                <a:endParaRPr lang="en-US" sz="1800" b="0" strike="noStrike" spc="-1">
                  <a:solidFill>
                    <a:srgbClr val="5A5A5A"/>
                  </a:solidFill>
                  <a:latin typeface="Verdana"/>
                </a:endParaRPr>
              </a:p>
            </p:txBody>
          </p:sp>
        </p:grpSp>
        <p:sp>
          <p:nvSpPr>
            <p:cNvPr id="421" name="Rectangle 100"/>
            <p:cNvSpPr/>
            <p:nvPr/>
          </p:nvSpPr>
          <p:spPr>
            <a:xfrm>
              <a:off x="1478880" y="96120"/>
              <a:ext cx="5204520" cy="462240"/>
            </a:xfrm>
            <a:prstGeom prst="rect">
              <a:avLst/>
            </a:prstGeom>
            <a:solidFill>
              <a:srgbClr val="7D7D7D"/>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strike="noStrike" spc="-1">
                <a:solidFill>
                  <a:srgbClr val="FFFFFF"/>
                </a:solidFill>
                <a:latin typeface="Calibri"/>
              </a:endParaRPr>
            </a:p>
          </p:txBody>
        </p:sp>
      </p:grpSp>
      <p:sp>
        <p:nvSpPr>
          <p:cNvPr id="422" name="Espace réservé du texte 2"/>
          <p:cNvSpPr/>
          <p:nvPr/>
        </p:nvSpPr>
        <p:spPr>
          <a:xfrm>
            <a:off x="1478880" y="96120"/>
            <a:ext cx="5203800" cy="453960"/>
          </a:xfrm>
          <a:prstGeom prst="rect">
            <a:avLst/>
          </a:prstGeom>
          <a:noFill/>
          <a:ln w="0">
            <a:noFill/>
          </a:ln>
        </p:spPr>
        <p:style>
          <a:lnRef idx="0">
            <a:scrgbClr r="0" g="0" b="0"/>
          </a:lnRef>
          <a:fillRef idx="0">
            <a:scrgbClr r="0" g="0" b="0"/>
          </a:fillRef>
          <a:effectRef idx="0">
            <a:scrgbClr r="0" g="0" b="0"/>
          </a:effectRef>
          <a:fontRef idx="minor"/>
        </p:style>
        <p:txBody>
          <a:bodyPr lIns="0" tIns="0" rIns="72000" bIns="0" anchor="ctr">
            <a:normAutofit fontScale="92500"/>
          </a:bodyPr>
          <a:lstStyle/>
          <a:p>
            <a:pPr algn="ctr" defTabSz="685800">
              <a:lnSpc>
                <a:spcPct val="90000"/>
              </a:lnSpc>
              <a:spcBef>
                <a:spcPts val="751"/>
              </a:spcBef>
              <a:tabLst>
                <a:tab pos="0" algn="l"/>
              </a:tabLst>
            </a:pPr>
            <a:r>
              <a:rPr lang="fr-FR" sz="2400" b="0" strike="noStrike" spc="-1" dirty="0">
                <a:solidFill>
                  <a:schemeClr val="lt1"/>
                </a:solidFill>
                <a:latin typeface="Marianne"/>
              </a:rPr>
              <a:t>(</a:t>
            </a:r>
            <a:r>
              <a:rPr lang="fr-FR" sz="2400" b="0" strike="noStrike" spc="-1" dirty="0" err="1">
                <a:solidFill>
                  <a:schemeClr val="lt1"/>
                </a:solidFill>
                <a:latin typeface="Marianne"/>
              </a:rPr>
              <a:t>sub</a:t>
            </a:r>
            <a:r>
              <a:rPr lang="fr-FR" sz="2400" b="0" strike="noStrike" spc="-1" dirty="0">
                <a:solidFill>
                  <a:schemeClr val="lt1"/>
                </a:solidFill>
                <a:latin typeface="Marianne"/>
              </a:rPr>
              <a:t>)</a:t>
            </a:r>
            <a:r>
              <a:rPr lang="fr-FR" sz="2400" b="0" strike="noStrike" spc="-1" dirty="0" err="1">
                <a:solidFill>
                  <a:schemeClr val="lt1"/>
                </a:solidFill>
                <a:latin typeface="Marianne"/>
              </a:rPr>
              <a:t>mmW</a:t>
            </a:r>
            <a:r>
              <a:rPr lang="fr-FR" sz="2400" b="0" strike="noStrike" spc="-1" dirty="0">
                <a:solidFill>
                  <a:schemeClr val="lt1"/>
                </a:solidFill>
                <a:latin typeface="Marianne"/>
              </a:rPr>
              <a:t> </a:t>
            </a:r>
            <a:r>
              <a:rPr lang="fr-FR" sz="2400" b="0" strike="noStrike" spc="-1" dirty="0" err="1">
                <a:solidFill>
                  <a:schemeClr val="lt1"/>
                </a:solidFill>
                <a:latin typeface="Marianne"/>
              </a:rPr>
              <a:t>experiments</a:t>
            </a:r>
            <a:r>
              <a:rPr lang="fr-FR" sz="2400" b="0" strike="noStrike" spc="-1" dirty="0">
                <a:solidFill>
                  <a:schemeClr val="lt1"/>
                </a:solidFill>
                <a:latin typeface="Marianne"/>
              </a:rPr>
              <a:t>: the </a:t>
            </a:r>
            <a:r>
              <a:rPr lang="fr-FR" sz="2400" b="0" strike="noStrike" spc="-1" dirty="0" err="1">
                <a:solidFill>
                  <a:schemeClr val="lt1"/>
                </a:solidFill>
                <a:latin typeface="Marianne"/>
              </a:rPr>
              <a:t>THz</a:t>
            </a:r>
            <a:r>
              <a:rPr lang="fr-FR" sz="2400" b="0" strike="noStrike" spc="-1" dirty="0">
                <a:solidFill>
                  <a:schemeClr val="lt1"/>
                </a:solidFill>
                <a:latin typeface="Marianne"/>
              </a:rPr>
              <a:t> gap!</a:t>
            </a:r>
            <a:endParaRPr lang="fr-FR" sz="2400" b="0" strike="noStrike" spc="-1" dirty="0">
              <a:solidFill>
                <a:srgbClr val="000000"/>
              </a:solidFill>
              <a:latin typeface="Calibri"/>
            </a:endParaRPr>
          </a:p>
        </p:txBody>
      </p:sp>
      <p:pic>
        <p:nvPicPr>
          <p:cNvPr id="10" name="Image 7">
            <a:extLst>
              <a:ext uri="{FF2B5EF4-FFF2-40B4-BE49-F238E27FC236}">
                <a16:creationId xmlns:a16="http://schemas.microsoft.com/office/drawing/2014/main" id="{A8EB5743-58A3-4154-904D-250A0270D64C}"/>
              </a:ext>
            </a:extLst>
          </p:cNvPr>
          <p:cNvPicPr>
            <a:picLocks noChangeAspect="1"/>
          </p:cNvPicPr>
          <p:nvPr/>
        </p:nvPicPr>
        <p:blipFill rotWithShape="1">
          <a:blip r:embed="rId2"/>
          <a:srcRect t="20364"/>
          <a:stretch/>
        </p:blipFill>
        <p:spPr>
          <a:xfrm>
            <a:off x="563083" y="715320"/>
            <a:ext cx="8017833" cy="3422571"/>
          </a:xfrm>
          <a:prstGeom prst="rect">
            <a:avLst/>
          </a:prstGeom>
          <a:ln w="0">
            <a:noFill/>
          </a:ln>
        </p:spPr>
      </p:pic>
      <p:pic>
        <p:nvPicPr>
          <p:cNvPr id="2050" name="Picture 2" descr="Luyao ZOU | Professor (Assistant) | Doctor of Philosophy | University of  the Littoral Opal Coast, Dunkerque | ULCO | Laboratoire de Physico-Chimie  de l'Atmosphère - LPCA | Research profile">
            <a:extLst>
              <a:ext uri="{FF2B5EF4-FFF2-40B4-BE49-F238E27FC236}">
                <a16:creationId xmlns:a16="http://schemas.microsoft.com/office/drawing/2014/main" id="{EC34F847-7949-489E-94C7-976B2D3CEBC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94984" y="3320258"/>
            <a:ext cx="817633" cy="81763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1">
            <a:extLst>
              <a:ext uri="{FF2B5EF4-FFF2-40B4-BE49-F238E27FC236}">
                <a16:creationId xmlns:a16="http://schemas.microsoft.com/office/drawing/2014/main" id="{23D27CBB-DA97-4535-9BC4-4EC9D90BB6F9}"/>
              </a:ext>
            </a:extLst>
          </p:cNvPr>
          <p:cNvSpPr txBox="1"/>
          <p:nvPr/>
        </p:nvSpPr>
        <p:spPr>
          <a:xfrm>
            <a:off x="6628172" y="3575185"/>
            <a:ext cx="1804628" cy="307777"/>
          </a:xfrm>
          <a:prstGeom prst="rect">
            <a:avLst/>
          </a:prstGeom>
          <a:noFill/>
        </p:spPr>
        <p:txBody>
          <a:bodyPr wrap="square">
            <a:spAutoFit/>
          </a:bodyPr>
          <a:lstStyle/>
          <a:p>
            <a:pPr>
              <a:spcAft>
                <a:spcPts val="300"/>
              </a:spcAft>
            </a:pPr>
            <a:r>
              <a:rPr lang="en-US" sz="1400" i="1" kern="0" dirty="0" err="1">
                <a:solidFill>
                  <a:schemeClr val="bg1">
                    <a:lumMod val="50000"/>
                  </a:schemeClr>
                </a:solidFill>
                <a:latin typeface="Marianne" panose="02000000000000000000" pitchFamily="50" charset="0"/>
                <a:ea typeface="Times New Roman" panose="02020603050405020304" pitchFamily="18" charset="0"/>
                <a:cs typeface="Courier New" panose="02070309020205020404" pitchFamily="49" charset="0"/>
              </a:rPr>
              <a:t>Luyao</a:t>
            </a:r>
            <a:r>
              <a:rPr lang="en-US" sz="1400" i="1" kern="0" dirty="0">
                <a:solidFill>
                  <a:schemeClr val="bg1">
                    <a:lumMod val="50000"/>
                  </a:schemeClr>
                </a:solidFill>
                <a:latin typeface="Marianne" panose="02000000000000000000" pitchFamily="50" charset="0"/>
                <a:ea typeface="Times New Roman" panose="02020603050405020304" pitchFamily="18" charset="0"/>
                <a:cs typeface="Courier New" panose="02070309020205020404" pitchFamily="49" charset="0"/>
              </a:rPr>
              <a:t>                       Zou</a:t>
            </a:r>
            <a:endParaRPr lang="en-US" sz="1400" i="1" dirty="0">
              <a:solidFill>
                <a:schemeClr val="bg1">
                  <a:lumMod val="50000"/>
                </a:schemeClr>
              </a:solidFill>
              <a:latin typeface="Marianne" panose="02000000000000000000" pitchFamily="50" charset="0"/>
            </a:endParaRPr>
          </a:p>
        </p:txBody>
      </p:sp>
      <p:sp>
        <p:nvSpPr>
          <p:cNvPr id="14" name="TextBox 35">
            <a:extLst>
              <a:ext uri="{FF2B5EF4-FFF2-40B4-BE49-F238E27FC236}">
                <a16:creationId xmlns:a16="http://schemas.microsoft.com/office/drawing/2014/main" id="{57DB0E43-1138-43A5-977A-25D98DE6D4E6}"/>
              </a:ext>
            </a:extLst>
          </p:cNvPr>
          <p:cNvSpPr txBox="1"/>
          <p:nvPr/>
        </p:nvSpPr>
        <p:spPr>
          <a:xfrm>
            <a:off x="1553931" y="4275423"/>
            <a:ext cx="6036135" cy="646331"/>
          </a:xfrm>
          <a:prstGeom prst="rect">
            <a:avLst/>
          </a:prstGeom>
          <a:noFill/>
        </p:spPr>
        <p:txBody>
          <a:bodyPr wrap="square">
            <a:spAutoFit/>
          </a:bodyPr>
          <a:lstStyle/>
          <a:p>
            <a:pPr marL="171450" indent="-171450">
              <a:buFont typeface="Wingdings" panose="05000000000000000000" pitchFamily="2" charset="2"/>
              <a:buChar char="Ø"/>
            </a:pPr>
            <a:r>
              <a:rPr lang="en-US" sz="1200" b="1" dirty="0">
                <a:latin typeface="Marianne" panose="02000000000000000000" pitchFamily="50" charset="0"/>
                <a:cs typeface="Times New Roman" panose="02020603050405020304" pitchFamily="18" charset="0"/>
              </a:rPr>
              <a:t>Broadband technique </a:t>
            </a:r>
            <a:r>
              <a:rPr lang="en-US" sz="1200" dirty="0">
                <a:latin typeface="Marianne" panose="02000000000000000000" pitchFamily="50" charset="0"/>
                <a:cs typeface="Times New Roman" panose="02020603050405020304" pitchFamily="18" charset="0"/>
              </a:rPr>
              <a:t>with (often) sufficient sensitivity for spectroscopy</a:t>
            </a:r>
          </a:p>
          <a:p>
            <a:pPr marL="171450" indent="-171450">
              <a:buFont typeface="Wingdings" panose="05000000000000000000" pitchFamily="2" charset="2"/>
              <a:buChar char="Ø"/>
            </a:pPr>
            <a:r>
              <a:rPr lang="en-US" sz="1200" dirty="0">
                <a:latin typeface="Marianne" panose="02000000000000000000" pitchFamily="50" charset="0"/>
                <a:cs typeface="Times New Roman" panose="02020603050405020304" pitchFamily="18" charset="0"/>
              </a:rPr>
              <a:t>Optical alternatives exist (molecular laser, </a:t>
            </a:r>
            <a:r>
              <a:rPr lang="en-US" sz="1200" dirty="0" err="1">
                <a:latin typeface="Marianne" panose="02000000000000000000" pitchFamily="50" charset="0"/>
                <a:cs typeface="Times New Roman" panose="02020603050405020304" pitchFamily="18" charset="0"/>
              </a:rPr>
              <a:t>photomixing</a:t>
            </a:r>
            <a:r>
              <a:rPr lang="en-US" sz="1200" dirty="0">
                <a:latin typeface="Marianne" panose="02000000000000000000" pitchFamily="50" charset="0"/>
                <a:cs typeface="Times New Roman" panose="02020603050405020304" pitchFamily="18" charset="0"/>
              </a:rPr>
              <a:t>, frequency comb, FEL / synchrotron) but (often) limited bandwidth and/or instrumentally heavy </a:t>
            </a:r>
          </a:p>
        </p:txBody>
      </p:sp>
      <p:sp>
        <p:nvSpPr>
          <p:cNvPr id="15" name="Rectangle 14">
            <a:extLst>
              <a:ext uri="{FF2B5EF4-FFF2-40B4-BE49-F238E27FC236}">
                <a16:creationId xmlns:a16="http://schemas.microsoft.com/office/drawing/2014/main" id="{9309A865-B33C-4120-AD56-6E0C0FC77061}"/>
              </a:ext>
            </a:extLst>
          </p:cNvPr>
          <p:cNvSpPr/>
          <p:nvPr/>
        </p:nvSpPr>
        <p:spPr>
          <a:xfrm>
            <a:off x="1553931" y="4267143"/>
            <a:ext cx="6036136" cy="654612"/>
          </a:xfrm>
          <a:prstGeom prst="rect">
            <a:avLst/>
          </a:prstGeom>
          <a:noFill/>
          <a:ln w="3175">
            <a:solidFill>
              <a:srgbClr val="00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9082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7" name="Groupe 98"/>
          <p:cNvGrpSpPr/>
          <p:nvPr/>
        </p:nvGrpSpPr>
        <p:grpSpPr>
          <a:xfrm>
            <a:off x="1478880" y="96120"/>
            <a:ext cx="5300610" cy="619200"/>
            <a:chOff x="1478880" y="96120"/>
            <a:chExt cx="5204520" cy="619200"/>
          </a:xfrm>
        </p:grpSpPr>
        <p:grpSp>
          <p:nvGrpSpPr>
            <p:cNvPr id="418" name="Group 26"/>
            <p:cNvGrpSpPr/>
            <p:nvPr/>
          </p:nvGrpSpPr>
          <p:grpSpPr>
            <a:xfrm>
              <a:off x="6265080" y="169920"/>
              <a:ext cx="417960" cy="545400"/>
              <a:chOff x="6265080" y="169920"/>
              <a:chExt cx="417960" cy="545400"/>
            </a:xfrm>
          </p:grpSpPr>
          <p:sp>
            <p:nvSpPr>
              <p:cNvPr id="419" name="Freeform 40"/>
              <p:cNvSpPr/>
              <p:nvPr/>
            </p:nvSpPr>
            <p:spPr>
              <a:xfrm flipH="1">
                <a:off x="6265440" y="317520"/>
                <a:ext cx="298080" cy="397800"/>
              </a:xfrm>
              <a:custGeom>
                <a:avLst/>
                <a:gdLst>
                  <a:gd name="textAreaLeft" fmla="*/ 360 w 298080"/>
                  <a:gd name="textAreaRight" fmla="*/ 298800 w 298080"/>
                  <a:gd name="textAreaTop" fmla="*/ 0 h 397800"/>
                  <a:gd name="textAreaBottom" fmla="*/ 398160 h 397800"/>
                </a:gdLst>
                <a:ahLst/>
                <a:cxnLst/>
                <a:rect l="textAreaLeft" t="textAreaTop" r="textAreaRight" b="textAreaBottom"/>
                <a:pathLst>
                  <a:path w="1414" h="1164">
                    <a:moveTo>
                      <a:pt x="1414" y="901"/>
                    </a:moveTo>
                    <a:lnTo>
                      <a:pt x="0" y="1164"/>
                    </a:lnTo>
                    <a:lnTo>
                      <a:pt x="0" y="0"/>
                    </a:lnTo>
                    <a:lnTo>
                      <a:pt x="1414" y="351"/>
                    </a:lnTo>
                    <a:lnTo>
                      <a:pt x="1414" y="901"/>
                    </a:lnTo>
                    <a:close/>
                  </a:path>
                </a:pathLst>
              </a:custGeom>
              <a:solidFill>
                <a:srgbClr val="7D7D7D"/>
              </a:solidFill>
              <a:ln w="0">
                <a:noFill/>
              </a:ln>
            </p:spPr>
            <p:style>
              <a:lnRef idx="0">
                <a:scrgbClr r="0" g="0" b="0"/>
              </a:lnRef>
              <a:fillRef idx="0">
                <a:scrgbClr r="0" g="0" b="0"/>
              </a:fillRef>
              <a:effectRef idx="0">
                <a:scrgbClr r="0" g="0" b="0"/>
              </a:effectRef>
              <a:fontRef idx="minor"/>
            </p:style>
            <p:txBody>
              <a:bodyPr numCol="1" spcCol="0" anchor="t">
                <a:noAutofit/>
              </a:bodyPr>
              <a:lstStyle/>
              <a:p>
                <a:pPr defTabSz="914400">
                  <a:lnSpc>
                    <a:spcPct val="100000"/>
                  </a:lnSpc>
                </a:pPr>
                <a:endParaRPr lang="en-US" sz="1800" b="0" strike="noStrike" spc="-1">
                  <a:solidFill>
                    <a:srgbClr val="5A5A5A"/>
                  </a:solidFill>
                  <a:latin typeface="Verdana"/>
                </a:endParaRPr>
              </a:p>
            </p:txBody>
          </p:sp>
          <p:sp>
            <p:nvSpPr>
              <p:cNvPr id="420" name="Freeform 41"/>
              <p:cNvSpPr/>
              <p:nvPr/>
            </p:nvSpPr>
            <p:spPr>
              <a:xfrm flipH="1">
                <a:off x="6264720" y="169920"/>
                <a:ext cx="417960" cy="453600"/>
              </a:xfrm>
              <a:custGeom>
                <a:avLst/>
                <a:gdLst>
                  <a:gd name="textAreaLeft" fmla="*/ -360 w 417960"/>
                  <a:gd name="textAreaRight" fmla="*/ 417960 w 417960"/>
                  <a:gd name="textAreaTop" fmla="*/ 0 h 453600"/>
                  <a:gd name="textAreaBottom" fmla="*/ 453960 h 453600"/>
                </a:gdLst>
                <a:ahLst/>
                <a:cxnLst/>
                <a:rect l="textAreaLeft" t="textAreaTop" r="textAreaRight" b="textAreaBottom"/>
                <a:pathLst>
                  <a:path w="10000" h="10181">
                    <a:moveTo>
                      <a:pt x="10000" y="10181"/>
                    </a:moveTo>
                    <a:lnTo>
                      <a:pt x="0" y="8634"/>
                    </a:lnTo>
                    <a:lnTo>
                      <a:pt x="0" y="0"/>
                    </a:lnTo>
                    <a:lnTo>
                      <a:pt x="10000" y="683"/>
                    </a:lnTo>
                    <a:lnTo>
                      <a:pt x="10000" y="10181"/>
                    </a:lnTo>
                    <a:close/>
                  </a:path>
                </a:pathLst>
              </a:custGeom>
              <a:solidFill>
                <a:schemeClr val="tx1">
                  <a:lumMod val="75000"/>
                </a:schemeClr>
              </a:solidFill>
              <a:ln w="0">
                <a:noFill/>
              </a:ln>
            </p:spPr>
            <p:style>
              <a:lnRef idx="0">
                <a:scrgbClr r="0" g="0" b="0"/>
              </a:lnRef>
              <a:fillRef idx="0">
                <a:scrgbClr r="0" g="0" b="0"/>
              </a:fillRef>
              <a:effectRef idx="0">
                <a:scrgbClr r="0" g="0" b="0"/>
              </a:effectRef>
              <a:fontRef idx="minor"/>
            </p:style>
            <p:txBody>
              <a:bodyPr numCol="1" spcCol="0" anchor="t">
                <a:noAutofit/>
              </a:bodyPr>
              <a:lstStyle/>
              <a:p>
                <a:pPr defTabSz="914400">
                  <a:lnSpc>
                    <a:spcPct val="100000"/>
                  </a:lnSpc>
                </a:pPr>
                <a:endParaRPr lang="en-US" sz="1800" b="0" strike="noStrike" spc="-1">
                  <a:solidFill>
                    <a:srgbClr val="5A5A5A"/>
                  </a:solidFill>
                  <a:latin typeface="Verdana"/>
                </a:endParaRPr>
              </a:p>
            </p:txBody>
          </p:sp>
        </p:grpSp>
        <p:sp>
          <p:nvSpPr>
            <p:cNvPr id="421" name="Rectangle 100"/>
            <p:cNvSpPr/>
            <p:nvPr/>
          </p:nvSpPr>
          <p:spPr>
            <a:xfrm>
              <a:off x="1478880" y="96120"/>
              <a:ext cx="5204520" cy="462240"/>
            </a:xfrm>
            <a:prstGeom prst="rect">
              <a:avLst/>
            </a:prstGeom>
            <a:solidFill>
              <a:srgbClr val="7D7D7D"/>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strike="noStrike" spc="-1">
                <a:solidFill>
                  <a:srgbClr val="FFFFFF"/>
                </a:solidFill>
                <a:latin typeface="Calibri"/>
              </a:endParaRPr>
            </a:p>
          </p:txBody>
        </p:sp>
      </p:grpSp>
      <p:sp>
        <p:nvSpPr>
          <p:cNvPr id="422" name="Espace réservé du texte 2"/>
          <p:cNvSpPr/>
          <p:nvPr/>
        </p:nvSpPr>
        <p:spPr>
          <a:xfrm>
            <a:off x="1478879" y="96120"/>
            <a:ext cx="5300611" cy="453960"/>
          </a:xfrm>
          <a:prstGeom prst="rect">
            <a:avLst/>
          </a:prstGeom>
          <a:noFill/>
          <a:ln w="0">
            <a:noFill/>
          </a:ln>
        </p:spPr>
        <p:style>
          <a:lnRef idx="0">
            <a:scrgbClr r="0" g="0" b="0"/>
          </a:lnRef>
          <a:fillRef idx="0">
            <a:scrgbClr r="0" g="0" b="0"/>
          </a:fillRef>
          <a:effectRef idx="0">
            <a:scrgbClr r="0" g="0" b="0"/>
          </a:effectRef>
          <a:fontRef idx="minor"/>
        </p:style>
        <p:txBody>
          <a:bodyPr lIns="0" tIns="0" rIns="72000" bIns="0" anchor="ctr">
            <a:normAutofit fontScale="85000" lnSpcReduction="20000"/>
          </a:bodyPr>
          <a:lstStyle/>
          <a:p>
            <a:pPr algn="ctr" defTabSz="685800">
              <a:lnSpc>
                <a:spcPct val="90000"/>
              </a:lnSpc>
              <a:spcBef>
                <a:spcPts val="751"/>
              </a:spcBef>
              <a:tabLst>
                <a:tab pos="0" algn="l"/>
              </a:tabLst>
            </a:pPr>
            <a:r>
              <a:rPr lang="fr-FR" sz="2400" b="0" strike="noStrike" spc="-1" dirty="0" err="1">
                <a:solidFill>
                  <a:schemeClr val="lt1"/>
                </a:solidFill>
                <a:latin typeface="Marianne"/>
              </a:rPr>
              <a:t>From</a:t>
            </a:r>
            <a:r>
              <a:rPr lang="fr-FR" sz="2400" b="0" strike="noStrike" spc="-1" dirty="0">
                <a:solidFill>
                  <a:schemeClr val="lt1"/>
                </a:solidFill>
                <a:latin typeface="Marianne"/>
              </a:rPr>
              <a:t> </a:t>
            </a:r>
            <a:r>
              <a:rPr lang="fr-FR" sz="2400" b="0" strike="noStrike" spc="-1" dirty="0" err="1">
                <a:solidFill>
                  <a:schemeClr val="lt1"/>
                </a:solidFill>
                <a:latin typeface="Marianne"/>
              </a:rPr>
              <a:t>SOAPs</a:t>
            </a:r>
            <a:r>
              <a:rPr lang="fr-FR" sz="2400" b="0" strike="noStrike" spc="-1" dirty="0">
                <a:solidFill>
                  <a:schemeClr val="lt1"/>
                </a:solidFill>
                <a:latin typeface="Marianne"/>
              </a:rPr>
              <a:t> </a:t>
            </a:r>
            <a:r>
              <a:rPr lang="fr-FR" sz="2400" b="0" strike="noStrike" spc="-1" dirty="0" err="1">
                <a:solidFill>
                  <a:schemeClr val="lt1"/>
                </a:solidFill>
                <a:latin typeface="Marianne"/>
              </a:rPr>
              <a:t>microsolvation</a:t>
            </a:r>
            <a:r>
              <a:rPr lang="fr-FR" sz="2400" b="0" strike="noStrike" spc="-1" dirty="0">
                <a:solidFill>
                  <a:schemeClr val="lt1"/>
                </a:solidFill>
                <a:latin typeface="Marianne"/>
              </a:rPr>
              <a:t> to </a:t>
            </a:r>
            <a:r>
              <a:rPr lang="fr-FR" sz="2400" b="0" strike="noStrike" spc="-1" dirty="0" err="1">
                <a:solidFill>
                  <a:schemeClr val="lt1"/>
                </a:solidFill>
                <a:latin typeface="Marianne"/>
              </a:rPr>
              <a:t>SOAs</a:t>
            </a:r>
            <a:r>
              <a:rPr lang="fr-FR" sz="2400" b="0" strike="noStrike" spc="-1" dirty="0">
                <a:solidFill>
                  <a:schemeClr val="lt1"/>
                </a:solidFill>
                <a:latin typeface="Marianne"/>
              </a:rPr>
              <a:t> </a:t>
            </a:r>
            <a:r>
              <a:rPr lang="fr-FR" sz="2400" b="0" strike="noStrike" spc="-1" dirty="0" err="1">
                <a:solidFill>
                  <a:schemeClr val="lt1"/>
                </a:solidFill>
                <a:latin typeface="Marianne"/>
              </a:rPr>
              <a:t>hygroscopicity</a:t>
            </a:r>
            <a:endParaRPr lang="fr-FR" sz="2400" b="0" strike="noStrike" spc="-1" dirty="0">
              <a:solidFill>
                <a:srgbClr val="000000"/>
              </a:solidFill>
              <a:latin typeface="Calibri"/>
            </a:endParaRPr>
          </a:p>
        </p:txBody>
      </p:sp>
      <p:sp>
        <p:nvSpPr>
          <p:cNvPr id="106" name="TextBox 16">
            <a:extLst>
              <a:ext uri="{FF2B5EF4-FFF2-40B4-BE49-F238E27FC236}">
                <a16:creationId xmlns:a16="http://schemas.microsoft.com/office/drawing/2014/main" id="{4603292E-F91B-4829-8EAA-A49A7E3FE2DA}"/>
              </a:ext>
            </a:extLst>
          </p:cNvPr>
          <p:cNvSpPr txBox="1"/>
          <p:nvPr/>
        </p:nvSpPr>
        <p:spPr>
          <a:xfrm>
            <a:off x="87840" y="1029385"/>
            <a:ext cx="8860490" cy="323165"/>
          </a:xfrm>
          <a:prstGeom prst="rect">
            <a:avLst/>
          </a:prstGeom>
          <a:noFill/>
        </p:spPr>
        <p:txBody>
          <a:bodyPr wrap="square">
            <a:spAutoFit/>
          </a:bodyPr>
          <a:lstStyle/>
          <a:p>
            <a:pPr algn="ctr"/>
            <a:r>
              <a:rPr lang="en-US" sz="1500" spc="-80" dirty="0">
                <a:solidFill>
                  <a:schemeClr val="accent6"/>
                </a:solidFill>
                <a:latin typeface="Marianne" panose="02000000000000000000" pitchFamily="50" charset="0"/>
                <a:cs typeface="Times New Roman" panose="02020603050405020304" pitchFamily="18" charset="0"/>
              </a:rPr>
              <a:t>Mechanisms Driving the Formation and Aging of Aerosols in the Atmosphere</a:t>
            </a:r>
          </a:p>
        </p:txBody>
      </p:sp>
      <p:sp>
        <p:nvSpPr>
          <p:cNvPr id="108" name="Rectangle 107">
            <a:extLst>
              <a:ext uri="{FF2B5EF4-FFF2-40B4-BE49-F238E27FC236}">
                <a16:creationId xmlns:a16="http://schemas.microsoft.com/office/drawing/2014/main" id="{F2305C83-ECDD-4131-B75A-F7FAB554BF7B}"/>
              </a:ext>
            </a:extLst>
          </p:cNvPr>
          <p:cNvSpPr/>
          <p:nvPr/>
        </p:nvSpPr>
        <p:spPr>
          <a:xfrm>
            <a:off x="87840" y="951225"/>
            <a:ext cx="8860490" cy="1312982"/>
          </a:xfrm>
          <a:prstGeom prst="rect">
            <a:avLst/>
          </a:prstGeom>
          <a:noFill/>
          <a:ln w="3175">
            <a:solidFill>
              <a:srgbClr val="70AD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7" name="Graphic 51" descr="Research">
            <a:extLst>
              <a:ext uri="{FF2B5EF4-FFF2-40B4-BE49-F238E27FC236}">
                <a16:creationId xmlns:a16="http://schemas.microsoft.com/office/drawing/2014/main" id="{05BD91A3-3618-4DC4-B62B-2262086BDCAD}"/>
              </a:ext>
            </a:extLst>
          </p:cNvPr>
          <p:cNvPicPr>
            <a:picLocks noChangeAspect="1"/>
          </p:cNvPicPr>
          <p:nvPr/>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38935" y="994230"/>
            <a:ext cx="388813" cy="388813"/>
          </a:xfrm>
          <a:prstGeom prst="rect">
            <a:avLst/>
          </a:prstGeom>
        </p:spPr>
      </p:pic>
      <p:sp>
        <p:nvSpPr>
          <p:cNvPr id="29" name="TextBox 111">
            <a:extLst>
              <a:ext uri="{FF2B5EF4-FFF2-40B4-BE49-F238E27FC236}">
                <a16:creationId xmlns:a16="http://schemas.microsoft.com/office/drawing/2014/main" id="{C01F29EF-FD41-4B9C-B118-FB64E500FBE8}"/>
              </a:ext>
            </a:extLst>
          </p:cNvPr>
          <p:cNvSpPr txBox="1"/>
          <p:nvPr/>
        </p:nvSpPr>
        <p:spPr>
          <a:xfrm>
            <a:off x="87841" y="1349490"/>
            <a:ext cx="8857098" cy="946413"/>
          </a:xfrm>
          <a:prstGeom prst="rect">
            <a:avLst/>
          </a:prstGeom>
          <a:noFill/>
        </p:spPr>
        <p:txBody>
          <a:bodyPr wrap="square">
            <a:spAutoFit/>
          </a:bodyPr>
          <a:lstStyle/>
          <a:p>
            <a:pPr>
              <a:spcAft>
                <a:spcPts val="300"/>
              </a:spcAft>
            </a:pPr>
            <a:r>
              <a:rPr lang="en-US" sz="1200" kern="0" dirty="0">
                <a:latin typeface="Marianne" panose="02000000000000000000" pitchFamily="50" charset="0"/>
                <a:ea typeface="Times New Roman" panose="02020603050405020304" pitchFamily="18" charset="0"/>
                <a:cs typeface="Courier New" panose="02070309020205020404" pitchFamily="49" charset="0"/>
              </a:rPr>
              <a:t>How can we relate </a:t>
            </a:r>
            <a:r>
              <a:rPr lang="en-US" sz="1200" b="1" kern="0" dirty="0">
                <a:latin typeface="Marianne" panose="02000000000000000000" pitchFamily="50" charset="0"/>
                <a:ea typeface="Times New Roman" panose="02020603050405020304" pitchFamily="18" charset="0"/>
                <a:cs typeface="Courier New" panose="02070309020205020404" pitchFamily="49" charset="0"/>
              </a:rPr>
              <a:t>clustering and micro-solvation </a:t>
            </a:r>
            <a:r>
              <a:rPr lang="en-US" sz="1200" kern="0" dirty="0">
                <a:latin typeface="Marianne" panose="02000000000000000000" pitchFamily="50" charset="0"/>
                <a:ea typeface="Times New Roman" panose="02020603050405020304" pitchFamily="18" charset="0"/>
                <a:cs typeface="Courier New" panose="02070309020205020404" pitchFamily="49" charset="0"/>
              </a:rPr>
              <a:t>(molecular level) to </a:t>
            </a:r>
            <a:r>
              <a:rPr lang="en-US" sz="1200" b="1" kern="0" dirty="0">
                <a:latin typeface="Marianne" panose="02000000000000000000" pitchFamily="50" charset="0"/>
                <a:ea typeface="Times New Roman" panose="02020603050405020304" pitchFamily="18" charset="0"/>
                <a:cs typeface="Courier New" panose="02070309020205020404" pitchFamily="49" charset="0"/>
              </a:rPr>
              <a:t>hygroscopicity and aging </a:t>
            </a:r>
            <a:r>
              <a:rPr lang="en-US" sz="1200" kern="0" dirty="0">
                <a:latin typeface="Marianne" panose="02000000000000000000" pitchFamily="50" charset="0"/>
                <a:ea typeface="Times New Roman" panose="02020603050405020304" pitchFamily="18" charset="0"/>
                <a:cs typeface="Courier New" panose="02070309020205020404" pitchFamily="49" charset="0"/>
              </a:rPr>
              <a:t>of aerosols (macroscopic scale)?</a:t>
            </a:r>
            <a:endParaRPr lang="en-US" sz="1200" dirty="0">
              <a:latin typeface="Marianne" panose="02000000000000000000" pitchFamily="50" charset="0"/>
              <a:ea typeface="Calibri" panose="020F0502020204030204" pitchFamily="34" charset="0"/>
              <a:cs typeface="Times New Roman" panose="02020603050405020304" pitchFamily="18" charset="0"/>
              <a:sym typeface="Wingdings" panose="05000000000000000000" pitchFamily="2" charset="2"/>
            </a:endParaRPr>
          </a:p>
          <a:p>
            <a:pPr marL="171450" indent="-171450">
              <a:spcAft>
                <a:spcPts val="300"/>
              </a:spcAft>
              <a:buFont typeface="Wingdings" panose="05000000000000000000" pitchFamily="2" charset="2"/>
              <a:buChar char="Ø"/>
            </a:pPr>
            <a:r>
              <a:rPr lang="en-US" sz="1200" b="1" kern="0" dirty="0">
                <a:latin typeface="Marianne" panose="02000000000000000000" pitchFamily="50" charset="0"/>
                <a:ea typeface="Times New Roman" panose="02020603050405020304" pitchFamily="18" charset="0"/>
                <a:cs typeface="Courier New" panose="02070309020205020404" pitchFamily="49" charset="0"/>
              </a:rPr>
              <a:t>Aerosols</a:t>
            </a:r>
            <a:r>
              <a:rPr lang="en-US" sz="1200" kern="0" dirty="0">
                <a:latin typeface="Marianne" panose="02000000000000000000" pitchFamily="50" charset="0"/>
                <a:ea typeface="Times New Roman" panose="02020603050405020304" pitchFamily="18" charset="0"/>
                <a:cs typeface="Courier New" panose="02070309020205020404" pitchFamily="49" charset="0"/>
              </a:rPr>
              <a:t>: SOAs formation from VOCs </a:t>
            </a:r>
            <a:r>
              <a:rPr lang="en-US" sz="1200" kern="0" dirty="0" err="1">
                <a:latin typeface="Marianne" panose="02000000000000000000" pitchFamily="50" charset="0"/>
                <a:ea typeface="Times New Roman" panose="02020603050405020304" pitchFamily="18" charset="0"/>
                <a:cs typeface="Courier New" panose="02070309020205020404" pitchFamily="49" charset="0"/>
              </a:rPr>
              <a:t>oxydation</a:t>
            </a:r>
            <a:r>
              <a:rPr lang="en-US" sz="1200" kern="0" dirty="0">
                <a:latin typeface="Marianne" panose="02000000000000000000" pitchFamily="50" charset="0"/>
                <a:ea typeface="Times New Roman" panose="02020603050405020304" pitchFamily="18" charset="0"/>
                <a:cs typeface="Courier New" panose="02070309020205020404" pitchFamily="49" charset="0"/>
              </a:rPr>
              <a:t> in atmospheric simulation chamber (identification of SOAPs, collection on filters).</a:t>
            </a:r>
          </a:p>
          <a:p>
            <a:pPr marL="171450" indent="-171450">
              <a:spcAft>
                <a:spcPts val="300"/>
              </a:spcAft>
              <a:buFont typeface="Wingdings" panose="05000000000000000000" pitchFamily="2" charset="2"/>
              <a:buChar char="Ø"/>
            </a:pPr>
            <a:r>
              <a:rPr lang="en-US" sz="1200" b="1" kern="0" dirty="0">
                <a:latin typeface="Marianne" panose="02000000000000000000" pitchFamily="50" charset="0"/>
                <a:ea typeface="Times New Roman" panose="02020603050405020304" pitchFamily="18" charset="0"/>
                <a:cs typeface="Courier New" panose="02070309020205020404" pitchFamily="49" charset="0"/>
              </a:rPr>
              <a:t>Gas phase</a:t>
            </a:r>
            <a:r>
              <a:rPr lang="en-US" sz="1200" kern="0" dirty="0">
                <a:latin typeface="Marianne" panose="02000000000000000000" pitchFamily="50" charset="0"/>
                <a:ea typeface="Times New Roman" panose="02020603050405020304" pitchFamily="18" charset="0"/>
                <a:cs typeface="Courier New" panose="02070309020205020404" pitchFamily="49" charset="0"/>
              </a:rPr>
              <a:t>: calculations and pure rotational spectroscopy of SOAPs and their hydrates.</a:t>
            </a:r>
          </a:p>
          <a:p>
            <a:pPr marL="171450" indent="-171450">
              <a:spcAft>
                <a:spcPts val="300"/>
              </a:spcAft>
              <a:buFont typeface="Wingdings" panose="05000000000000000000" pitchFamily="2" charset="2"/>
              <a:buChar char="Ø"/>
            </a:pPr>
            <a:r>
              <a:rPr lang="en-US" sz="1200" b="1" kern="0" dirty="0">
                <a:latin typeface="Marianne" panose="02000000000000000000" pitchFamily="50" charset="0"/>
                <a:ea typeface="Times New Roman" panose="02020603050405020304" pitchFamily="18" charset="0"/>
                <a:cs typeface="Courier New" panose="02070309020205020404" pitchFamily="49" charset="0"/>
              </a:rPr>
              <a:t>Hygroscopicity</a:t>
            </a:r>
            <a:r>
              <a:rPr lang="en-US" sz="1200" kern="0" dirty="0">
                <a:latin typeface="Marianne" panose="02000000000000000000" pitchFamily="50" charset="0"/>
                <a:ea typeface="Times New Roman" panose="02020603050405020304" pitchFamily="18" charset="0"/>
                <a:cs typeface="Courier New" panose="02070309020205020404" pitchFamily="49" charset="0"/>
              </a:rPr>
              <a:t>: FTIR spectra of SOAs under different humidity conditions.</a:t>
            </a:r>
            <a:endParaRPr lang="en-US" sz="1200" dirty="0">
              <a:latin typeface="Marianne" panose="02000000000000000000" pitchFamily="50" charset="0"/>
            </a:endParaRPr>
          </a:p>
        </p:txBody>
      </p:sp>
      <p:pic>
        <p:nvPicPr>
          <p:cNvPr id="38" name="Image 37">
            <a:extLst>
              <a:ext uri="{FF2B5EF4-FFF2-40B4-BE49-F238E27FC236}">
                <a16:creationId xmlns:a16="http://schemas.microsoft.com/office/drawing/2014/main" id="{31F1CBBD-2AF2-44EA-80D1-62B1FAF61A4B}"/>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2394866" y="2478067"/>
            <a:ext cx="2016451" cy="1313515"/>
          </a:xfrm>
          <a:prstGeom prst="rect">
            <a:avLst/>
          </a:prstGeom>
          <a:ln w="88900" cap="sq" cmpd="thickThin">
            <a:solidFill>
              <a:srgbClr val="000000"/>
            </a:solidFill>
            <a:prstDash val="solid"/>
            <a:miter lim="800000"/>
          </a:ln>
          <a:effectLst>
            <a:innerShdw blurRad="76200">
              <a:srgbClr val="000000"/>
            </a:innerShdw>
          </a:effectLst>
        </p:spPr>
      </p:pic>
      <p:pic>
        <p:nvPicPr>
          <p:cNvPr id="39" name="Image 38">
            <a:extLst>
              <a:ext uri="{FF2B5EF4-FFF2-40B4-BE49-F238E27FC236}">
                <a16:creationId xmlns:a16="http://schemas.microsoft.com/office/drawing/2014/main" id="{8BB74B50-3029-44E9-9645-590E2EBBEA9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587791" y="2478067"/>
            <a:ext cx="2111341" cy="1321336"/>
          </a:xfrm>
          <a:prstGeom prst="rect">
            <a:avLst/>
          </a:prstGeom>
          <a:ln w="88900" cap="sq" cmpd="thickThin">
            <a:solidFill>
              <a:srgbClr val="000000"/>
            </a:solidFill>
            <a:prstDash val="solid"/>
            <a:miter lim="800000"/>
          </a:ln>
          <a:effectLst>
            <a:innerShdw blurRad="76200">
              <a:srgbClr val="000000"/>
            </a:innerShdw>
          </a:effectLst>
        </p:spPr>
      </p:pic>
      <p:pic>
        <p:nvPicPr>
          <p:cNvPr id="40" name="Image 39">
            <a:extLst>
              <a:ext uri="{FF2B5EF4-FFF2-40B4-BE49-F238E27FC236}">
                <a16:creationId xmlns:a16="http://schemas.microsoft.com/office/drawing/2014/main" id="{083B23FB-98BE-47C5-B9CA-3D15487BEE1D}"/>
              </a:ext>
            </a:extLst>
          </p:cNvPr>
          <p:cNvPicPr>
            <a:picLocks noChangeAspect="1"/>
          </p:cNvPicPr>
          <p:nvPr/>
        </p:nvPicPr>
        <p:blipFill>
          <a:blip r:embed="rId6" cstate="email">
            <a:extLst>
              <a:ext uri="{28A0092B-C50C-407E-A947-70E740481C1C}">
                <a14:useLocalDpi xmlns:a14="http://schemas.microsoft.com/office/drawing/2010/main" val="0"/>
              </a:ext>
            </a:extLst>
          </a:blip>
          <a:srcRect/>
          <a:stretch/>
        </p:blipFill>
        <p:spPr>
          <a:xfrm>
            <a:off x="6875606" y="2478087"/>
            <a:ext cx="1971243" cy="1313701"/>
          </a:xfrm>
          <a:prstGeom prst="rect">
            <a:avLst/>
          </a:prstGeom>
          <a:ln w="88900" cap="sq" cmpd="thickThin">
            <a:solidFill>
              <a:srgbClr val="000000"/>
            </a:solidFill>
            <a:prstDash val="solid"/>
            <a:miter lim="800000"/>
          </a:ln>
          <a:effectLst>
            <a:innerShdw blurRad="76200">
              <a:srgbClr val="000000"/>
            </a:innerShdw>
          </a:effectLst>
        </p:spPr>
      </p:pic>
      <p:pic>
        <p:nvPicPr>
          <p:cNvPr id="44" name="Image 43">
            <a:extLst>
              <a:ext uri="{FF2B5EF4-FFF2-40B4-BE49-F238E27FC236}">
                <a16:creationId xmlns:a16="http://schemas.microsoft.com/office/drawing/2014/main" id="{9E1EAB68-EAAF-4ACC-9575-097F2B0C74D2}"/>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99061" y="2478549"/>
            <a:ext cx="2016451" cy="1312983"/>
          </a:xfrm>
          <a:prstGeom prst="rect">
            <a:avLst/>
          </a:prstGeom>
          <a:ln w="88900" cap="sq" cmpd="thickThin">
            <a:solidFill>
              <a:srgbClr val="000000"/>
            </a:solidFill>
            <a:prstDash val="solid"/>
            <a:miter lim="800000"/>
          </a:ln>
          <a:effectLst>
            <a:innerShdw blurRad="76200">
              <a:srgbClr val="000000"/>
            </a:innerShdw>
          </a:effectLst>
        </p:spPr>
      </p:pic>
      <p:sp>
        <p:nvSpPr>
          <p:cNvPr id="50" name="TextBox 35">
            <a:extLst>
              <a:ext uri="{FF2B5EF4-FFF2-40B4-BE49-F238E27FC236}">
                <a16:creationId xmlns:a16="http://schemas.microsoft.com/office/drawing/2014/main" id="{035C0768-7AFA-4805-9B60-321FC422902B}"/>
              </a:ext>
            </a:extLst>
          </p:cNvPr>
          <p:cNvSpPr txBox="1"/>
          <p:nvPr/>
        </p:nvSpPr>
        <p:spPr>
          <a:xfrm>
            <a:off x="7027692" y="3884537"/>
            <a:ext cx="1667069" cy="461665"/>
          </a:xfrm>
          <a:prstGeom prst="rect">
            <a:avLst/>
          </a:prstGeom>
          <a:noFill/>
        </p:spPr>
        <p:txBody>
          <a:bodyPr wrap="square">
            <a:spAutoFit/>
          </a:bodyPr>
          <a:lstStyle/>
          <a:p>
            <a:pPr algn="ctr"/>
            <a:r>
              <a:rPr lang="en-US" sz="1200" i="1" dirty="0">
                <a:solidFill>
                  <a:schemeClr val="bg1">
                    <a:lumMod val="50000"/>
                  </a:schemeClr>
                </a:solidFill>
                <a:latin typeface="Marianne" panose="02000000000000000000" pitchFamily="50" charset="0"/>
                <a:cs typeface="Times New Roman" panose="02020603050405020304" pitchFamily="18" charset="0"/>
              </a:rPr>
              <a:t>SOA hygroscopicity from FTIR</a:t>
            </a:r>
          </a:p>
        </p:txBody>
      </p:sp>
      <p:sp>
        <p:nvSpPr>
          <p:cNvPr id="49" name="TextBox 35">
            <a:extLst>
              <a:ext uri="{FF2B5EF4-FFF2-40B4-BE49-F238E27FC236}">
                <a16:creationId xmlns:a16="http://schemas.microsoft.com/office/drawing/2014/main" id="{8CCBD5E8-7B0D-4C6B-8CE7-FA80E642A61C}"/>
              </a:ext>
            </a:extLst>
          </p:cNvPr>
          <p:cNvSpPr txBox="1"/>
          <p:nvPr/>
        </p:nvSpPr>
        <p:spPr>
          <a:xfrm>
            <a:off x="4806109" y="3883282"/>
            <a:ext cx="1667069" cy="461665"/>
          </a:xfrm>
          <a:prstGeom prst="rect">
            <a:avLst/>
          </a:prstGeom>
          <a:noFill/>
        </p:spPr>
        <p:txBody>
          <a:bodyPr wrap="square">
            <a:spAutoFit/>
          </a:bodyPr>
          <a:lstStyle/>
          <a:p>
            <a:pPr algn="ctr"/>
            <a:r>
              <a:rPr lang="en-US" sz="1200" i="1" dirty="0" err="1">
                <a:solidFill>
                  <a:schemeClr val="bg1">
                    <a:lumMod val="50000"/>
                  </a:schemeClr>
                </a:solidFill>
                <a:latin typeface="Marianne" panose="02000000000000000000" pitchFamily="50" charset="0"/>
                <a:cs typeface="Times New Roman" panose="02020603050405020304" pitchFamily="18" charset="0"/>
              </a:rPr>
              <a:t>Microsolvation</a:t>
            </a:r>
            <a:r>
              <a:rPr lang="en-US" sz="1200" i="1" dirty="0">
                <a:solidFill>
                  <a:schemeClr val="bg1">
                    <a:lumMod val="50000"/>
                  </a:schemeClr>
                </a:solidFill>
                <a:latin typeface="Marianne" panose="02000000000000000000" pitchFamily="50" charset="0"/>
                <a:cs typeface="Times New Roman" panose="02020603050405020304" pitchFamily="18" charset="0"/>
              </a:rPr>
              <a:t> of precursors from FTMW</a:t>
            </a:r>
          </a:p>
        </p:txBody>
      </p:sp>
      <p:sp>
        <p:nvSpPr>
          <p:cNvPr id="46" name="TextBox 35">
            <a:extLst>
              <a:ext uri="{FF2B5EF4-FFF2-40B4-BE49-F238E27FC236}">
                <a16:creationId xmlns:a16="http://schemas.microsoft.com/office/drawing/2014/main" id="{83D7B09B-19E7-45EA-9DAB-1D6AF6AE3088}"/>
              </a:ext>
            </a:extLst>
          </p:cNvPr>
          <p:cNvSpPr txBox="1"/>
          <p:nvPr/>
        </p:nvSpPr>
        <p:spPr>
          <a:xfrm>
            <a:off x="496587" y="3883939"/>
            <a:ext cx="1421398" cy="461665"/>
          </a:xfrm>
          <a:prstGeom prst="rect">
            <a:avLst/>
          </a:prstGeom>
          <a:noFill/>
        </p:spPr>
        <p:txBody>
          <a:bodyPr wrap="square">
            <a:spAutoFit/>
          </a:bodyPr>
          <a:lstStyle/>
          <a:p>
            <a:pPr algn="ctr"/>
            <a:r>
              <a:rPr lang="en-US" sz="1200" i="1" dirty="0">
                <a:solidFill>
                  <a:schemeClr val="bg1">
                    <a:lumMod val="50000"/>
                  </a:schemeClr>
                </a:solidFill>
                <a:latin typeface="Marianne" panose="02000000000000000000" pitchFamily="50" charset="0"/>
                <a:cs typeface="Times New Roman" panose="02020603050405020304" pitchFamily="18" charset="0"/>
              </a:rPr>
              <a:t>SOA formation in simulation chamber</a:t>
            </a:r>
          </a:p>
        </p:txBody>
      </p:sp>
      <p:pic>
        <p:nvPicPr>
          <p:cNvPr id="62" name="Image 61">
            <a:extLst>
              <a:ext uri="{FF2B5EF4-FFF2-40B4-BE49-F238E27FC236}">
                <a16:creationId xmlns:a16="http://schemas.microsoft.com/office/drawing/2014/main" id="{3EDF57FE-BAB8-4314-8362-702A1194741A}"/>
              </a:ext>
            </a:extLst>
          </p:cNvPr>
          <p:cNvPicPr>
            <a:picLocks noChangeAspect="1"/>
          </p:cNvPicPr>
          <p:nvPr/>
        </p:nvPicPr>
        <p:blipFill>
          <a:blip r:embed="rId8"/>
          <a:stretch>
            <a:fillRect/>
          </a:stretch>
        </p:blipFill>
        <p:spPr>
          <a:xfrm>
            <a:off x="696225" y="4416202"/>
            <a:ext cx="1044492" cy="461665"/>
          </a:xfrm>
          <a:prstGeom prst="rect">
            <a:avLst/>
          </a:prstGeom>
        </p:spPr>
      </p:pic>
      <p:sp>
        <p:nvSpPr>
          <p:cNvPr id="48" name="TextBox 35">
            <a:extLst>
              <a:ext uri="{FF2B5EF4-FFF2-40B4-BE49-F238E27FC236}">
                <a16:creationId xmlns:a16="http://schemas.microsoft.com/office/drawing/2014/main" id="{F7832B0B-F303-447B-891D-E3D95F6F0A0C}"/>
              </a:ext>
            </a:extLst>
          </p:cNvPr>
          <p:cNvSpPr txBox="1"/>
          <p:nvPr/>
        </p:nvSpPr>
        <p:spPr>
          <a:xfrm>
            <a:off x="2785689" y="3883939"/>
            <a:ext cx="1234803" cy="461665"/>
          </a:xfrm>
          <a:prstGeom prst="rect">
            <a:avLst/>
          </a:prstGeom>
          <a:noFill/>
        </p:spPr>
        <p:txBody>
          <a:bodyPr wrap="square">
            <a:spAutoFit/>
          </a:bodyPr>
          <a:lstStyle/>
          <a:p>
            <a:pPr algn="ctr"/>
            <a:r>
              <a:rPr lang="en-US" sz="1200" i="1" dirty="0">
                <a:solidFill>
                  <a:schemeClr val="bg1">
                    <a:lumMod val="50000"/>
                  </a:schemeClr>
                </a:solidFill>
                <a:latin typeface="Marianne" panose="02000000000000000000" pitchFamily="50" charset="0"/>
                <a:cs typeface="Times New Roman" panose="02020603050405020304" pitchFamily="18" charset="0"/>
              </a:rPr>
              <a:t>SOA composition from ATR-FTIR</a:t>
            </a:r>
          </a:p>
        </p:txBody>
      </p:sp>
      <p:pic>
        <p:nvPicPr>
          <p:cNvPr id="65" name="Picture 2">
            <a:extLst>
              <a:ext uri="{FF2B5EF4-FFF2-40B4-BE49-F238E27FC236}">
                <a16:creationId xmlns:a16="http://schemas.microsoft.com/office/drawing/2014/main" id="{7DD6BCB8-DD64-4D1B-9E6F-1868BA56C2B6}"/>
              </a:ext>
            </a:extLst>
          </p:cNvPr>
          <p:cNvPicPr>
            <a:picLocks noChangeAspect="1" noChangeArrowheads="1"/>
          </p:cNvPicPr>
          <p:nvPr/>
        </p:nvPicPr>
        <p:blipFill rotWithShape="1">
          <a:blip r:embed="rId9" cstate="email">
            <a:extLst>
              <a:ext uri="{28A0092B-C50C-407E-A947-70E740481C1C}">
                <a14:useLocalDpi xmlns:a14="http://schemas.microsoft.com/office/drawing/2010/main" val="0"/>
              </a:ext>
            </a:extLst>
          </a:blip>
          <a:srcRect l="-3808" t="-3808" r="-3808" b="-3808"/>
          <a:stretch/>
        </p:blipFill>
        <p:spPr bwMode="auto">
          <a:xfrm>
            <a:off x="3670974" y="4355023"/>
            <a:ext cx="587573" cy="587573"/>
          </a:xfrm>
          <a:prstGeom prst="ellipse">
            <a:avLst/>
          </a:prstGeom>
          <a:solidFill>
            <a:schemeClr val="bg1"/>
          </a:solidFill>
          <a:ln w="41275" cap="rnd">
            <a:solidFill>
              <a:srgbClr val="333333">
                <a:alpha val="20000"/>
              </a:srgb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0" name="Image 29">
            <a:extLst>
              <a:ext uri="{FF2B5EF4-FFF2-40B4-BE49-F238E27FC236}">
                <a16:creationId xmlns:a16="http://schemas.microsoft.com/office/drawing/2014/main" id="{AE508BDD-8887-487D-A3AD-062DE993CB26}"/>
              </a:ext>
            </a:extLst>
          </p:cNvPr>
          <p:cNvPicPr>
            <a:picLocks noChangeAspect="1"/>
          </p:cNvPicPr>
          <p:nvPr/>
        </p:nvPicPr>
        <p:blipFill>
          <a:blip r:embed="rId8"/>
          <a:stretch>
            <a:fillRect/>
          </a:stretch>
        </p:blipFill>
        <p:spPr>
          <a:xfrm>
            <a:off x="2417499" y="4416201"/>
            <a:ext cx="1044492" cy="461665"/>
          </a:xfrm>
          <a:prstGeom prst="rect">
            <a:avLst/>
          </a:prstGeom>
        </p:spPr>
      </p:pic>
      <p:pic>
        <p:nvPicPr>
          <p:cNvPr id="4" name="Image 3">
            <a:extLst>
              <a:ext uri="{FF2B5EF4-FFF2-40B4-BE49-F238E27FC236}">
                <a16:creationId xmlns:a16="http://schemas.microsoft.com/office/drawing/2014/main" id="{4130E022-2E93-4CFF-BD13-8429A229FA25}"/>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5082202" y="4315356"/>
            <a:ext cx="1132863" cy="649542"/>
          </a:xfrm>
          <a:prstGeom prst="rect">
            <a:avLst/>
          </a:prstGeom>
        </p:spPr>
      </p:pic>
      <p:pic>
        <p:nvPicPr>
          <p:cNvPr id="33" name="Picture 2">
            <a:extLst>
              <a:ext uri="{FF2B5EF4-FFF2-40B4-BE49-F238E27FC236}">
                <a16:creationId xmlns:a16="http://schemas.microsoft.com/office/drawing/2014/main" id="{C59C3558-C038-4D36-ABDC-9A63A2FF1EAA}"/>
              </a:ext>
            </a:extLst>
          </p:cNvPr>
          <p:cNvPicPr>
            <a:picLocks noChangeAspect="1" noChangeArrowheads="1"/>
          </p:cNvPicPr>
          <p:nvPr/>
        </p:nvPicPr>
        <p:blipFill rotWithShape="1">
          <a:blip r:embed="rId9" cstate="email">
            <a:extLst>
              <a:ext uri="{28A0092B-C50C-407E-A947-70E740481C1C}">
                <a14:useLocalDpi xmlns:a14="http://schemas.microsoft.com/office/drawing/2010/main" val="0"/>
              </a:ext>
            </a:extLst>
          </a:blip>
          <a:srcRect l="-3808" t="-3808" r="-3808" b="-3808"/>
          <a:stretch/>
        </p:blipFill>
        <p:spPr bwMode="auto">
          <a:xfrm>
            <a:off x="7567439" y="4359815"/>
            <a:ext cx="587573" cy="587573"/>
          </a:xfrm>
          <a:prstGeom prst="ellipse">
            <a:avLst/>
          </a:prstGeom>
          <a:solidFill>
            <a:schemeClr val="bg1"/>
          </a:solidFill>
          <a:ln w="41275" cap="rnd">
            <a:solidFill>
              <a:srgbClr val="333333">
                <a:alpha val="20000"/>
              </a:srgb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32996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a:extLst>
              <a:ext uri="{FF2B5EF4-FFF2-40B4-BE49-F238E27FC236}">
                <a16:creationId xmlns:a16="http://schemas.microsoft.com/office/drawing/2014/main" id="{F2305C83-ECDD-4131-B75A-F7FAB554BF7B}"/>
              </a:ext>
            </a:extLst>
          </p:cNvPr>
          <p:cNvSpPr/>
          <p:nvPr/>
        </p:nvSpPr>
        <p:spPr>
          <a:xfrm>
            <a:off x="87840" y="748024"/>
            <a:ext cx="8860490" cy="2096775"/>
          </a:xfrm>
          <a:prstGeom prst="rect">
            <a:avLst/>
          </a:prstGeom>
          <a:noFill/>
          <a:ln w="3175">
            <a:solidFill>
              <a:srgbClr val="70AD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Image 30">
            <a:extLst>
              <a:ext uri="{FF2B5EF4-FFF2-40B4-BE49-F238E27FC236}">
                <a16:creationId xmlns:a16="http://schemas.microsoft.com/office/drawing/2014/main" id="{2333DE37-989E-4519-AC1D-363A1D4F44EC}"/>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100832" y="781880"/>
            <a:ext cx="2413768" cy="2030057"/>
          </a:xfrm>
          <a:prstGeom prst="rect">
            <a:avLst/>
          </a:prstGeom>
        </p:spPr>
      </p:pic>
      <p:sp>
        <p:nvSpPr>
          <p:cNvPr id="32" name="ZoneTexte 31">
            <a:extLst>
              <a:ext uri="{FF2B5EF4-FFF2-40B4-BE49-F238E27FC236}">
                <a16:creationId xmlns:a16="http://schemas.microsoft.com/office/drawing/2014/main" id="{8CBF70DE-0B14-4B0C-BE21-3AC3C2FDD471}"/>
              </a:ext>
            </a:extLst>
          </p:cNvPr>
          <p:cNvSpPr txBox="1">
            <a:spLocks noChangeAspect="1"/>
          </p:cNvSpPr>
          <p:nvPr/>
        </p:nvSpPr>
        <p:spPr>
          <a:xfrm>
            <a:off x="2734341" y="758204"/>
            <a:ext cx="3463271" cy="307777"/>
          </a:xfrm>
          <a:prstGeom prst="rect">
            <a:avLst/>
          </a:prstGeom>
          <a:solidFill>
            <a:srgbClr val="70AD47"/>
          </a:solidFill>
        </p:spPr>
        <p:txBody>
          <a:bodyPr wrap="square">
            <a:spAutoFit/>
          </a:bodyPr>
          <a:lstStyle/>
          <a:p>
            <a:pPr algn="ctr"/>
            <a:r>
              <a:rPr lang="fr-FR" sz="1400" b="1" dirty="0" err="1">
                <a:solidFill>
                  <a:schemeClr val="bg1"/>
                </a:solidFill>
                <a:latin typeface="Marianne" panose="02000000000000000000"/>
              </a:rPr>
              <a:t>Hygroscopicity</a:t>
            </a:r>
            <a:r>
              <a:rPr lang="fr-FR" sz="1400" b="1" dirty="0">
                <a:solidFill>
                  <a:schemeClr val="bg1"/>
                </a:solidFill>
                <a:latin typeface="Marianne" panose="02000000000000000000"/>
              </a:rPr>
              <a:t> of </a:t>
            </a:r>
            <a:r>
              <a:rPr lang="fr-FR" sz="1400" b="1" dirty="0" err="1">
                <a:solidFill>
                  <a:schemeClr val="bg1"/>
                </a:solidFill>
                <a:latin typeface="Marianne" panose="02000000000000000000"/>
              </a:rPr>
              <a:t>nitromethoxyphenols</a:t>
            </a:r>
            <a:r>
              <a:rPr lang="fr-FR" sz="1400" b="1" dirty="0">
                <a:solidFill>
                  <a:schemeClr val="bg1"/>
                </a:solidFill>
                <a:latin typeface="Marianne" panose="02000000000000000000"/>
              </a:rPr>
              <a:t> SOA</a:t>
            </a:r>
            <a:endParaRPr lang="en-US" sz="1400" b="1" dirty="0">
              <a:solidFill>
                <a:schemeClr val="bg1"/>
              </a:solidFill>
              <a:latin typeface="Marianne" panose="02000000000000000000"/>
            </a:endParaRPr>
          </a:p>
        </p:txBody>
      </p:sp>
      <p:pic>
        <p:nvPicPr>
          <p:cNvPr id="33" name="Image 32">
            <a:extLst>
              <a:ext uri="{FF2B5EF4-FFF2-40B4-BE49-F238E27FC236}">
                <a16:creationId xmlns:a16="http://schemas.microsoft.com/office/drawing/2014/main" id="{266D1314-9100-4C64-A615-0DA210E2B6A1}"/>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6413489" y="785223"/>
            <a:ext cx="2462649" cy="2021702"/>
          </a:xfrm>
          <a:prstGeom prst="rect">
            <a:avLst/>
          </a:prstGeom>
        </p:spPr>
      </p:pic>
      <p:pic>
        <p:nvPicPr>
          <p:cNvPr id="36" name="Image 35" descr="Une image contenant art&#10;&#10;Description générée automatiquement avec une confiance moyenne">
            <a:extLst>
              <a:ext uri="{FF2B5EF4-FFF2-40B4-BE49-F238E27FC236}">
                <a16:creationId xmlns:a16="http://schemas.microsoft.com/office/drawing/2014/main" id="{5BDF0706-458A-4910-ADBC-64F6583E684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85567" y="1022333"/>
            <a:ext cx="1359450" cy="1221948"/>
          </a:xfrm>
          <a:prstGeom prst="rect">
            <a:avLst/>
          </a:prstGeom>
        </p:spPr>
      </p:pic>
      <p:sp>
        <p:nvSpPr>
          <p:cNvPr id="37" name="ZoneTexte 36">
            <a:extLst>
              <a:ext uri="{FF2B5EF4-FFF2-40B4-BE49-F238E27FC236}">
                <a16:creationId xmlns:a16="http://schemas.microsoft.com/office/drawing/2014/main" id="{7F0A7749-A8B9-4590-9525-AF9BCAEE579E}"/>
              </a:ext>
            </a:extLst>
          </p:cNvPr>
          <p:cNvSpPr txBox="1"/>
          <p:nvPr/>
        </p:nvSpPr>
        <p:spPr>
          <a:xfrm>
            <a:off x="2891948" y="2169030"/>
            <a:ext cx="1151888" cy="276999"/>
          </a:xfrm>
          <a:prstGeom prst="rect">
            <a:avLst/>
          </a:prstGeom>
          <a:noFill/>
        </p:spPr>
        <p:txBody>
          <a:bodyPr wrap="square" rtlCol="0">
            <a:spAutoFit/>
          </a:bodyPr>
          <a:lstStyle/>
          <a:p>
            <a:r>
              <a:rPr lang="en-US" sz="1200" i="1" dirty="0">
                <a:solidFill>
                  <a:schemeClr val="bg1">
                    <a:lumMod val="50000"/>
                  </a:schemeClr>
                </a:solidFill>
                <a:latin typeface="Marianne" panose="02000000000000000000"/>
              </a:rPr>
              <a:t>4-nitroguaiacol</a:t>
            </a:r>
          </a:p>
        </p:txBody>
      </p:sp>
      <p:sp>
        <p:nvSpPr>
          <p:cNvPr id="42" name="ZoneTexte 41">
            <a:extLst>
              <a:ext uri="{FF2B5EF4-FFF2-40B4-BE49-F238E27FC236}">
                <a16:creationId xmlns:a16="http://schemas.microsoft.com/office/drawing/2014/main" id="{623811D7-85D1-4271-8737-6920E2FE7B57}"/>
              </a:ext>
            </a:extLst>
          </p:cNvPr>
          <p:cNvSpPr txBox="1"/>
          <p:nvPr/>
        </p:nvSpPr>
        <p:spPr>
          <a:xfrm>
            <a:off x="5054961" y="2169029"/>
            <a:ext cx="1151888" cy="276999"/>
          </a:xfrm>
          <a:prstGeom prst="rect">
            <a:avLst/>
          </a:prstGeom>
          <a:noFill/>
        </p:spPr>
        <p:txBody>
          <a:bodyPr wrap="square" rtlCol="0">
            <a:spAutoFit/>
          </a:bodyPr>
          <a:lstStyle/>
          <a:p>
            <a:r>
              <a:rPr lang="en-US" sz="1200" i="1" dirty="0">
                <a:solidFill>
                  <a:schemeClr val="bg1">
                    <a:lumMod val="50000"/>
                  </a:schemeClr>
                </a:solidFill>
                <a:latin typeface="Marianne" panose="02000000000000000000"/>
              </a:rPr>
              <a:t>4-nitrosyringol</a:t>
            </a:r>
          </a:p>
        </p:txBody>
      </p:sp>
      <p:pic>
        <p:nvPicPr>
          <p:cNvPr id="43" name="Image 42">
            <a:extLst>
              <a:ext uri="{FF2B5EF4-FFF2-40B4-BE49-F238E27FC236}">
                <a16:creationId xmlns:a16="http://schemas.microsoft.com/office/drawing/2014/main" id="{52F03AB6-EBFC-42D4-BEC2-432E0B3C2693}"/>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a:off x="4953780" y="1022333"/>
            <a:ext cx="1359450" cy="1357832"/>
          </a:xfrm>
          <a:prstGeom prst="rect">
            <a:avLst/>
          </a:prstGeom>
        </p:spPr>
      </p:pic>
      <p:sp>
        <p:nvSpPr>
          <p:cNvPr id="45" name="ZoneTexte 44">
            <a:extLst>
              <a:ext uri="{FF2B5EF4-FFF2-40B4-BE49-F238E27FC236}">
                <a16:creationId xmlns:a16="http://schemas.microsoft.com/office/drawing/2014/main" id="{9BEE8CAE-C8F9-4A3D-9C04-3E6AA768EAA3}"/>
              </a:ext>
            </a:extLst>
          </p:cNvPr>
          <p:cNvSpPr txBox="1">
            <a:spLocks noChangeAspect="1"/>
          </p:cNvSpPr>
          <p:nvPr/>
        </p:nvSpPr>
        <p:spPr>
          <a:xfrm>
            <a:off x="2412721" y="2350031"/>
            <a:ext cx="2205463" cy="307777"/>
          </a:xfrm>
          <a:prstGeom prst="rect">
            <a:avLst/>
          </a:prstGeom>
          <a:noFill/>
        </p:spPr>
        <p:txBody>
          <a:bodyPr wrap="square">
            <a:spAutoFit/>
          </a:bodyPr>
          <a:lstStyle/>
          <a:p>
            <a:pPr algn="ctr"/>
            <a:r>
              <a:rPr lang="fr-FR" sz="1400" dirty="0">
                <a:latin typeface="Marianne" panose="02000000000000000000"/>
              </a:rPr>
              <a:t>No </a:t>
            </a:r>
            <a:r>
              <a:rPr lang="fr-FR" sz="1400" dirty="0" err="1">
                <a:latin typeface="Marianne" panose="02000000000000000000"/>
              </a:rPr>
              <a:t>response</a:t>
            </a:r>
            <a:r>
              <a:rPr lang="fr-FR" sz="1400" dirty="0">
                <a:latin typeface="Marianne" panose="02000000000000000000"/>
              </a:rPr>
              <a:t> = </a:t>
            </a:r>
            <a:r>
              <a:rPr lang="fr-FR" sz="1400" b="1" dirty="0" err="1">
                <a:latin typeface="Marianne" panose="02000000000000000000"/>
              </a:rPr>
              <a:t>Hydrophobic</a:t>
            </a:r>
            <a:endParaRPr lang="en-US" sz="1400" b="1" dirty="0">
              <a:latin typeface="Marianne" panose="02000000000000000000"/>
            </a:endParaRPr>
          </a:p>
        </p:txBody>
      </p:sp>
      <p:sp>
        <p:nvSpPr>
          <p:cNvPr id="53" name="ZoneTexte 52">
            <a:extLst>
              <a:ext uri="{FF2B5EF4-FFF2-40B4-BE49-F238E27FC236}">
                <a16:creationId xmlns:a16="http://schemas.microsoft.com/office/drawing/2014/main" id="{A3AAF9A5-6A61-4683-82FA-0DC5A460C023}"/>
              </a:ext>
            </a:extLst>
          </p:cNvPr>
          <p:cNvSpPr txBox="1">
            <a:spLocks noChangeAspect="1"/>
          </p:cNvSpPr>
          <p:nvPr/>
        </p:nvSpPr>
        <p:spPr>
          <a:xfrm>
            <a:off x="4866224" y="2347214"/>
            <a:ext cx="1802582" cy="307777"/>
          </a:xfrm>
          <a:prstGeom prst="rect">
            <a:avLst/>
          </a:prstGeom>
          <a:noFill/>
        </p:spPr>
        <p:txBody>
          <a:bodyPr wrap="square">
            <a:spAutoFit/>
          </a:bodyPr>
          <a:lstStyle/>
          <a:p>
            <a:pPr algn="ctr"/>
            <a:r>
              <a:rPr lang="fr-FR" sz="1400" dirty="0" err="1">
                <a:latin typeface="Marianne" panose="02000000000000000000"/>
              </a:rPr>
              <a:t>Response</a:t>
            </a:r>
            <a:r>
              <a:rPr lang="fr-FR" sz="1400" dirty="0">
                <a:latin typeface="Marianne" panose="02000000000000000000"/>
              </a:rPr>
              <a:t> = </a:t>
            </a:r>
            <a:r>
              <a:rPr lang="fr-FR" sz="1400" b="1" dirty="0" err="1">
                <a:latin typeface="Marianne" panose="02000000000000000000"/>
              </a:rPr>
              <a:t>Hydropilic</a:t>
            </a:r>
            <a:endParaRPr lang="en-US" sz="1400" b="1" dirty="0">
              <a:latin typeface="Marianne" panose="02000000000000000000"/>
            </a:endParaRPr>
          </a:p>
        </p:txBody>
      </p:sp>
      <p:sp>
        <p:nvSpPr>
          <p:cNvPr id="2" name="Rectangle 1">
            <a:extLst>
              <a:ext uri="{FF2B5EF4-FFF2-40B4-BE49-F238E27FC236}">
                <a16:creationId xmlns:a16="http://schemas.microsoft.com/office/drawing/2014/main" id="{4218F0DF-D7D0-4DAB-A19F-8E1D353EA0E5}"/>
              </a:ext>
            </a:extLst>
          </p:cNvPr>
          <p:cNvSpPr/>
          <p:nvPr/>
        </p:nvSpPr>
        <p:spPr>
          <a:xfrm>
            <a:off x="3289509" y="2602499"/>
            <a:ext cx="2564981" cy="276999"/>
          </a:xfrm>
          <a:prstGeom prst="rect">
            <a:avLst/>
          </a:prstGeom>
        </p:spPr>
        <p:txBody>
          <a:bodyPr wrap="square">
            <a:spAutoFit/>
          </a:bodyPr>
          <a:lstStyle/>
          <a:p>
            <a:pPr algn="ctr"/>
            <a:r>
              <a:rPr lang="fr-FR" sz="1200" i="1" dirty="0">
                <a:latin typeface="Marianne" panose="02000000000000000000"/>
              </a:rPr>
              <a:t>Ahmad</a:t>
            </a:r>
            <a:r>
              <a:rPr lang="en-GB" sz="1200" i="1" dirty="0">
                <a:latin typeface="Marianne" panose="02000000000000000000"/>
              </a:rPr>
              <a:t> et al., </a:t>
            </a:r>
            <a:r>
              <a:rPr lang="en-US" sz="1200" i="1" dirty="0">
                <a:latin typeface="Marianne" panose="02000000000000000000"/>
              </a:rPr>
              <a:t>Appl. Opt. 56, 11 (2017)</a:t>
            </a:r>
            <a:endParaRPr lang="fr-FR" sz="1200" i="1" dirty="0">
              <a:latin typeface="Marianne" panose="02000000000000000000"/>
            </a:endParaRPr>
          </a:p>
        </p:txBody>
      </p:sp>
      <p:sp>
        <p:nvSpPr>
          <p:cNvPr id="55" name="Rectangle 54">
            <a:extLst>
              <a:ext uri="{FF2B5EF4-FFF2-40B4-BE49-F238E27FC236}">
                <a16:creationId xmlns:a16="http://schemas.microsoft.com/office/drawing/2014/main" id="{14BBA0C8-DF6A-45E9-A5E8-2398EA605421}"/>
              </a:ext>
            </a:extLst>
          </p:cNvPr>
          <p:cNvSpPr/>
          <p:nvPr/>
        </p:nvSpPr>
        <p:spPr>
          <a:xfrm>
            <a:off x="87840" y="2888667"/>
            <a:ext cx="8860490" cy="2096775"/>
          </a:xfrm>
          <a:prstGeom prst="rect">
            <a:avLst/>
          </a:prstGeom>
          <a:noFill/>
          <a:ln w="3175">
            <a:solidFill>
              <a:srgbClr val="70AD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ZoneTexte 55">
            <a:extLst>
              <a:ext uri="{FF2B5EF4-FFF2-40B4-BE49-F238E27FC236}">
                <a16:creationId xmlns:a16="http://schemas.microsoft.com/office/drawing/2014/main" id="{0A97D367-8C75-4D83-BFE5-BB8610A4D5DE}"/>
              </a:ext>
            </a:extLst>
          </p:cNvPr>
          <p:cNvSpPr txBox="1">
            <a:spLocks noChangeAspect="1"/>
          </p:cNvSpPr>
          <p:nvPr/>
        </p:nvSpPr>
        <p:spPr>
          <a:xfrm>
            <a:off x="2741694" y="2895768"/>
            <a:ext cx="3372041" cy="307777"/>
          </a:xfrm>
          <a:prstGeom prst="rect">
            <a:avLst/>
          </a:prstGeom>
          <a:solidFill>
            <a:srgbClr val="70AD47"/>
          </a:solidFill>
        </p:spPr>
        <p:txBody>
          <a:bodyPr wrap="square">
            <a:spAutoFit/>
          </a:bodyPr>
          <a:lstStyle/>
          <a:p>
            <a:pPr algn="ctr"/>
            <a:r>
              <a:rPr lang="fr-FR" sz="1400" b="1" dirty="0" err="1">
                <a:solidFill>
                  <a:schemeClr val="bg1"/>
                </a:solidFill>
                <a:latin typeface="Marianne" panose="02000000000000000000"/>
              </a:rPr>
              <a:t>Microsolvation</a:t>
            </a:r>
            <a:r>
              <a:rPr lang="fr-FR" sz="1400" b="1" dirty="0">
                <a:solidFill>
                  <a:schemeClr val="bg1"/>
                </a:solidFill>
                <a:latin typeface="Marianne" panose="02000000000000000000"/>
              </a:rPr>
              <a:t> of </a:t>
            </a:r>
            <a:r>
              <a:rPr lang="fr-FR" sz="1400" b="1" dirty="0" err="1">
                <a:solidFill>
                  <a:schemeClr val="bg1"/>
                </a:solidFill>
                <a:latin typeface="Marianne" panose="02000000000000000000"/>
              </a:rPr>
              <a:t>naphthaldehyde</a:t>
            </a:r>
            <a:r>
              <a:rPr lang="fr-FR" sz="1400" b="1" dirty="0">
                <a:solidFill>
                  <a:schemeClr val="bg1"/>
                </a:solidFill>
                <a:latin typeface="Marianne" panose="02000000000000000000"/>
              </a:rPr>
              <a:t> </a:t>
            </a:r>
            <a:r>
              <a:rPr lang="fr-FR" sz="1400" b="1" dirty="0" err="1">
                <a:solidFill>
                  <a:schemeClr val="bg1"/>
                </a:solidFill>
                <a:latin typeface="Marianne" panose="02000000000000000000"/>
              </a:rPr>
              <a:t>isomers</a:t>
            </a:r>
            <a:endParaRPr lang="en-US" sz="1400" b="1" dirty="0">
              <a:solidFill>
                <a:schemeClr val="bg1"/>
              </a:solidFill>
              <a:latin typeface="Marianne" panose="02000000000000000000"/>
            </a:endParaRPr>
          </a:p>
        </p:txBody>
      </p:sp>
      <p:pic>
        <p:nvPicPr>
          <p:cNvPr id="57" name="Espace réservé du contenu 6">
            <a:extLst>
              <a:ext uri="{FF2B5EF4-FFF2-40B4-BE49-F238E27FC236}">
                <a16:creationId xmlns:a16="http://schemas.microsoft.com/office/drawing/2014/main" id="{1A51AD62-E574-4102-AE9C-4E3E9B80071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84113" y="3284048"/>
            <a:ext cx="2248400" cy="1720557"/>
          </a:xfrm>
          <a:prstGeom prst="rect">
            <a:avLst/>
          </a:prstGeom>
        </p:spPr>
      </p:pic>
      <p:pic>
        <p:nvPicPr>
          <p:cNvPr id="58" name="Espace réservé du contenu 6">
            <a:extLst>
              <a:ext uri="{FF2B5EF4-FFF2-40B4-BE49-F238E27FC236}">
                <a16:creationId xmlns:a16="http://schemas.microsoft.com/office/drawing/2014/main" id="{66B049A7-2749-41F8-8B2F-5A3A35BAE60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426858" y="3312773"/>
            <a:ext cx="2213585" cy="1693916"/>
          </a:xfrm>
          <a:prstGeom prst="rect">
            <a:avLst/>
          </a:prstGeom>
        </p:spPr>
      </p:pic>
      <p:pic>
        <p:nvPicPr>
          <p:cNvPr id="59" name="Espace réservé du contenu 6">
            <a:extLst>
              <a:ext uri="{FF2B5EF4-FFF2-40B4-BE49-F238E27FC236}">
                <a16:creationId xmlns:a16="http://schemas.microsoft.com/office/drawing/2014/main" id="{71F45A11-2AD8-44A4-84D0-6B836ECF27E1}"/>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64363" y="3288933"/>
            <a:ext cx="2213585" cy="1693916"/>
          </a:xfrm>
          <a:prstGeom prst="rect">
            <a:avLst/>
          </a:prstGeom>
        </p:spPr>
      </p:pic>
      <p:pic>
        <p:nvPicPr>
          <p:cNvPr id="60" name="Image 59">
            <a:extLst>
              <a:ext uri="{FF2B5EF4-FFF2-40B4-BE49-F238E27FC236}">
                <a16:creationId xmlns:a16="http://schemas.microsoft.com/office/drawing/2014/main" id="{F78A3D76-7E9C-45F0-8012-74A6EBB2A58E}"/>
              </a:ext>
            </a:extLst>
          </p:cNvPr>
          <p:cNvPicPr>
            <a:picLocks noChangeAspect="1"/>
          </p:cNvPicPr>
          <p:nvPr/>
        </p:nvPicPr>
        <p:blipFill rotWithShape="1">
          <a:blip r:embed="rId8"/>
          <a:srcRect l="53500" t="65906" r="30536" b="13115"/>
          <a:stretch/>
        </p:blipFill>
        <p:spPr>
          <a:xfrm>
            <a:off x="4853521" y="3729160"/>
            <a:ext cx="1529709" cy="981761"/>
          </a:xfrm>
          <a:prstGeom prst="rect">
            <a:avLst/>
          </a:prstGeom>
        </p:spPr>
      </p:pic>
      <p:pic>
        <p:nvPicPr>
          <p:cNvPr id="61" name="Image 60">
            <a:extLst>
              <a:ext uri="{FF2B5EF4-FFF2-40B4-BE49-F238E27FC236}">
                <a16:creationId xmlns:a16="http://schemas.microsoft.com/office/drawing/2014/main" id="{164C7F89-6F61-497F-942B-9319471C8110}"/>
              </a:ext>
            </a:extLst>
          </p:cNvPr>
          <p:cNvPicPr>
            <a:picLocks noChangeAspect="1"/>
          </p:cNvPicPr>
          <p:nvPr/>
        </p:nvPicPr>
        <p:blipFill rotWithShape="1">
          <a:blip r:embed="rId8"/>
          <a:srcRect l="69073" t="65906" r="14916" b="13115"/>
          <a:stretch/>
        </p:blipFill>
        <p:spPr>
          <a:xfrm>
            <a:off x="7067106" y="3604679"/>
            <a:ext cx="1615315" cy="1033669"/>
          </a:xfrm>
          <a:prstGeom prst="rect">
            <a:avLst/>
          </a:prstGeom>
        </p:spPr>
      </p:pic>
      <p:pic>
        <p:nvPicPr>
          <p:cNvPr id="63" name="Espace réservé du contenu 5">
            <a:extLst>
              <a:ext uri="{FF2B5EF4-FFF2-40B4-BE49-F238E27FC236}">
                <a16:creationId xmlns:a16="http://schemas.microsoft.com/office/drawing/2014/main" id="{E0CEB28F-B031-4AAB-B787-7552FA50F05D}"/>
              </a:ext>
            </a:extLst>
          </p:cNvPr>
          <p:cNvPicPr>
            <a:picLocks noChangeAspect="1"/>
          </p:cNvPicPr>
          <p:nvPr/>
        </p:nvPicPr>
        <p:blipFill rotWithShape="1">
          <a:blip r:embed="rId9">
            <a:clrChange>
              <a:clrFrom>
                <a:srgbClr val="FFFFFF"/>
              </a:clrFrom>
              <a:clrTo>
                <a:srgbClr val="FFFFFF">
                  <a:alpha val="0"/>
                </a:srgbClr>
              </a:clrTo>
            </a:clrChange>
          </a:blip>
          <a:srcRect l="26966" t="47" r="15383" b="8551"/>
          <a:stretch/>
        </p:blipFill>
        <p:spPr>
          <a:xfrm rot="19208436">
            <a:off x="564241" y="3507993"/>
            <a:ext cx="1288145" cy="989021"/>
          </a:xfrm>
          <a:prstGeom prst="rect">
            <a:avLst/>
          </a:prstGeom>
        </p:spPr>
      </p:pic>
      <p:sp>
        <p:nvSpPr>
          <p:cNvPr id="27" name="TextBox 35">
            <a:extLst>
              <a:ext uri="{FF2B5EF4-FFF2-40B4-BE49-F238E27FC236}">
                <a16:creationId xmlns:a16="http://schemas.microsoft.com/office/drawing/2014/main" id="{29293F43-6B2F-4682-87EF-05096FF32109}"/>
              </a:ext>
            </a:extLst>
          </p:cNvPr>
          <p:cNvSpPr txBox="1"/>
          <p:nvPr/>
        </p:nvSpPr>
        <p:spPr>
          <a:xfrm>
            <a:off x="2019651" y="3283333"/>
            <a:ext cx="2407207" cy="1384995"/>
          </a:xfrm>
          <a:prstGeom prst="rect">
            <a:avLst/>
          </a:prstGeom>
          <a:noFill/>
        </p:spPr>
        <p:txBody>
          <a:bodyPr wrap="square">
            <a:spAutoFit/>
          </a:bodyPr>
          <a:lstStyle/>
          <a:p>
            <a:r>
              <a:rPr lang="en-US" sz="1200" dirty="0">
                <a:latin typeface="Symbol" panose="05050102010706020507" pitchFamily="18" charset="2"/>
                <a:cs typeface="Times New Roman" panose="02020603050405020304" pitchFamily="18" charset="0"/>
              </a:rPr>
              <a:t>a</a:t>
            </a:r>
            <a:r>
              <a:rPr lang="en-US" sz="1200" dirty="0">
                <a:latin typeface="Marianne" panose="02000000000000000000" pitchFamily="50" charset="0"/>
                <a:cs typeface="Times New Roman" panose="02020603050405020304" pitchFamily="18" charset="0"/>
              </a:rPr>
              <a:t>-</a:t>
            </a:r>
            <a:r>
              <a:rPr lang="en-US" sz="1200" dirty="0" err="1">
                <a:latin typeface="Marianne" panose="02000000000000000000" pitchFamily="50" charset="0"/>
                <a:cs typeface="Times New Roman" panose="02020603050405020304" pitchFamily="18" charset="0"/>
              </a:rPr>
              <a:t>naphthal</a:t>
            </a:r>
            <a:r>
              <a:rPr lang="en-US" sz="1200" dirty="0">
                <a:latin typeface="Marianne" panose="02000000000000000000" pitchFamily="50" charset="0"/>
                <a:cs typeface="Times New Roman" panose="02020603050405020304" pitchFamily="18" charset="0"/>
              </a:rPr>
              <a:t>:</a:t>
            </a:r>
          </a:p>
          <a:p>
            <a:r>
              <a:rPr lang="en-US" sz="1200" dirty="0">
                <a:latin typeface="Marianne" panose="02000000000000000000" pitchFamily="50" charset="0"/>
                <a:cs typeface="Times New Roman" panose="02020603050405020304" pitchFamily="18" charset="0"/>
              </a:rPr>
              <a:t>only 1 site; </a:t>
            </a:r>
            <a:r>
              <a:rPr lang="en-US" sz="1200" dirty="0">
                <a:latin typeface="Symbol" panose="05050102010706020507" pitchFamily="18" charset="2"/>
                <a:cs typeface="Times New Roman" panose="02020603050405020304" pitchFamily="18" charset="0"/>
              </a:rPr>
              <a:t>D</a:t>
            </a:r>
            <a:r>
              <a:rPr lang="en-US" sz="1200" dirty="0">
                <a:latin typeface="Marianne" panose="02000000000000000000" pitchFamily="50" charset="0"/>
                <a:cs typeface="Times New Roman" panose="02020603050405020304" pitchFamily="18" charset="0"/>
              </a:rPr>
              <a:t>G = -24,1 kJ/mol</a:t>
            </a:r>
          </a:p>
          <a:p>
            <a:endParaRPr lang="en-US" sz="1200" dirty="0">
              <a:latin typeface="Marianne" panose="02000000000000000000" pitchFamily="50" charset="0"/>
              <a:cs typeface="Times New Roman" panose="02020603050405020304" pitchFamily="18" charset="0"/>
            </a:endParaRPr>
          </a:p>
          <a:p>
            <a:pPr marL="628650"/>
            <a:r>
              <a:rPr lang="en-US" sz="1200" dirty="0">
                <a:latin typeface="Symbol" panose="05050102010706020507" pitchFamily="18" charset="2"/>
                <a:cs typeface="Times New Roman" panose="02020603050405020304" pitchFamily="18" charset="0"/>
              </a:rPr>
              <a:t>b</a:t>
            </a:r>
            <a:r>
              <a:rPr lang="en-US" sz="1200" dirty="0">
                <a:latin typeface="Marianne" panose="02000000000000000000" pitchFamily="50" charset="0"/>
                <a:cs typeface="Times New Roman" panose="02020603050405020304" pitchFamily="18" charset="0"/>
              </a:rPr>
              <a:t>-</a:t>
            </a:r>
            <a:r>
              <a:rPr lang="en-US" sz="1200" dirty="0" err="1">
                <a:latin typeface="Marianne" panose="02000000000000000000" pitchFamily="50" charset="0"/>
                <a:cs typeface="Times New Roman" panose="02020603050405020304" pitchFamily="18" charset="0"/>
              </a:rPr>
              <a:t>naphthal</a:t>
            </a:r>
            <a:r>
              <a:rPr lang="en-US" sz="1200" dirty="0">
                <a:latin typeface="Marianne" panose="02000000000000000000" pitchFamily="50" charset="0"/>
                <a:cs typeface="Times New Roman" panose="02020603050405020304" pitchFamily="18" charset="0"/>
              </a:rPr>
              <a:t>:</a:t>
            </a:r>
          </a:p>
          <a:p>
            <a:pPr marL="628650"/>
            <a:r>
              <a:rPr lang="en-US" sz="1200" dirty="0">
                <a:latin typeface="Marianne" panose="02000000000000000000" pitchFamily="50" charset="0"/>
                <a:cs typeface="Times New Roman" panose="02020603050405020304" pitchFamily="18" charset="0"/>
              </a:rPr>
              <a:t>2 sites; </a:t>
            </a:r>
            <a:r>
              <a:rPr lang="en-US" sz="1200" dirty="0">
                <a:latin typeface="Symbol" panose="05050102010706020507" pitchFamily="18" charset="2"/>
                <a:cs typeface="Times New Roman" panose="02020603050405020304" pitchFamily="18" charset="0"/>
              </a:rPr>
              <a:t>D</a:t>
            </a:r>
            <a:r>
              <a:rPr lang="en-US" sz="1200" dirty="0">
                <a:latin typeface="Marianne" panose="02000000000000000000" pitchFamily="50" charset="0"/>
                <a:cs typeface="Times New Roman" panose="02020603050405020304" pitchFamily="18" charset="0"/>
              </a:rPr>
              <a:t>G = -25,7 kJ/mol</a:t>
            </a:r>
          </a:p>
          <a:p>
            <a:pPr marL="171450" indent="-171450">
              <a:buFont typeface="Wingdings" panose="05000000000000000000" pitchFamily="2" charset="2"/>
              <a:buChar char="Ø"/>
            </a:pPr>
            <a:endParaRPr lang="en-US" sz="1200" b="1" dirty="0">
              <a:latin typeface="Symbol" panose="05050102010706020507" pitchFamily="18" charset="2"/>
              <a:cs typeface="Times New Roman" panose="02020603050405020304" pitchFamily="18" charset="0"/>
            </a:endParaRPr>
          </a:p>
          <a:p>
            <a:pPr marL="171450" indent="-171450" algn="ctr">
              <a:buFont typeface="Wingdings" panose="05000000000000000000" pitchFamily="2" charset="2"/>
              <a:buChar char="Ø"/>
            </a:pPr>
            <a:r>
              <a:rPr lang="en-US" sz="1200" b="1" dirty="0">
                <a:latin typeface="Symbol" panose="05050102010706020507" pitchFamily="18" charset="2"/>
                <a:cs typeface="Times New Roman" panose="02020603050405020304" pitchFamily="18" charset="0"/>
              </a:rPr>
              <a:t>b</a:t>
            </a:r>
            <a:r>
              <a:rPr lang="en-US" sz="1200" b="1" dirty="0">
                <a:latin typeface="Marianne" panose="02000000000000000000" pitchFamily="50" charset="0"/>
                <a:cs typeface="Times New Roman" panose="02020603050405020304" pitchFamily="18" charset="0"/>
              </a:rPr>
              <a:t>- more hydrophilic than </a:t>
            </a:r>
            <a:r>
              <a:rPr lang="en-US" sz="1200" b="1" dirty="0">
                <a:latin typeface="Symbol" panose="05050102010706020507" pitchFamily="18" charset="2"/>
                <a:cs typeface="Times New Roman" panose="02020603050405020304" pitchFamily="18" charset="0"/>
              </a:rPr>
              <a:t>a</a:t>
            </a:r>
            <a:r>
              <a:rPr lang="en-US" sz="1200" b="1" dirty="0">
                <a:latin typeface="Marianne" panose="02000000000000000000" pitchFamily="50" charset="0"/>
                <a:cs typeface="Times New Roman" panose="02020603050405020304" pitchFamily="18" charset="0"/>
              </a:rPr>
              <a:t>-</a:t>
            </a:r>
          </a:p>
        </p:txBody>
      </p:sp>
      <p:grpSp>
        <p:nvGrpSpPr>
          <p:cNvPr id="28" name="Groupe 98">
            <a:extLst>
              <a:ext uri="{FF2B5EF4-FFF2-40B4-BE49-F238E27FC236}">
                <a16:creationId xmlns:a16="http://schemas.microsoft.com/office/drawing/2014/main" id="{3835475F-C461-4CE9-A135-8D1F0487DE6C}"/>
              </a:ext>
            </a:extLst>
          </p:cNvPr>
          <p:cNvGrpSpPr/>
          <p:nvPr/>
        </p:nvGrpSpPr>
        <p:grpSpPr>
          <a:xfrm>
            <a:off x="1478880" y="96120"/>
            <a:ext cx="5300610" cy="619200"/>
            <a:chOff x="1478880" y="96120"/>
            <a:chExt cx="5204520" cy="619200"/>
          </a:xfrm>
        </p:grpSpPr>
        <p:grpSp>
          <p:nvGrpSpPr>
            <p:cNvPr id="29" name="Group 26">
              <a:extLst>
                <a:ext uri="{FF2B5EF4-FFF2-40B4-BE49-F238E27FC236}">
                  <a16:creationId xmlns:a16="http://schemas.microsoft.com/office/drawing/2014/main" id="{BD4E1D97-1DF4-4B38-9338-533DF0ADB913}"/>
                </a:ext>
              </a:extLst>
            </p:cNvPr>
            <p:cNvGrpSpPr/>
            <p:nvPr/>
          </p:nvGrpSpPr>
          <p:grpSpPr>
            <a:xfrm>
              <a:off x="6265080" y="169920"/>
              <a:ext cx="417960" cy="545400"/>
              <a:chOff x="6265080" y="169920"/>
              <a:chExt cx="417960" cy="545400"/>
            </a:xfrm>
          </p:grpSpPr>
          <p:sp>
            <p:nvSpPr>
              <p:cNvPr id="34" name="Freeform 40">
                <a:extLst>
                  <a:ext uri="{FF2B5EF4-FFF2-40B4-BE49-F238E27FC236}">
                    <a16:creationId xmlns:a16="http://schemas.microsoft.com/office/drawing/2014/main" id="{06EB9645-94B1-4B85-8B09-400EEF1C27E9}"/>
                  </a:ext>
                </a:extLst>
              </p:cNvPr>
              <p:cNvSpPr/>
              <p:nvPr/>
            </p:nvSpPr>
            <p:spPr>
              <a:xfrm flipH="1">
                <a:off x="6265440" y="317520"/>
                <a:ext cx="298080" cy="397800"/>
              </a:xfrm>
              <a:custGeom>
                <a:avLst/>
                <a:gdLst>
                  <a:gd name="textAreaLeft" fmla="*/ 360 w 298080"/>
                  <a:gd name="textAreaRight" fmla="*/ 298800 w 298080"/>
                  <a:gd name="textAreaTop" fmla="*/ 0 h 397800"/>
                  <a:gd name="textAreaBottom" fmla="*/ 398160 h 397800"/>
                </a:gdLst>
                <a:ahLst/>
                <a:cxnLst/>
                <a:rect l="textAreaLeft" t="textAreaTop" r="textAreaRight" b="textAreaBottom"/>
                <a:pathLst>
                  <a:path w="1414" h="1164">
                    <a:moveTo>
                      <a:pt x="1414" y="901"/>
                    </a:moveTo>
                    <a:lnTo>
                      <a:pt x="0" y="1164"/>
                    </a:lnTo>
                    <a:lnTo>
                      <a:pt x="0" y="0"/>
                    </a:lnTo>
                    <a:lnTo>
                      <a:pt x="1414" y="351"/>
                    </a:lnTo>
                    <a:lnTo>
                      <a:pt x="1414" y="901"/>
                    </a:lnTo>
                    <a:close/>
                  </a:path>
                </a:pathLst>
              </a:custGeom>
              <a:solidFill>
                <a:srgbClr val="7D7D7D"/>
              </a:solidFill>
              <a:ln w="0">
                <a:noFill/>
              </a:ln>
            </p:spPr>
            <p:style>
              <a:lnRef idx="0">
                <a:scrgbClr r="0" g="0" b="0"/>
              </a:lnRef>
              <a:fillRef idx="0">
                <a:scrgbClr r="0" g="0" b="0"/>
              </a:fillRef>
              <a:effectRef idx="0">
                <a:scrgbClr r="0" g="0" b="0"/>
              </a:effectRef>
              <a:fontRef idx="minor"/>
            </p:style>
            <p:txBody>
              <a:bodyPr numCol="1" spcCol="0" anchor="t">
                <a:noAutofit/>
              </a:bodyPr>
              <a:lstStyle/>
              <a:p>
                <a:pPr defTabSz="914400">
                  <a:lnSpc>
                    <a:spcPct val="100000"/>
                  </a:lnSpc>
                </a:pPr>
                <a:endParaRPr lang="en-US" sz="1800" b="0" strike="noStrike" spc="-1">
                  <a:solidFill>
                    <a:srgbClr val="5A5A5A"/>
                  </a:solidFill>
                  <a:latin typeface="Verdana"/>
                </a:endParaRPr>
              </a:p>
            </p:txBody>
          </p:sp>
          <p:sp>
            <p:nvSpPr>
              <p:cNvPr id="35" name="Freeform 41">
                <a:extLst>
                  <a:ext uri="{FF2B5EF4-FFF2-40B4-BE49-F238E27FC236}">
                    <a16:creationId xmlns:a16="http://schemas.microsoft.com/office/drawing/2014/main" id="{89F9A4CF-371C-407B-B917-DA2EDC24230F}"/>
                  </a:ext>
                </a:extLst>
              </p:cNvPr>
              <p:cNvSpPr/>
              <p:nvPr/>
            </p:nvSpPr>
            <p:spPr>
              <a:xfrm flipH="1">
                <a:off x="6264720" y="169920"/>
                <a:ext cx="417960" cy="453600"/>
              </a:xfrm>
              <a:custGeom>
                <a:avLst/>
                <a:gdLst>
                  <a:gd name="textAreaLeft" fmla="*/ -360 w 417960"/>
                  <a:gd name="textAreaRight" fmla="*/ 417960 w 417960"/>
                  <a:gd name="textAreaTop" fmla="*/ 0 h 453600"/>
                  <a:gd name="textAreaBottom" fmla="*/ 453960 h 453600"/>
                </a:gdLst>
                <a:ahLst/>
                <a:cxnLst/>
                <a:rect l="textAreaLeft" t="textAreaTop" r="textAreaRight" b="textAreaBottom"/>
                <a:pathLst>
                  <a:path w="10000" h="10181">
                    <a:moveTo>
                      <a:pt x="10000" y="10181"/>
                    </a:moveTo>
                    <a:lnTo>
                      <a:pt x="0" y="8634"/>
                    </a:lnTo>
                    <a:lnTo>
                      <a:pt x="0" y="0"/>
                    </a:lnTo>
                    <a:lnTo>
                      <a:pt x="10000" y="683"/>
                    </a:lnTo>
                    <a:lnTo>
                      <a:pt x="10000" y="10181"/>
                    </a:lnTo>
                    <a:close/>
                  </a:path>
                </a:pathLst>
              </a:custGeom>
              <a:solidFill>
                <a:schemeClr val="tx1">
                  <a:lumMod val="75000"/>
                </a:schemeClr>
              </a:solidFill>
              <a:ln w="0">
                <a:noFill/>
              </a:ln>
            </p:spPr>
            <p:style>
              <a:lnRef idx="0">
                <a:scrgbClr r="0" g="0" b="0"/>
              </a:lnRef>
              <a:fillRef idx="0">
                <a:scrgbClr r="0" g="0" b="0"/>
              </a:fillRef>
              <a:effectRef idx="0">
                <a:scrgbClr r="0" g="0" b="0"/>
              </a:effectRef>
              <a:fontRef idx="minor"/>
            </p:style>
            <p:txBody>
              <a:bodyPr numCol="1" spcCol="0" anchor="t">
                <a:noAutofit/>
              </a:bodyPr>
              <a:lstStyle/>
              <a:p>
                <a:pPr defTabSz="914400">
                  <a:lnSpc>
                    <a:spcPct val="100000"/>
                  </a:lnSpc>
                </a:pPr>
                <a:endParaRPr lang="en-US" sz="1800" b="0" strike="noStrike" spc="-1">
                  <a:solidFill>
                    <a:srgbClr val="5A5A5A"/>
                  </a:solidFill>
                  <a:latin typeface="Verdana"/>
                </a:endParaRPr>
              </a:p>
            </p:txBody>
          </p:sp>
        </p:grpSp>
        <p:sp>
          <p:nvSpPr>
            <p:cNvPr id="30" name="Rectangle 100">
              <a:extLst>
                <a:ext uri="{FF2B5EF4-FFF2-40B4-BE49-F238E27FC236}">
                  <a16:creationId xmlns:a16="http://schemas.microsoft.com/office/drawing/2014/main" id="{572AFD48-DC66-4F46-B8FF-21E53FBBDC50}"/>
                </a:ext>
              </a:extLst>
            </p:cNvPr>
            <p:cNvSpPr/>
            <p:nvPr/>
          </p:nvSpPr>
          <p:spPr>
            <a:xfrm>
              <a:off x="1478880" y="96120"/>
              <a:ext cx="5204520" cy="462240"/>
            </a:xfrm>
            <a:prstGeom prst="rect">
              <a:avLst/>
            </a:prstGeom>
            <a:solidFill>
              <a:srgbClr val="7D7D7D"/>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strike="noStrike" spc="-1">
                <a:solidFill>
                  <a:srgbClr val="FFFFFF"/>
                </a:solidFill>
                <a:latin typeface="Calibri"/>
              </a:endParaRPr>
            </a:p>
          </p:txBody>
        </p:sp>
      </p:grpSp>
      <p:sp>
        <p:nvSpPr>
          <p:cNvPr id="38" name="Espace réservé du texte 2">
            <a:extLst>
              <a:ext uri="{FF2B5EF4-FFF2-40B4-BE49-F238E27FC236}">
                <a16:creationId xmlns:a16="http://schemas.microsoft.com/office/drawing/2014/main" id="{28992F07-8AF3-4A86-82EC-342D61653CB7}"/>
              </a:ext>
            </a:extLst>
          </p:cNvPr>
          <p:cNvSpPr/>
          <p:nvPr/>
        </p:nvSpPr>
        <p:spPr>
          <a:xfrm>
            <a:off x="1478879" y="96120"/>
            <a:ext cx="5300611" cy="453960"/>
          </a:xfrm>
          <a:prstGeom prst="rect">
            <a:avLst/>
          </a:prstGeom>
          <a:noFill/>
          <a:ln w="0">
            <a:noFill/>
          </a:ln>
        </p:spPr>
        <p:style>
          <a:lnRef idx="0">
            <a:scrgbClr r="0" g="0" b="0"/>
          </a:lnRef>
          <a:fillRef idx="0">
            <a:scrgbClr r="0" g="0" b="0"/>
          </a:fillRef>
          <a:effectRef idx="0">
            <a:scrgbClr r="0" g="0" b="0"/>
          </a:effectRef>
          <a:fontRef idx="minor"/>
        </p:style>
        <p:txBody>
          <a:bodyPr lIns="0" tIns="0" rIns="72000" bIns="0" anchor="ctr">
            <a:normAutofit fontScale="85000" lnSpcReduction="20000"/>
          </a:bodyPr>
          <a:lstStyle/>
          <a:p>
            <a:pPr algn="ctr" defTabSz="685800">
              <a:lnSpc>
                <a:spcPct val="90000"/>
              </a:lnSpc>
              <a:spcBef>
                <a:spcPts val="751"/>
              </a:spcBef>
              <a:tabLst>
                <a:tab pos="0" algn="l"/>
              </a:tabLst>
            </a:pPr>
            <a:r>
              <a:rPr lang="fr-FR" sz="2400" b="0" strike="noStrike" spc="-1" dirty="0" err="1">
                <a:solidFill>
                  <a:schemeClr val="lt1"/>
                </a:solidFill>
                <a:latin typeface="Marianne"/>
              </a:rPr>
              <a:t>From</a:t>
            </a:r>
            <a:r>
              <a:rPr lang="fr-FR" sz="2400" b="0" strike="noStrike" spc="-1" dirty="0">
                <a:solidFill>
                  <a:schemeClr val="lt1"/>
                </a:solidFill>
                <a:latin typeface="Marianne"/>
              </a:rPr>
              <a:t> </a:t>
            </a:r>
            <a:r>
              <a:rPr lang="fr-FR" sz="2400" b="0" strike="noStrike" spc="-1" dirty="0" err="1">
                <a:solidFill>
                  <a:schemeClr val="lt1"/>
                </a:solidFill>
                <a:latin typeface="Marianne"/>
              </a:rPr>
              <a:t>SOAPs</a:t>
            </a:r>
            <a:r>
              <a:rPr lang="fr-FR" sz="2400" b="0" strike="noStrike" spc="-1" dirty="0">
                <a:solidFill>
                  <a:schemeClr val="lt1"/>
                </a:solidFill>
                <a:latin typeface="Marianne"/>
              </a:rPr>
              <a:t> </a:t>
            </a:r>
            <a:r>
              <a:rPr lang="fr-FR" sz="2400" b="0" strike="noStrike" spc="-1" dirty="0" err="1">
                <a:solidFill>
                  <a:schemeClr val="lt1"/>
                </a:solidFill>
                <a:latin typeface="Marianne"/>
              </a:rPr>
              <a:t>microsolvation</a:t>
            </a:r>
            <a:r>
              <a:rPr lang="fr-FR" sz="2400" b="0" strike="noStrike" spc="-1" dirty="0">
                <a:solidFill>
                  <a:schemeClr val="lt1"/>
                </a:solidFill>
                <a:latin typeface="Marianne"/>
              </a:rPr>
              <a:t> to </a:t>
            </a:r>
            <a:r>
              <a:rPr lang="fr-FR" sz="2400" b="0" strike="noStrike" spc="-1" dirty="0" err="1">
                <a:solidFill>
                  <a:schemeClr val="lt1"/>
                </a:solidFill>
                <a:latin typeface="Marianne"/>
              </a:rPr>
              <a:t>SOAs</a:t>
            </a:r>
            <a:r>
              <a:rPr lang="fr-FR" sz="2400" b="0" strike="noStrike" spc="-1" dirty="0">
                <a:solidFill>
                  <a:schemeClr val="lt1"/>
                </a:solidFill>
                <a:latin typeface="Marianne"/>
              </a:rPr>
              <a:t> </a:t>
            </a:r>
            <a:r>
              <a:rPr lang="fr-FR" sz="2400" b="0" strike="noStrike" spc="-1" dirty="0" err="1">
                <a:solidFill>
                  <a:schemeClr val="lt1"/>
                </a:solidFill>
                <a:latin typeface="Marianne"/>
              </a:rPr>
              <a:t>hygroscopicity</a:t>
            </a:r>
            <a:endParaRPr lang="fr-FR" sz="2400" b="0" strike="noStrike" spc="-1" dirty="0">
              <a:solidFill>
                <a:srgbClr val="000000"/>
              </a:solidFill>
              <a:latin typeface="Calibri"/>
            </a:endParaRPr>
          </a:p>
        </p:txBody>
      </p:sp>
      <p:sp>
        <p:nvSpPr>
          <p:cNvPr id="39" name="Rectangle 38">
            <a:extLst>
              <a:ext uri="{FF2B5EF4-FFF2-40B4-BE49-F238E27FC236}">
                <a16:creationId xmlns:a16="http://schemas.microsoft.com/office/drawing/2014/main" id="{955BF7CE-7CE8-4088-8BE0-8D43E0BFA413}"/>
              </a:ext>
            </a:extLst>
          </p:cNvPr>
          <p:cNvSpPr/>
          <p:nvPr/>
        </p:nvSpPr>
        <p:spPr>
          <a:xfrm>
            <a:off x="2232961" y="4748826"/>
            <a:ext cx="2564981" cy="276999"/>
          </a:xfrm>
          <a:prstGeom prst="rect">
            <a:avLst/>
          </a:prstGeom>
        </p:spPr>
        <p:txBody>
          <a:bodyPr wrap="square">
            <a:spAutoFit/>
          </a:bodyPr>
          <a:lstStyle/>
          <a:p>
            <a:pPr algn="ctr"/>
            <a:r>
              <a:rPr lang="fr-FR" sz="1200" i="1" dirty="0">
                <a:latin typeface="Marianne" panose="02000000000000000000"/>
              </a:rPr>
              <a:t>Claus et al., PCCP, 25, 23667 (2023)</a:t>
            </a:r>
          </a:p>
        </p:txBody>
      </p:sp>
    </p:spTree>
    <p:extLst>
      <p:ext uri="{BB962C8B-B14F-4D97-AF65-F5344CB8AC3E}">
        <p14:creationId xmlns:p14="http://schemas.microsoft.com/office/powerpoint/2010/main" val="2655462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7" name="Groupe 98"/>
          <p:cNvGrpSpPr/>
          <p:nvPr/>
        </p:nvGrpSpPr>
        <p:grpSpPr>
          <a:xfrm>
            <a:off x="1478880" y="96120"/>
            <a:ext cx="5204520" cy="619200"/>
            <a:chOff x="1478880" y="96120"/>
            <a:chExt cx="5204520" cy="619200"/>
          </a:xfrm>
        </p:grpSpPr>
        <p:grpSp>
          <p:nvGrpSpPr>
            <p:cNvPr id="418" name="Group 26"/>
            <p:cNvGrpSpPr/>
            <p:nvPr/>
          </p:nvGrpSpPr>
          <p:grpSpPr>
            <a:xfrm>
              <a:off x="6265080" y="169920"/>
              <a:ext cx="417960" cy="545400"/>
              <a:chOff x="6265080" y="169920"/>
              <a:chExt cx="417960" cy="545400"/>
            </a:xfrm>
          </p:grpSpPr>
          <p:sp>
            <p:nvSpPr>
              <p:cNvPr id="419" name="Freeform 40"/>
              <p:cNvSpPr/>
              <p:nvPr/>
            </p:nvSpPr>
            <p:spPr>
              <a:xfrm flipH="1">
                <a:off x="6265440" y="317520"/>
                <a:ext cx="298080" cy="397800"/>
              </a:xfrm>
              <a:custGeom>
                <a:avLst/>
                <a:gdLst>
                  <a:gd name="textAreaLeft" fmla="*/ 360 w 298080"/>
                  <a:gd name="textAreaRight" fmla="*/ 298800 w 298080"/>
                  <a:gd name="textAreaTop" fmla="*/ 0 h 397800"/>
                  <a:gd name="textAreaBottom" fmla="*/ 398160 h 397800"/>
                </a:gdLst>
                <a:ahLst/>
                <a:cxnLst/>
                <a:rect l="textAreaLeft" t="textAreaTop" r="textAreaRight" b="textAreaBottom"/>
                <a:pathLst>
                  <a:path w="1414" h="1164">
                    <a:moveTo>
                      <a:pt x="1414" y="901"/>
                    </a:moveTo>
                    <a:lnTo>
                      <a:pt x="0" y="1164"/>
                    </a:lnTo>
                    <a:lnTo>
                      <a:pt x="0" y="0"/>
                    </a:lnTo>
                    <a:lnTo>
                      <a:pt x="1414" y="351"/>
                    </a:lnTo>
                    <a:lnTo>
                      <a:pt x="1414" y="901"/>
                    </a:lnTo>
                    <a:close/>
                  </a:path>
                </a:pathLst>
              </a:custGeom>
              <a:solidFill>
                <a:srgbClr val="7D7D7D"/>
              </a:solidFill>
              <a:ln w="0">
                <a:noFill/>
              </a:ln>
            </p:spPr>
            <p:style>
              <a:lnRef idx="0">
                <a:scrgbClr r="0" g="0" b="0"/>
              </a:lnRef>
              <a:fillRef idx="0">
                <a:scrgbClr r="0" g="0" b="0"/>
              </a:fillRef>
              <a:effectRef idx="0">
                <a:scrgbClr r="0" g="0" b="0"/>
              </a:effectRef>
              <a:fontRef idx="minor"/>
            </p:style>
            <p:txBody>
              <a:bodyPr numCol="1" spcCol="0" anchor="t">
                <a:noAutofit/>
              </a:bodyPr>
              <a:lstStyle/>
              <a:p>
                <a:pPr defTabSz="914400">
                  <a:lnSpc>
                    <a:spcPct val="100000"/>
                  </a:lnSpc>
                </a:pPr>
                <a:endParaRPr lang="en-US" sz="1800" b="0" strike="noStrike" spc="-1">
                  <a:solidFill>
                    <a:srgbClr val="5A5A5A"/>
                  </a:solidFill>
                  <a:latin typeface="Verdana"/>
                </a:endParaRPr>
              </a:p>
            </p:txBody>
          </p:sp>
          <p:sp>
            <p:nvSpPr>
              <p:cNvPr id="420" name="Freeform 41"/>
              <p:cNvSpPr/>
              <p:nvPr/>
            </p:nvSpPr>
            <p:spPr>
              <a:xfrm flipH="1">
                <a:off x="6264720" y="169920"/>
                <a:ext cx="417960" cy="453600"/>
              </a:xfrm>
              <a:custGeom>
                <a:avLst/>
                <a:gdLst>
                  <a:gd name="textAreaLeft" fmla="*/ -360 w 417960"/>
                  <a:gd name="textAreaRight" fmla="*/ 417960 w 417960"/>
                  <a:gd name="textAreaTop" fmla="*/ 0 h 453600"/>
                  <a:gd name="textAreaBottom" fmla="*/ 453960 h 453600"/>
                </a:gdLst>
                <a:ahLst/>
                <a:cxnLst/>
                <a:rect l="textAreaLeft" t="textAreaTop" r="textAreaRight" b="textAreaBottom"/>
                <a:pathLst>
                  <a:path w="10000" h="10181">
                    <a:moveTo>
                      <a:pt x="10000" y="10181"/>
                    </a:moveTo>
                    <a:lnTo>
                      <a:pt x="0" y="8634"/>
                    </a:lnTo>
                    <a:lnTo>
                      <a:pt x="0" y="0"/>
                    </a:lnTo>
                    <a:lnTo>
                      <a:pt x="10000" y="683"/>
                    </a:lnTo>
                    <a:lnTo>
                      <a:pt x="10000" y="10181"/>
                    </a:lnTo>
                    <a:close/>
                  </a:path>
                </a:pathLst>
              </a:custGeom>
              <a:solidFill>
                <a:schemeClr val="tx1">
                  <a:lumMod val="75000"/>
                </a:schemeClr>
              </a:solidFill>
              <a:ln w="0">
                <a:noFill/>
              </a:ln>
            </p:spPr>
            <p:style>
              <a:lnRef idx="0">
                <a:scrgbClr r="0" g="0" b="0"/>
              </a:lnRef>
              <a:fillRef idx="0">
                <a:scrgbClr r="0" g="0" b="0"/>
              </a:fillRef>
              <a:effectRef idx="0">
                <a:scrgbClr r="0" g="0" b="0"/>
              </a:effectRef>
              <a:fontRef idx="minor"/>
            </p:style>
            <p:txBody>
              <a:bodyPr numCol="1" spcCol="0" anchor="t">
                <a:noAutofit/>
              </a:bodyPr>
              <a:lstStyle/>
              <a:p>
                <a:pPr defTabSz="914400">
                  <a:lnSpc>
                    <a:spcPct val="100000"/>
                  </a:lnSpc>
                </a:pPr>
                <a:endParaRPr lang="en-US" sz="1800" b="0" strike="noStrike" spc="-1">
                  <a:solidFill>
                    <a:srgbClr val="5A5A5A"/>
                  </a:solidFill>
                  <a:latin typeface="Verdana"/>
                </a:endParaRPr>
              </a:p>
            </p:txBody>
          </p:sp>
        </p:grpSp>
        <p:sp>
          <p:nvSpPr>
            <p:cNvPr id="421" name="Rectangle 100"/>
            <p:cNvSpPr/>
            <p:nvPr/>
          </p:nvSpPr>
          <p:spPr>
            <a:xfrm>
              <a:off x="1478880" y="96120"/>
              <a:ext cx="5204520" cy="462240"/>
            </a:xfrm>
            <a:prstGeom prst="rect">
              <a:avLst/>
            </a:prstGeom>
            <a:solidFill>
              <a:srgbClr val="7D7D7D"/>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strike="noStrike" spc="-1">
                <a:solidFill>
                  <a:srgbClr val="FFFFFF"/>
                </a:solidFill>
                <a:latin typeface="Calibri"/>
              </a:endParaRPr>
            </a:p>
          </p:txBody>
        </p:sp>
      </p:grpSp>
      <p:sp>
        <p:nvSpPr>
          <p:cNvPr id="422" name="Espace réservé du texte 2"/>
          <p:cNvSpPr/>
          <p:nvPr/>
        </p:nvSpPr>
        <p:spPr>
          <a:xfrm>
            <a:off x="1478880" y="96120"/>
            <a:ext cx="5203800" cy="453960"/>
          </a:xfrm>
          <a:prstGeom prst="rect">
            <a:avLst/>
          </a:prstGeom>
          <a:noFill/>
          <a:ln w="0">
            <a:noFill/>
          </a:ln>
        </p:spPr>
        <p:style>
          <a:lnRef idx="0">
            <a:scrgbClr r="0" g="0" b="0"/>
          </a:lnRef>
          <a:fillRef idx="0">
            <a:scrgbClr r="0" g="0" b="0"/>
          </a:fillRef>
          <a:effectRef idx="0">
            <a:scrgbClr r="0" g="0" b="0"/>
          </a:effectRef>
          <a:fontRef idx="minor"/>
        </p:style>
        <p:txBody>
          <a:bodyPr lIns="0" tIns="0" rIns="72000" bIns="0" anchor="ctr">
            <a:normAutofit/>
          </a:bodyPr>
          <a:lstStyle/>
          <a:p>
            <a:pPr algn="ctr" defTabSz="685800">
              <a:lnSpc>
                <a:spcPct val="90000"/>
              </a:lnSpc>
              <a:spcBef>
                <a:spcPts val="751"/>
              </a:spcBef>
              <a:tabLst>
                <a:tab pos="0" algn="l"/>
              </a:tabLst>
            </a:pPr>
            <a:r>
              <a:rPr lang="fr-FR" sz="2400" b="0" strike="noStrike" spc="-1" dirty="0" err="1">
                <a:solidFill>
                  <a:schemeClr val="lt1"/>
                </a:solidFill>
                <a:latin typeface="Marianne"/>
              </a:rPr>
              <a:t>Laboratory</a:t>
            </a:r>
            <a:r>
              <a:rPr lang="fr-FR" sz="2400" b="0" strike="noStrike" spc="-1" dirty="0">
                <a:solidFill>
                  <a:schemeClr val="lt1"/>
                </a:solidFill>
                <a:latin typeface="Marianne"/>
              </a:rPr>
              <a:t> </a:t>
            </a:r>
            <a:r>
              <a:rPr lang="fr-FR" sz="2400" b="0" strike="noStrike" spc="-1" dirty="0" err="1">
                <a:solidFill>
                  <a:schemeClr val="lt1"/>
                </a:solidFill>
                <a:latin typeface="Marianne"/>
              </a:rPr>
              <a:t>astrophysics</a:t>
            </a:r>
            <a:endParaRPr lang="fr-FR" sz="2400" b="0" strike="noStrike" spc="-1" dirty="0">
              <a:solidFill>
                <a:srgbClr val="000000"/>
              </a:solidFill>
              <a:latin typeface="Calibri"/>
            </a:endParaRPr>
          </a:p>
        </p:txBody>
      </p:sp>
      <p:sp>
        <p:nvSpPr>
          <p:cNvPr id="105" name="TextBox 12">
            <a:extLst>
              <a:ext uri="{FF2B5EF4-FFF2-40B4-BE49-F238E27FC236}">
                <a16:creationId xmlns:a16="http://schemas.microsoft.com/office/drawing/2014/main" id="{C040E8B4-6544-419C-98EA-AA6C8AC8B1E6}"/>
              </a:ext>
            </a:extLst>
          </p:cNvPr>
          <p:cNvSpPr txBox="1"/>
          <p:nvPr/>
        </p:nvSpPr>
        <p:spPr>
          <a:xfrm>
            <a:off x="73890" y="826185"/>
            <a:ext cx="9005455" cy="323165"/>
          </a:xfrm>
          <a:prstGeom prst="rect">
            <a:avLst/>
          </a:prstGeom>
          <a:noFill/>
        </p:spPr>
        <p:txBody>
          <a:bodyPr wrap="square">
            <a:spAutoFit/>
          </a:bodyPr>
          <a:lstStyle/>
          <a:p>
            <a:pPr algn="ctr"/>
            <a:r>
              <a:rPr lang="en-US" sz="1500" spc="-80" dirty="0">
                <a:solidFill>
                  <a:schemeClr val="accent2"/>
                </a:solidFill>
                <a:latin typeface="Marianne" panose="02000000000000000000" pitchFamily="50" charset="0"/>
                <a:cs typeface="Times New Roman" panose="02020603050405020304" pitchFamily="18" charset="0"/>
              </a:rPr>
              <a:t>Advance the understanding of our origins, from planet formation to the origin of life</a:t>
            </a:r>
          </a:p>
        </p:txBody>
      </p:sp>
      <p:sp>
        <p:nvSpPr>
          <p:cNvPr id="109" name="Rectangle 108">
            <a:extLst>
              <a:ext uri="{FF2B5EF4-FFF2-40B4-BE49-F238E27FC236}">
                <a16:creationId xmlns:a16="http://schemas.microsoft.com/office/drawing/2014/main" id="{6D2093AC-F75D-4AE1-847D-1A46B79CD7B7}"/>
              </a:ext>
            </a:extLst>
          </p:cNvPr>
          <p:cNvSpPr/>
          <p:nvPr/>
        </p:nvSpPr>
        <p:spPr>
          <a:xfrm>
            <a:off x="73890" y="748025"/>
            <a:ext cx="9005455" cy="1159975"/>
          </a:xfrm>
          <a:prstGeom prst="rect">
            <a:avLst/>
          </a:prstGeom>
          <a:no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3" name="Graphic 37" descr="Research">
            <a:extLst>
              <a:ext uri="{FF2B5EF4-FFF2-40B4-BE49-F238E27FC236}">
                <a16:creationId xmlns:a16="http://schemas.microsoft.com/office/drawing/2014/main" id="{E5559FE2-EB95-4419-BA38-C0D325613EAB}"/>
              </a:ext>
            </a:extLst>
          </p:cNvPr>
          <p:cNvPicPr>
            <a:picLocks noChangeAspect="1"/>
          </p:cNvPicPr>
          <p:nvPr/>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09254" y="793360"/>
            <a:ext cx="388813" cy="388813"/>
          </a:xfrm>
          <a:prstGeom prst="rect">
            <a:avLst/>
          </a:prstGeom>
        </p:spPr>
      </p:pic>
      <p:sp>
        <p:nvSpPr>
          <p:cNvPr id="176" name="TextBox 111">
            <a:extLst>
              <a:ext uri="{FF2B5EF4-FFF2-40B4-BE49-F238E27FC236}">
                <a16:creationId xmlns:a16="http://schemas.microsoft.com/office/drawing/2014/main" id="{E29491DC-C067-4102-A9DC-9322A66F54E0}"/>
              </a:ext>
            </a:extLst>
          </p:cNvPr>
          <p:cNvSpPr txBox="1"/>
          <p:nvPr/>
        </p:nvSpPr>
        <p:spPr>
          <a:xfrm>
            <a:off x="73890" y="1191133"/>
            <a:ext cx="8996220" cy="723275"/>
          </a:xfrm>
          <a:prstGeom prst="rect">
            <a:avLst/>
          </a:prstGeom>
          <a:noFill/>
        </p:spPr>
        <p:txBody>
          <a:bodyPr wrap="square">
            <a:spAutoFit/>
          </a:bodyPr>
          <a:lstStyle/>
          <a:p>
            <a:pPr marL="176213" indent="-176213">
              <a:spcAft>
                <a:spcPts val="300"/>
              </a:spcAft>
            </a:pPr>
            <a:r>
              <a:rPr lang="en-US" sz="1200" dirty="0">
                <a:latin typeface="Marianne" panose="02000000000000000000" pitchFamily="50" charset="0"/>
                <a:ea typeface="Calibri" panose="020F0502020204030204" pitchFamily="34" charset="0"/>
                <a:cs typeface="Times New Roman" panose="02020603050405020304" pitchFamily="18" charset="0"/>
                <a:sym typeface="Wingdings" panose="05000000000000000000" pitchFamily="2" charset="2"/>
              </a:rPr>
              <a:t>Provide laboratory data:</a:t>
            </a:r>
          </a:p>
          <a:p>
            <a:pPr marL="176213" indent="-176213">
              <a:spcAft>
                <a:spcPts val="300"/>
              </a:spcAft>
              <a:buFont typeface="Wingdings" panose="05000000000000000000" pitchFamily="2" charset="2"/>
              <a:buChar char="Ø"/>
            </a:pPr>
            <a:r>
              <a:rPr lang="en-US" sz="1200" dirty="0">
                <a:latin typeface="Marianne" panose="02000000000000000000" pitchFamily="50" charset="0"/>
                <a:ea typeface="Calibri" panose="020F0502020204030204" pitchFamily="34" charset="0"/>
                <a:cs typeface="Times New Roman" panose="02020603050405020304" pitchFamily="18" charset="0"/>
                <a:sym typeface="Wingdings" panose="05000000000000000000" pitchFamily="2" charset="2"/>
              </a:rPr>
              <a:t>to identify species in the interstellar medium, particularly isotopic (“weeds”) and unstable species (radicals, “exotic” isomers)</a:t>
            </a:r>
          </a:p>
          <a:p>
            <a:pPr marL="176213" indent="-176213">
              <a:spcAft>
                <a:spcPts val="300"/>
              </a:spcAft>
              <a:buFont typeface="Wingdings" panose="05000000000000000000" pitchFamily="2" charset="2"/>
              <a:buChar char="Ø"/>
            </a:pPr>
            <a:r>
              <a:rPr lang="en-US" sz="1200" dirty="0">
                <a:latin typeface="Marianne" panose="02000000000000000000" pitchFamily="50" charset="0"/>
                <a:ea typeface="Calibri" panose="020F0502020204030204" pitchFamily="34" charset="0"/>
                <a:cs typeface="Times New Roman" panose="02020603050405020304" pitchFamily="18" charset="0"/>
                <a:sym typeface="Wingdings" panose="05000000000000000000" pitchFamily="2" charset="2"/>
              </a:rPr>
              <a:t>to contribute to the astrochemistry models trying to understand the </a:t>
            </a:r>
            <a:r>
              <a:rPr lang="en-US" sz="1200" dirty="0" err="1">
                <a:latin typeface="Marianne" panose="02000000000000000000" pitchFamily="50" charset="0"/>
                <a:ea typeface="Calibri" panose="020F0502020204030204" pitchFamily="34" charset="0"/>
                <a:cs typeface="Times New Roman" panose="02020603050405020304" pitchFamily="18" charset="0"/>
                <a:sym typeface="Wingdings" panose="05000000000000000000" pitchFamily="2" charset="2"/>
              </a:rPr>
              <a:t>physico</a:t>
            </a:r>
            <a:r>
              <a:rPr lang="en-US" sz="1200" dirty="0">
                <a:latin typeface="Marianne" panose="02000000000000000000" pitchFamily="50" charset="0"/>
                <a:ea typeface="Calibri" panose="020F0502020204030204" pitchFamily="34" charset="0"/>
                <a:cs typeface="Times New Roman" panose="02020603050405020304" pitchFamily="18" charset="0"/>
                <a:sym typeface="Wingdings" panose="05000000000000000000" pitchFamily="2" charset="2"/>
              </a:rPr>
              <a:t>-chemical processes occurring in space.</a:t>
            </a:r>
          </a:p>
        </p:txBody>
      </p:sp>
      <p:grpSp>
        <p:nvGrpSpPr>
          <p:cNvPr id="29" name="Groupe 28">
            <a:extLst>
              <a:ext uri="{FF2B5EF4-FFF2-40B4-BE49-F238E27FC236}">
                <a16:creationId xmlns:a16="http://schemas.microsoft.com/office/drawing/2014/main" id="{D44C7909-E08C-447F-9996-F8EFFAFB0984}"/>
              </a:ext>
            </a:extLst>
          </p:cNvPr>
          <p:cNvGrpSpPr>
            <a:grpSpLocks noChangeAspect="1"/>
          </p:cNvGrpSpPr>
          <p:nvPr/>
        </p:nvGrpSpPr>
        <p:grpSpPr>
          <a:xfrm>
            <a:off x="4572000" y="2555208"/>
            <a:ext cx="4458138" cy="2347293"/>
            <a:chOff x="2513160" y="2489400"/>
            <a:chExt cx="4758480" cy="2481120"/>
          </a:xfrm>
        </p:grpSpPr>
        <p:graphicFrame>
          <p:nvGraphicFramePr>
            <p:cNvPr id="30" name="Graphique 12">
              <a:extLst>
                <a:ext uri="{FF2B5EF4-FFF2-40B4-BE49-F238E27FC236}">
                  <a16:creationId xmlns:a16="http://schemas.microsoft.com/office/drawing/2014/main" id="{C9FEE200-FE6B-4E7B-83A6-A653C49024E0}"/>
                </a:ext>
              </a:extLst>
            </p:cNvPr>
            <p:cNvGraphicFramePr/>
            <p:nvPr>
              <p:extLst>
                <p:ext uri="{D42A27DB-BD31-4B8C-83A1-F6EECF244321}">
                  <p14:modId xmlns:p14="http://schemas.microsoft.com/office/powerpoint/2010/main" val="799351722"/>
                </p:ext>
              </p:extLst>
            </p:nvPr>
          </p:nvGraphicFramePr>
          <p:xfrm>
            <a:off x="2513160" y="2489400"/>
            <a:ext cx="4758480" cy="2481120"/>
          </p:xfrm>
          <a:graphic>
            <a:graphicData uri="http://schemas.openxmlformats.org/drawingml/2006/chart">
              <c:chart xmlns:c="http://schemas.openxmlformats.org/drawingml/2006/chart" xmlns:r="http://schemas.openxmlformats.org/officeDocument/2006/relationships" r:id="rId4"/>
            </a:graphicData>
          </a:graphic>
        </p:graphicFrame>
        <p:sp>
          <p:nvSpPr>
            <p:cNvPr id="31" name="ZoneTexte 13">
              <a:extLst>
                <a:ext uri="{FF2B5EF4-FFF2-40B4-BE49-F238E27FC236}">
                  <a16:creationId xmlns:a16="http://schemas.microsoft.com/office/drawing/2014/main" id="{1198885F-1BCB-476F-B275-8575E86C34A2}"/>
                </a:ext>
              </a:extLst>
            </p:cNvPr>
            <p:cNvSpPr/>
            <p:nvPr/>
          </p:nvSpPr>
          <p:spPr>
            <a:xfrm>
              <a:off x="2920679" y="3595833"/>
              <a:ext cx="3546720" cy="68164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685800">
                <a:lnSpc>
                  <a:spcPct val="100000"/>
                </a:lnSpc>
                <a:tabLst>
                  <a:tab pos="0" algn="l"/>
                </a:tabLst>
              </a:pPr>
              <a:r>
                <a:rPr lang="en-US" sz="1200" strike="noStrike" spc="-1" dirty="0">
                  <a:solidFill>
                    <a:srgbClr val="000000"/>
                  </a:solidFill>
                  <a:latin typeface="Marianne" panose="02000000000000000000"/>
                </a:rPr>
                <a:t>More than 60 new molecules detected </a:t>
              </a:r>
              <a:r>
                <a:rPr sz="1200" dirty="0">
                  <a:latin typeface="Marianne" panose="02000000000000000000"/>
                </a:rPr>
                <a:t/>
              </a:r>
              <a:br>
                <a:rPr sz="1200" dirty="0">
                  <a:latin typeface="Marianne" panose="02000000000000000000"/>
                </a:rPr>
              </a:br>
              <a:r>
                <a:rPr lang="en-US" sz="1200" strike="noStrike" spc="-1" dirty="0">
                  <a:solidFill>
                    <a:srgbClr val="000000"/>
                  </a:solidFill>
                  <a:latin typeface="Marianne" panose="02000000000000000000"/>
                </a:rPr>
                <a:t>in the last 3 years! Most of them at </a:t>
              </a:r>
              <a:r>
                <a:rPr sz="1200" dirty="0">
                  <a:latin typeface="Marianne" panose="02000000000000000000"/>
                </a:rPr>
                <a:t/>
              </a:r>
              <a:br>
                <a:rPr sz="1200" dirty="0">
                  <a:latin typeface="Marianne" panose="02000000000000000000"/>
                </a:rPr>
              </a:br>
              <a:r>
                <a:rPr lang="en-US" sz="1200" b="1" strike="noStrike" spc="-1" dirty="0">
                  <a:latin typeface="Marianne" panose="02000000000000000000"/>
                </a:rPr>
                <a:t>cm and mm wavelengths.</a:t>
              </a:r>
              <a:endParaRPr lang="fr-FR" sz="1200" b="1" strike="noStrike" spc="-1" dirty="0">
                <a:latin typeface="Marianne" panose="02000000000000000000"/>
              </a:endParaRPr>
            </a:p>
          </p:txBody>
        </p:sp>
      </p:grpSp>
      <p:grpSp>
        <p:nvGrpSpPr>
          <p:cNvPr id="12" name="Groupe 11">
            <a:extLst>
              <a:ext uri="{FF2B5EF4-FFF2-40B4-BE49-F238E27FC236}">
                <a16:creationId xmlns:a16="http://schemas.microsoft.com/office/drawing/2014/main" id="{E300C1AE-8E94-415B-B68E-8F3321D3A7EC}"/>
              </a:ext>
            </a:extLst>
          </p:cNvPr>
          <p:cNvGrpSpPr/>
          <p:nvPr/>
        </p:nvGrpSpPr>
        <p:grpSpPr>
          <a:xfrm>
            <a:off x="137969" y="1977837"/>
            <a:ext cx="7826072" cy="2973581"/>
            <a:chOff x="137969" y="1977837"/>
            <a:chExt cx="7826072" cy="2973581"/>
          </a:xfrm>
        </p:grpSpPr>
        <p:pic>
          <p:nvPicPr>
            <p:cNvPr id="33" name="Picture 3">
              <a:extLst>
                <a:ext uri="{FF2B5EF4-FFF2-40B4-BE49-F238E27FC236}">
                  <a16:creationId xmlns:a16="http://schemas.microsoft.com/office/drawing/2014/main" id="{FF4C50EF-ED29-463D-96EA-9FB340DA4CA4}"/>
                </a:ext>
              </a:extLst>
            </p:cNvPr>
            <p:cNvPicPr>
              <a:picLocks noChangeAspect="1"/>
            </p:cNvPicPr>
            <p:nvPr/>
          </p:nvPicPr>
          <p:blipFill>
            <a:blip r:embed="rId5"/>
            <a:stretch/>
          </p:blipFill>
          <p:spPr>
            <a:xfrm>
              <a:off x="3773181" y="2672083"/>
              <a:ext cx="615197" cy="773982"/>
            </a:xfrm>
            <a:prstGeom prst="rect">
              <a:avLst/>
            </a:prstGeom>
            <a:ln>
              <a:noFill/>
            </a:ln>
          </p:spPr>
        </p:pic>
        <p:sp>
          <p:nvSpPr>
            <p:cNvPr id="34" name="CustomShape 11">
              <a:extLst>
                <a:ext uri="{FF2B5EF4-FFF2-40B4-BE49-F238E27FC236}">
                  <a16:creationId xmlns:a16="http://schemas.microsoft.com/office/drawing/2014/main" id="{336EB2FD-2EC8-4565-8B91-707F4F9C0C26}"/>
                </a:ext>
              </a:extLst>
            </p:cNvPr>
            <p:cNvSpPr/>
            <p:nvPr/>
          </p:nvSpPr>
          <p:spPr>
            <a:xfrm>
              <a:off x="285750" y="2401243"/>
              <a:ext cx="4286250" cy="168120"/>
            </a:xfrm>
            <a:prstGeom prst="rect">
              <a:avLst/>
            </a:prstGeom>
            <a:solidFill>
              <a:srgbClr val="3366FF"/>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fr-FR" sz="1200" b="0" strike="noStrike" spc="-1" dirty="0">
                  <a:solidFill>
                    <a:srgbClr val="FFFFFF"/>
                  </a:solidFill>
                  <a:latin typeface="Marianne" panose="02000000000000000000"/>
                </a:rPr>
                <a:t>ALMA (31 - 950 GHz)</a:t>
              </a:r>
              <a:endParaRPr lang="fr-FR" sz="1200" b="0" strike="noStrike" spc="-1" dirty="0">
                <a:latin typeface="Marianne" panose="02000000000000000000"/>
              </a:endParaRPr>
            </a:p>
          </p:txBody>
        </p:sp>
        <p:sp>
          <p:nvSpPr>
            <p:cNvPr id="35" name="CustomShape 14">
              <a:extLst>
                <a:ext uri="{FF2B5EF4-FFF2-40B4-BE49-F238E27FC236}">
                  <a16:creationId xmlns:a16="http://schemas.microsoft.com/office/drawing/2014/main" id="{78B031DB-A588-4301-B2A2-552AFE0D4150}"/>
                </a:ext>
              </a:extLst>
            </p:cNvPr>
            <p:cNvSpPr/>
            <p:nvPr/>
          </p:nvSpPr>
          <p:spPr>
            <a:xfrm>
              <a:off x="6681001" y="1977837"/>
              <a:ext cx="1283040" cy="272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FR" sz="1200" b="0" i="1" strike="noStrike" spc="-1" dirty="0">
                  <a:solidFill>
                    <a:schemeClr val="bg1">
                      <a:lumMod val="50000"/>
                    </a:schemeClr>
                  </a:solidFill>
                  <a:latin typeface="Marianne" panose="02000000000000000000"/>
                  <a:ea typeface="ＭＳ Ｐゴシック"/>
                </a:rPr>
                <a:t>Frequency / GHz</a:t>
              </a:r>
              <a:endParaRPr lang="fr-FR" sz="1200" b="0" strike="noStrike" spc="-1" dirty="0">
                <a:solidFill>
                  <a:schemeClr val="bg1">
                    <a:lumMod val="50000"/>
                  </a:schemeClr>
                </a:solidFill>
                <a:latin typeface="Marianne" panose="02000000000000000000"/>
              </a:endParaRPr>
            </a:p>
          </p:txBody>
        </p:sp>
        <p:sp>
          <p:nvSpPr>
            <p:cNvPr id="36" name="CustomShape 15">
              <a:extLst>
                <a:ext uri="{FF2B5EF4-FFF2-40B4-BE49-F238E27FC236}">
                  <a16:creationId xmlns:a16="http://schemas.microsoft.com/office/drawing/2014/main" id="{DF6ECCE3-38B6-45DF-B6FA-D0D2835787FF}"/>
                </a:ext>
              </a:extLst>
            </p:cNvPr>
            <p:cNvSpPr/>
            <p:nvPr/>
          </p:nvSpPr>
          <p:spPr>
            <a:xfrm>
              <a:off x="142650" y="2159857"/>
              <a:ext cx="6371460" cy="184320"/>
            </a:xfrm>
            <a:prstGeom prst="rect">
              <a:avLst/>
            </a:prstGeom>
            <a:solidFill>
              <a:srgbClr val="666666"/>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fr-FR" sz="1400" b="0" strike="noStrike" spc="-1" dirty="0">
                  <a:solidFill>
                    <a:srgbClr val="FFFFFF"/>
                  </a:solidFill>
                  <a:latin typeface="Marianne" panose="02000000000000000000"/>
                </a:rPr>
                <a:t>cm- &amp; (</a:t>
              </a:r>
              <a:r>
                <a:rPr lang="fr-FR" sz="1400" b="0" strike="noStrike" spc="-1" dirty="0" err="1">
                  <a:solidFill>
                    <a:srgbClr val="FFFFFF"/>
                  </a:solidFill>
                  <a:latin typeface="Marianne" panose="02000000000000000000"/>
                </a:rPr>
                <a:t>sub</a:t>
              </a:r>
              <a:r>
                <a:rPr lang="fr-FR" sz="1400" b="0" strike="noStrike" spc="-1" dirty="0">
                  <a:solidFill>
                    <a:srgbClr val="FFFFFF"/>
                  </a:solidFill>
                  <a:latin typeface="Marianne" panose="02000000000000000000"/>
                </a:rPr>
                <a:t>)mm-</a:t>
              </a:r>
              <a:r>
                <a:rPr lang="fr-FR" sz="1400" b="0" strike="noStrike" spc="-1" dirty="0" err="1">
                  <a:solidFill>
                    <a:srgbClr val="FFFFFF"/>
                  </a:solidFill>
                  <a:latin typeface="Marianne" panose="02000000000000000000"/>
                </a:rPr>
                <a:t>wave</a:t>
              </a:r>
              <a:r>
                <a:rPr lang="fr-FR" sz="1400" b="0" strike="noStrike" spc="-1" dirty="0">
                  <a:solidFill>
                    <a:srgbClr val="FFFFFF"/>
                  </a:solidFill>
                  <a:latin typeface="Marianne" panose="02000000000000000000"/>
                </a:rPr>
                <a:t> </a:t>
              </a:r>
              <a:r>
                <a:rPr lang="fr-FR" sz="1400" b="0" strike="noStrike" spc="-1" dirty="0" err="1">
                  <a:solidFill>
                    <a:srgbClr val="FFFFFF"/>
                  </a:solidFill>
                  <a:latin typeface="Marianne" panose="02000000000000000000"/>
                </a:rPr>
                <a:t>spectrometers</a:t>
              </a:r>
              <a:r>
                <a:rPr lang="fr-FR" sz="1400" b="0" strike="noStrike" spc="-1" dirty="0">
                  <a:solidFill>
                    <a:srgbClr val="FFFFFF"/>
                  </a:solidFill>
                  <a:latin typeface="Marianne" panose="02000000000000000000"/>
                </a:rPr>
                <a:t> (2 – 1500 GHz)</a:t>
              </a:r>
              <a:endParaRPr lang="fr-FR" sz="1400" b="0" strike="noStrike" spc="-1" dirty="0">
                <a:latin typeface="Marianne" panose="02000000000000000000"/>
              </a:endParaRPr>
            </a:p>
          </p:txBody>
        </p:sp>
        <p:sp>
          <p:nvSpPr>
            <p:cNvPr id="38" name="CustomShape 11">
              <a:extLst>
                <a:ext uri="{FF2B5EF4-FFF2-40B4-BE49-F238E27FC236}">
                  <a16:creationId xmlns:a16="http://schemas.microsoft.com/office/drawing/2014/main" id="{D02F13DC-5EE3-49F7-9DDA-C06ABF78777B}"/>
                </a:ext>
              </a:extLst>
            </p:cNvPr>
            <p:cNvSpPr/>
            <p:nvPr/>
          </p:nvSpPr>
          <p:spPr>
            <a:xfrm>
              <a:off x="423720" y="2626429"/>
              <a:ext cx="1855930" cy="180272"/>
            </a:xfrm>
            <a:prstGeom prst="rect">
              <a:avLst/>
            </a:prstGeom>
            <a:solidFill>
              <a:srgbClr val="3366FF"/>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fr-FR" sz="1200" b="0" strike="noStrike" spc="-1" dirty="0">
                  <a:solidFill>
                    <a:srgbClr val="FFFFFF"/>
                  </a:solidFill>
                  <a:latin typeface="Marianne" panose="02000000000000000000"/>
                </a:rPr>
                <a:t>NOEMA (</a:t>
              </a:r>
              <a:r>
                <a:rPr lang="fr-FR" sz="1200" spc="-1" dirty="0">
                  <a:solidFill>
                    <a:srgbClr val="FFFFFF"/>
                  </a:solidFill>
                  <a:latin typeface="Marianne" panose="02000000000000000000"/>
                </a:rPr>
                <a:t>70</a:t>
              </a:r>
              <a:r>
                <a:rPr lang="fr-FR" sz="1200" b="0" strike="noStrike" spc="-1" dirty="0">
                  <a:solidFill>
                    <a:srgbClr val="FFFFFF"/>
                  </a:solidFill>
                  <a:latin typeface="Marianne" panose="02000000000000000000"/>
                </a:rPr>
                <a:t> - </a:t>
              </a:r>
              <a:r>
                <a:rPr lang="fr-FR" sz="1200" spc="-1" dirty="0">
                  <a:solidFill>
                    <a:srgbClr val="FFFFFF"/>
                  </a:solidFill>
                  <a:latin typeface="Marianne" panose="02000000000000000000"/>
                </a:rPr>
                <a:t>28</a:t>
              </a:r>
              <a:r>
                <a:rPr lang="fr-FR" sz="1200" b="0" strike="noStrike" spc="-1" dirty="0">
                  <a:solidFill>
                    <a:srgbClr val="FFFFFF"/>
                  </a:solidFill>
                  <a:latin typeface="Marianne" panose="02000000000000000000"/>
                </a:rPr>
                <a:t>0 GHz</a:t>
              </a:r>
              <a:r>
                <a:rPr lang="fr-FR" sz="1200" spc="-1" dirty="0">
                  <a:solidFill>
                    <a:srgbClr val="FFFFFF"/>
                  </a:solidFill>
                  <a:latin typeface="Marianne" panose="02000000000000000000"/>
                </a:rPr>
                <a:t>)</a:t>
              </a:r>
              <a:endParaRPr lang="fr-FR" sz="1200" b="0" strike="noStrike" spc="-1" dirty="0">
                <a:latin typeface="Marianne" panose="02000000000000000000"/>
              </a:endParaRPr>
            </a:p>
          </p:txBody>
        </p:sp>
        <p:pic>
          <p:nvPicPr>
            <p:cNvPr id="39" name="Image 38">
              <a:extLst>
                <a:ext uri="{FF2B5EF4-FFF2-40B4-BE49-F238E27FC236}">
                  <a16:creationId xmlns:a16="http://schemas.microsoft.com/office/drawing/2014/main" id="{08FB70B4-6252-49A0-B10F-29E810F5369C}"/>
                </a:ext>
              </a:extLst>
            </p:cNvPr>
            <p:cNvPicPr>
              <a:picLocks noChangeAspect="1"/>
            </p:cNvPicPr>
            <p:nvPr/>
          </p:nvPicPr>
          <p:blipFill>
            <a:blip r:embed="rId6"/>
            <a:stretch>
              <a:fillRect/>
            </a:stretch>
          </p:blipFill>
          <p:spPr>
            <a:xfrm>
              <a:off x="2594744" y="2950190"/>
              <a:ext cx="981104" cy="773982"/>
            </a:xfrm>
            <a:prstGeom prst="rect">
              <a:avLst/>
            </a:prstGeom>
          </p:spPr>
        </p:pic>
        <p:sp>
          <p:nvSpPr>
            <p:cNvPr id="40" name="CustomShape 11">
              <a:extLst>
                <a:ext uri="{FF2B5EF4-FFF2-40B4-BE49-F238E27FC236}">
                  <a16:creationId xmlns:a16="http://schemas.microsoft.com/office/drawing/2014/main" id="{DB309B2C-190D-4C62-A1B7-6852B3F25734}"/>
                </a:ext>
              </a:extLst>
            </p:cNvPr>
            <p:cNvSpPr/>
            <p:nvPr/>
          </p:nvSpPr>
          <p:spPr>
            <a:xfrm>
              <a:off x="141710" y="2863767"/>
              <a:ext cx="1210840" cy="598774"/>
            </a:xfrm>
            <a:prstGeom prst="rect">
              <a:avLst/>
            </a:prstGeom>
            <a:solidFill>
              <a:srgbClr val="3366FF"/>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fr-FR" sz="1200" b="0" strike="noStrike" spc="-1" dirty="0">
                  <a:solidFill>
                    <a:srgbClr val="FFFFFF"/>
                  </a:solidFill>
                  <a:latin typeface="Marianne" panose="02000000000000000000"/>
                </a:rPr>
                <a:t>GBT</a:t>
              </a:r>
            </a:p>
            <a:p>
              <a:pPr algn="ctr">
                <a:lnSpc>
                  <a:spcPct val="100000"/>
                </a:lnSpc>
              </a:pPr>
              <a:r>
                <a:rPr lang="fr-FR" sz="1200" b="0" strike="noStrike" spc="-1" dirty="0">
                  <a:solidFill>
                    <a:srgbClr val="FFFFFF"/>
                  </a:solidFill>
                  <a:latin typeface="Marianne" panose="02000000000000000000"/>
                </a:rPr>
                <a:t>(</a:t>
              </a:r>
              <a:r>
                <a:rPr lang="fr-FR" sz="1200" spc="-1" dirty="0">
                  <a:solidFill>
                    <a:srgbClr val="FFFFFF"/>
                  </a:solidFill>
                  <a:latin typeface="Marianne" panose="02000000000000000000"/>
                </a:rPr>
                <a:t>0.1</a:t>
              </a:r>
              <a:r>
                <a:rPr lang="fr-FR" sz="1200" b="0" strike="noStrike" spc="-1" dirty="0">
                  <a:solidFill>
                    <a:srgbClr val="FFFFFF"/>
                  </a:solidFill>
                  <a:latin typeface="Marianne" panose="02000000000000000000"/>
                </a:rPr>
                <a:t> - 116 GHz</a:t>
              </a:r>
              <a:r>
                <a:rPr lang="fr-FR" sz="1200" spc="-1" dirty="0">
                  <a:solidFill>
                    <a:srgbClr val="FFFFFF"/>
                  </a:solidFill>
                  <a:latin typeface="Marianne" panose="02000000000000000000"/>
                </a:rPr>
                <a:t>)</a:t>
              </a:r>
              <a:endParaRPr lang="fr-FR" sz="1200" b="0" strike="noStrike" spc="-1" dirty="0">
                <a:latin typeface="Marianne" panose="02000000000000000000"/>
              </a:endParaRPr>
            </a:p>
          </p:txBody>
        </p:sp>
        <p:pic>
          <p:nvPicPr>
            <p:cNvPr id="41" name="Image 40">
              <a:extLst>
                <a:ext uri="{FF2B5EF4-FFF2-40B4-BE49-F238E27FC236}">
                  <a16:creationId xmlns:a16="http://schemas.microsoft.com/office/drawing/2014/main" id="{68BF4574-C4C1-4C88-A464-E07597C3807E}"/>
                </a:ext>
              </a:extLst>
            </p:cNvPr>
            <p:cNvPicPr>
              <a:picLocks noChangeAspect="1"/>
            </p:cNvPicPr>
            <p:nvPr/>
          </p:nvPicPr>
          <p:blipFill>
            <a:blip r:embed="rId7"/>
            <a:stretch>
              <a:fillRect/>
            </a:stretch>
          </p:blipFill>
          <p:spPr>
            <a:xfrm>
              <a:off x="512633" y="4169364"/>
              <a:ext cx="782054" cy="782054"/>
            </a:xfrm>
            <a:prstGeom prst="rect">
              <a:avLst/>
            </a:prstGeom>
          </p:spPr>
        </p:pic>
        <p:sp>
          <p:nvSpPr>
            <p:cNvPr id="42" name="CustomShape 11">
              <a:extLst>
                <a:ext uri="{FF2B5EF4-FFF2-40B4-BE49-F238E27FC236}">
                  <a16:creationId xmlns:a16="http://schemas.microsoft.com/office/drawing/2014/main" id="{4A5533EA-0552-4CE7-93D7-C1C2A298A79B}"/>
                </a:ext>
              </a:extLst>
            </p:cNvPr>
            <p:cNvSpPr/>
            <p:nvPr/>
          </p:nvSpPr>
          <p:spPr>
            <a:xfrm>
              <a:off x="195118" y="3519606"/>
              <a:ext cx="960099" cy="598774"/>
            </a:xfrm>
            <a:prstGeom prst="rect">
              <a:avLst/>
            </a:prstGeom>
            <a:solidFill>
              <a:srgbClr val="3366FF"/>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fr-FR" sz="1200" spc="-1" dirty="0">
                  <a:solidFill>
                    <a:srgbClr val="FFFFFF"/>
                  </a:solidFill>
                  <a:latin typeface="Marianne" panose="02000000000000000000"/>
                </a:rPr>
                <a:t>YEBES</a:t>
              </a:r>
            </a:p>
            <a:p>
              <a:pPr algn="ctr">
                <a:lnSpc>
                  <a:spcPct val="100000"/>
                </a:lnSpc>
              </a:pPr>
              <a:r>
                <a:rPr lang="fr-FR" sz="1200" b="0" strike="noStrike" spc="-1" dirty="0">
                  <a:solidFill>
                    <a:srgbClr val="FFFFFF"/>
                  </a:solidFill>
                  <a:latin typeface="Marianne" panose="02000000000000000000"/>
                </a:rPr>
                <a:t>(5 - </a:t>
              </a:r>
              <a:r>
                <a:rPr lang="fr-FR" sz="1200" spc="-1" dirty="0">
                  <a:solidFill>
                    <a:srgbClr val="FFFFFF"/>
                  </a:solidFill>
                  <a:latin typeface="Marianne" panose="02000000000000000000"/>
                </a:rPr>
                <a:t>9</a:t>
              </a:r>
              <a:r>
                <a:rPr lang="fr-FR" sz="1200" b="0" strike="noStrike" spc="-1" dirty="0">
                  <a:solidFill>
                    <a:srgbClr val="FFFFFF"/>
                  </a:solidFill>
                  <a:latin typeface="Marianne" panose="02000000000000000000"/>
                </a:rPr>
                <a:t>0 GHz</a:t>
              </a:r>
              <a:r>
                <a:rPr lang="fr-FR" sz="1200" spc="-1" dirty="0">
                  <a:solidFill>
                    <a:srgbClr val="FFFFFF"/>
                  </a:solidFill>
                  <a:latin typeface="Marianne" panose="02000000000000000000"/>
                </a:rPr>
                <a:t>)</a:t>
              </a:r>
              <a:endParaRPr lang="fr-FR" sz="1200" b="0" strike="noStrike" spc="-1" dirty="0">
                <a:latin typeface="Marianne" panose="02000000000000000000"/>
              </a:endParaRPr>
            </a:p>
          </p:txBody>
        </p:sp>
        <p:pic>
          <p:nvPicPr>
            <p:cNvPr id="43" name="Image 42">
              <a:extLst>
                <a:ext uri="{FF2B5EF4-FFF2-40B4-BE49-F238E27FC236}">
                  <a16:creationId xmlns:a16="http://schemas.microsoft.com/office/drawing/2014/main" id="{70CD076B-EC5E-488C-A536-764F60C0BBA1}"/>
                </a:ext>
              </a:extLst>
            </p:cNvPr>
            <p:cNvPicPr>
              <a:picLocks noChangeAspect="1"/>
            </p:cNvPicPr>
            <p:nvPr/>
          </p:nvPicPr>
          <p:blipFill>
            <a:blip r:embed="rId8"/>
            <a:stretch>
              <a:fillRect/>
            </a:stretch>
          </p:blipFill>
          <p:spPr>
            <a:xfrm>
              <a:off x="1355302" y="3679652"/>
              <a:ext cx="1640844" cy="773983"/>
            </a:xfrm>
            <a:prstGeom prst="rect">
              <a:avLst/>
            </a:prstGeom>
          </p:spPr>
        </p:pic>
        <p:cxnSp>
          <p:nvCxnSpPr>
            <p:cNvPr id="6" name="Connecteur droit avec flèche 5">
              <a:extLst>
                <a:ext uri="{FF2B5EF4-FFF2-40B4-BE49-F238E27FC236}">
                  <a16:creationId xmlns:a16="http://schemas.microsoft.com/office/drawing/2014/main" id="{61BA5F71-8F21-4BD2-86C1-304FAD12223B}"/>
                </a:ext>
              </a:extLst>
            </p:cNvPr>
            <p:cNvCxnSpPr>
              <a:cxnSpLocks/>
            </p:cNvCxnSpPr>
            <p:nvPr/>
          </p:nvCxnSpPr>
          <p:spPr>
            <a:xfrm>
              <a:off x="137969" y="2114277"/>
              <a:ext cx="6544711" cy="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avec flèche 49">
              <a:extLst>
                <a:ext uri="{FF2B5EF4-FFF2-40B4-BE49-F238E27FC236}">
                  <a16:creationId xmlns:a16="http://schemas.microsoft.com/office/drawing/2014/main" id="{8A2FC3CE-CC68-4A39-ACC1-BACF1166C10B}"/>
                </a:ext>
              </a:extLst>
            </p:cNvPr>
            <p:cNvCxnSpPr>
              <a:cxnSpLocks/>
            </p:cNvCxnSpPr>
            <p:nvPr/>
          </p:nvCxnSpPr>
          <p:spPr>
            <a:xfrm>
              <a:off x="137969" y="2104696"/>
              <a:ext cx="0" cy="2137380"/>
            </a:xfrm>
            <a:prstGeom prst="straightConnector1">
              <a:avLst/>
            </a:prstGeom>
            <a:ln w="190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4813904"/>
      </p:ext>
    </p:extLst>
  </p:cSld>
  <p:clrMapOvr>
    <a:masterClrMapping/>
  </p:clrMapOvr>
</p:sld>
</file>

<file path=ppt/theme/theme1.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10.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11.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12.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2.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3.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4.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5.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6.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7.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8.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9.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1633</Words>
  <Application>Microsoft Office PowerPoint</Application>
  <PresentationFormat>On-screen Show (16:9)</PresentationFormat>
  <Paragraphs>218</Paragraphs>
  <Slides>21</Slides>
  <Notes>0</Notes>
  <HiddenSlides>0</HiddenSlides>
  <MMClips>0</MMClips>
  <ScaleCrop>false</ScaleCrop>
  <HeadingPairs>
    <vt:vector size="6" baseType="variant">
      <vt:variant>
        <vt:lpstr>Fonts Used</vt:lpstr>
      </vt:variant>
      <vt:variant>
        <vt:i4>11</vt:i4>
      </vt:variant>
      <vt:variant>
        <vt:lpstr>Theme</vt:lpstr>
      </vt:variant>
      <vt:variant>
        <vt:i4>11</vt:i4>
      </vt:variant>
      <vt:variant>
        <vt:lpstr>Slide Titles</vt:lpstr>
      </vt:variant>
      <vt:variant>
        <vt:i4>21</vt:i4>
      </vt:variant>
    </vt:vector>
  </HeadingPairs>
  <TitlesOfParts>
    <vt:vector size="43" baseType="lpstr">
      <vt:lpstr>ＭＳ Ｐゴシック</vt:lpstr>
      <vt:lpstr>Arial</vt:lpstr>
      <vt:lpstr>Calibri</vt:lpstr>
      <vt:lpstr>Calibri Light</vt:lpstr>
      <vt:lpstr>Courier New</vt:lpstr>
      <vt:lpstr>DejaVu Sans</vt:lpstr>
      <vt:lpstr>Marianne</vt:lpstr>
      <vt:lpstr>Symbol</vt:lpstr>
      <vt:lpstr>Times New Roman</vt:lpstr>
      <vt:lpstr>Verdana</vt:lpstr>
      <vt:lpstr>Wingdings</vt:lpstr>
      <vt:lpstr>Thème Office</vt:lpstr>
      <vt:lpstr>Thème Office</vt:lpstr>
      <vt:lpstr>Thème Office</vt:lpstr>
      <vt:lpstr>Thème Office</vt:lpstr>
      <vt:lpstr>Thème Office</vt:lpstr>
      <vt:lpstr>Thème Office</vt:lpstr>
      <vt:lpstr>Thème Office</vt:lpstr>
      <vt:lpstr>Thème Office</vt:lpstr>
      <vt:lpstr>Thème Office</vt:lpstr>
      <vt:lpstr>Thème Office</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Cristian Focsa</dc:creator>
  <dc:description/>
  <cp:lastModifiedBy>Vikhram</cp:lastModifiedBy>
  <cp:revision>355</cp:revision>
  <dcterms:created xsi:type="dcterms:W3CDTF">2024-10-04T14:01:31Z</dcterms:created>
  <dcterms:modified xsi:type="dcterms:W3CDTF">2025-03-28T14:20:02Z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r8>4</vt:r8>
  </property>
  <property fmtid="{D5CDD505-2E9C-101B-9397-08002B2CF9AE}" pid="3" name="PresentationFormat">
    <vt:lpwstr>Affichage à l'écran (16:9)</vt:lpwstr>
  </property>
  <property fmtid="{D5CDD505-2E9C-101B-9397-08002B2CF9AE}" pid="4" name="Slides">
    <vt:r8>40</vt:r8>
  </property>
</Properties>
</file>